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7" roundtripDataSignature="AMtx7mjcdquObLva0rDchUX3hD3gqNNN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customschemas.google.com/relationships/presentationmetadata" Target="metadata"/><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3" name="Shape 13"/>
        <p:cNvGrpSpPr/>
        <p:nvPr/>
      </p:nvGrpSpPr>
      <p:grpSpPr>
        <a:xfrm>
          <a:off x="0" y="0"/>
          <a:ext cx="0" cy="0"/>
          <a:chOff x="0" y="0"/>
          <a:chExt cx="0" cy="0"/>
        </a:xfrm>
      </p:grpSpPr>
      <p:sp>
        <p:nvSpPr>
          <p:cNvPr id="14" name="Google Shape;14;p13"/>
          <p:cNvSpPr/>
          <p:nvPr/>
        </p:nvSpPr>
        <p:spPr>
          <a:xfrm>
            <a:off x="1" y="0"/>
            <a:ext cx="12192000" cy="6858000"/>
          </a:xfrm>
          <a:prstGeom prst="rect">
            <a:avLst/>
          </a:prstGeom>
          <a:blipFill rotWithShape="1">
            <a:blip r:embed="rId2">
              <a:alphaModFix amt="40000"/>
            </a:blip>
            <a:tile algn="tl" flip="xy" tx="-133350" sx="85000" ty="3302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3"/>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3"/>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3"/>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 name="Google Shape;18;p13"/>
          <p:cNvGrpSpPr/>
          <p:nvPr/>
        </p:nvGrpSpPr>
        <p:grpSpPr>
          <a:xfrm>
            <a:off x="5250180" y="1267730"/>
            <a:ext cx="1691640" cy="645295"/>
            <a:chOff x="5318306" y="1386268"/>
            <a:chExt cx="1567331" cy="645295"/>
          </a:xfrm>
        </p:grpSpPr>
        <p:cxnSp>
          <p:nvCxnSpPr>
            <p:cNvPr id="19" name="Google Shape;19;p13"/>
            <p:cNvCxnSpPr/>
            <p:nvPr/>
          </p:nvCxnSpPr>
          <p:spPr>
            <a:xfrm>
              <a:off x="5318306" y="1386268"/>
              <a:ext cx="0" cy="640080"/>
            </a:xfrm>
            <a:prstGeom prst="straightConnector1">
              <a:avLst/>
            </a:prstGeom>
            <a:solidFill>
              <a:srgbClr val="262626"/>
            </a:solidFill>
            <a:ln cap="flat" cmpd="sng" w="9525">
              <a:solidFill>
                <a:srgbClr val="262626"/>
              </a:solidFill>
              <a:prstDash val="solid"/>
              <a:miter lim="800000"/>
              <a:headEnd len="sm" w="sm" type="none"/>
              <a:tailEnd len="sm" w="sm" type="none"/>
            </a:ln>
          </p:spPr>
        </p:cxnSp>
        <p:cxnSp>
          <p:nvCxnSpPr>
            <p:cNvPr id="20" name="Google Shape;20;p13"/>
            <p:cNvCxnSpPr/>
            <p:nvPr/>
          </p:nvCxnSpPr>
          <p:spPr>
            <a:xfrm>
              <a:off x="6885637" y="1386268"/>
              <a:ext cx="0" cy="640080"/>
            </a:xfrm>
            <a:prstGeom prst="straightConnector1">
              <a:avLst/>
            </a:prstGeom>
            <a:solidFill>
              <a:srgbClr val="262626"/>
            </a:solidFill>
            <a:ln cap="flat" cmpd="sng" w="9525">
              <a:solidFill>
                <a:srgbClr val="262626"/>
              </a:solidFill>
              <a:prstDash val="solid"/>
              <a:miter lim="800000"/>
              <a:headEnd len="sm" w="sm" type="none"/>
              <a:tailEnd len="sm" w="sm" type="none"/>
            </a:ln>
          </p:spPr>
        </p:cxnSp>
        <p:cxnSp>
          <p:nvCxnSpPr>
            <p:cNvPr id="21" name="Google Shape;21;p13"/>
            <p:cNvCxnSpPr/>
            <p:nvPr/>
          </p:nvCxnSpPr>
          <p:spPr>
            <a:xfrm>
              <a:off x="5318306" y="2031563"/>
              <a:ext cx="1567331" cy="0"/>
            </a:xfrm>
            <a:prstGeom prst="straightConnector1">
              <a:avLst/>
            </a:prstGeom>
            <a:solidFill>
              <a:srgbClr val="262626"/>
            </a:solidFill>
            <a:ln cap="flat" cmpd="sng" w="9525">
              <a:solidFill>
                <a:srgbClr val="262626"/>
              </a:solidFill>
              <a:prstDash val="solid"/>
              <a:miter lim="800000"/>
              <a:headEnd len="sm" w="sm" type="none"/>
              <a:tailEnd len="sm" w="sm" type="none"/>
            </a:ln>
          </p:spPr>
        </p:cxnSp>
      </p:grpSp>
      <p:sp>
        <p:nvSpPr>
          <p:cNvPr id="22" name="Google Shape;22;p13"/>
          <p:cNvSpPr txBox="1"/>
          <p:nvPr>
            <p:ph type="ctrTitle"/>
          </p:nvPr>
        </p:nvSpPr>
        <p:spPr>
          <a:xfrm>
            <a:off x="1561708" y="2091263"/>
            <a:ext cx="9068586" cy="2590800"/>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7200"/>
              <a:buFont typeface="Garamond"/>
              <a:buNone/>
              <a:defRPr b="0" sz="7200" cap="none">
                <a:solidFill>
                  <a:srgbClr val="262626"/>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3"/>
          <p:cNvSpPr txBox="1"/>
          <p:nvPr>
            <p:ph idx="1" type="subTitle"/>
          </p:nvPr>
        </p:nvSpPr>
        <p:spPr>
          <a:xfrm>
            <a:off x="1562100" y="4682062"/>
            <a:ext cx="9070848" cy="457201"/>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SzPts val="1600"/>
              <a:buNone/>
              <a:defRPr sz="1600">
                <a:solidFill>
                  <a:srgbClr val="564842"/>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p:txBody>
      </p:sp>
      <p:sp>
        <p:nvSpPr>
          <p:cNvPr id="24" name="Google Shape;24;p13"/>
          <p:cNvSpPr txBox="1"/>
          <p:nvPr>
            <p:ph idx="10" type="dt"/>
          </p:nvPr>
        </p:nvSpPr>
        <p:spPr>
          <a:xfrm>
            <a:off x="5318760" y="1341255"/>
            <a:ext cx="1554480" cy="527213"/>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3"/>
          <p:cNvSpPr txBox="1"/>
          <p:nvPr>
            <p:ph idx="11" type="ftr"/>
          </p:nvPr>
        </p:nvSpPr>
        <p:spPr>
          <a:xfrm>
            <a:off x="1453896" y="5212080"/>
            <a:ext cx="5905500"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3"/>
          <p:cNvSpPr txBox="1"/>
          <p:nvPr>
            <p:ph idx="12" type="sldNum"/>
          </p:nvPr>
        </p:nvSpPr>
        <p:spPr>
          <a:xfrm>
            <a:off x="8606919" y="5212080"/>
            <a:ext cx="2111881"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i="0" sz="1000" u="none" cap="none" strike="noStrike">
                <a:solidFill>
                  <a:srgbClr val="3F3F3F"/>
                </a:solidFill>
                <a:latin typeface="Garamond"/>
                <a:ea typeface="Garamond"/>
                <a:cs typeface="Garamond"/>
                <a:sym typeface="Garamond"/>
              </a:defRPr>
            </a:lvl1pPr>
            <a:lvl2pPr indent="0" lvl="1" marL="0" algn="r">
              <a:spcBef>
                <a:spcPts val="0"/>
              </a:spcBef>
              <a:buNone/>
              <a:defRPr b="0" i="0" sz="1000" u="none" cap="none" strike="noStrike">
                <a:solidFill>
                  <a:srgbClr val="3F3F3F"/>
                </a:solidFill>
                <a:latin typeface="Garamond"/>
                <a:ea typeface="Garamond"/>
                <a:cs typeface="Garamond"/>
                <a:sym typeface="Garamond"/>
              </a:defRPr>
            </a:lvl2pPr>
            <a:lvl3pPr indent="0" lvl="2" marL="0" algn="r">
              <a:spcBef>
                <a:spcPts val="0"/>
              </a:spcBef>
              <a:buNone/>
              <a:defRPr b="0" i="0" sz="1000" u="none" cap="none" strike="noStrike">
                <a:solidFill>
                  <a:srgbClr val="3F3F3F"/>
                </a:solidFill>
                <a:latin typeface="Garamond"/>
                <a:ea typeface="Garamond"/>
                <a:cs typeface="Garamond"/>
                <a:sym typeface="Garamond"/>
              </a:defRPr>
            </a:lvl3pPr>
            <a:lvl4pPr indent="0" lvl="3" marL="0" algn="r">
              <a:spcBef>
                <a:spcPts val="0"/>
              </a:spcBef>
              <a:buNone/>
              <a:defRPr b="0" i="0" sz="1000" u="none" cap="none" strike="noStrike">
                <a:solidFill>
                  <a:srgbClr val="3F3F3F"/>
                </a:solidFill>
                <a:latin typeface="Garamond"/>
                <a:ea typeface="Garamond"/>
                <a:cs typeface="Garamond"/>
                <a:sym typeface="Garamond"/>
              </a:defRPr>
            </a:lvl4pPr>
            <a:lvl5pPr indent="0" lvl="4" marL="0" algn="r">
              <a:spcBef>
                <a:spcPts val="0"/>
              </a:spcBef>
              <a:buNone/>
              <a:defRPr b="0" i="0" sz="1000" u="none" cap="none" strike="noStrike">
                <a:solidFill>
                  <a:srgbClr val="3F3F3F"/>
                </a:solidFill>
                <a:latin typeface="Garamond"/>
                <a:ea typeface="Garamond"/>
                <a:cs typeface="Garamond"/>
                <a:sym typeface="Garamond"/>
              </a:defRPr>
            </a:lvl5pPr>
            <a:lvl6pPr indent="0" lvl="5" marL="0" algn="r">
              <a:spcBef>
                <a:spcPts val="0"/>
              </a:spcBef>
              <a:buNone/>
              <a:defRPr b="0" i="0" sz="1000" u="none" cap="none" strike="noStrike">
                <a:solidFill>
                  <a:srgbClr val="3F3F3F"/>
                </a:solidFill>
                <a:latin typeface="Garamond"/>
                <a:ea typeface="Garamond"/>
                <a:cs typeface="Garamond"/>
                <a:sym typeface="Garamond"/>
              </a:defRPr>
            </a:lvl6pPr>
            <a:lvl7pPr indent="0" lvl="6" marL="0" algn="r">
              <a:spcBef>
                <a:spcPts val="0"/>
              </a:spcBef>
              <a:buNone/>
              <a:defRPr b="0" i="0" sz="1000" u="none" cap="none" strike="noStrike">
                <a:solidFill>
                  <a:srgbClr val="3F3F3F"/>
                </a:solidFill>
                <a:latin typeface="Garamond"/>
                <a:ea typeface="Garamond"/>
                <a:cs typeface="Garamond"/>
                <a:sym typeface="Garamond"/>
              </a:defRPr>
            </a:lvl7pPr>
            <a:lvl8pPr indent="0" lvl="7" marL="0" algn="r">
              <a:spcBef>
                <a:spcPts val="0"/>
              </a:spcBef>
              <a:buNone/>
              <a:defRPr b="0" i="0" sz="1000" u="none" cap="none" strike="noStrike">
                <a:solidFill>
                  <a:srgbClr val="3F3F3F"/>
                </a:solidFill>
                <a:latin typeface="Garamond"/>
                <a:ea typeface="Garamond"/>
                <a:cs typeface="Garamond"/>
                <a:sym typeface="Garamond"/>
              </a:defRPr>
            </a:lvl8pPr>
            <a:lvl9pPr indent="0" lvl="8" marL="0" algn="r">
              <a:spcBef>
                <a:spcPts val="0"/>
              </a:spcBef>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showMasterSp="0" type="vertTx">
  <p:cSld name="VERTICAL_TEXT">
    <p:spTree>
      <p:nvGrpSpPr>
        <p:cNvPr id="90" name="Shape 90"/>
        <p:cNvGrpSpPr/>
        <p:nvPr/>
      </p:nvGrpSpPr>
      <p:grpSpPr>
        <a:xfrm>
          <a:off x="0" y="0"/>
          <a:ext cx="0" cy="0"/>
          <a:chOff x="0" y="0"/>
          <a:chExt cx="0" cy="0"/>
        </a:xfrm>
      </p:grpSpPr>
      <p:sp>
        <p:nvSpPr>
          <p:cNvPr id="91" name="Google Shape;91;p34"/>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34"/>
          <p:cNvSpPr txBox="1"/>
          <p:nvPr>
            <p:ph idx="1" type="body"/>
          </p:nvPr>
        </p:nvSpPr>
        <p:spPr>
          <a:xfrm rot="5400000">
            <a:off x="4130040" y="-960120"/>
            <a:ext cx="3931920" cy="10058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93" name="Google Shape;93;p34"/>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4"/>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4"/>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96" name="Shape 96"/>
        <p:cNvGrpSpPr/>
        <p:nvPr/>
      </p:nvGrpSpPr>
      <p:grpSpPr>
        <a:xfrm>
          <a:off x="0" y="0"/>
          <a:ext cx="0" cy="0"/>
          <a:chOff x="0" y="0"/>
          <a:chExt cx="0" cy="0"/>
        </a:xfrm>
      </p:grpSpPr>
      <p:sp>
        <p:nvSpPr>
          <p:cNvPr id="97" name="Google Shape;97;p35"/>
          <p:cNvSpPr txBox="1"/>
          <p:nvPr>
            <p:ph type="title"/>
          </p:nvPr>
        </p:nvSpPr>
        <p:spPr>
          <a:xfrm rot="5400000">
            <a:off x="7543800" y="2209800"/>
            <a:ext cx="5257800" cy="2362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35"/>
          <p:cNvSpPr txBox="1"/>
          <p:nvPr>
            <p:ph idx="1" type="body"/>
          </p:nvPr>
        </p:nvSpPr>
        <p:spPr>
          <a:xfrm rot="5400000">
            <a:off x="2247900" y="-647700"/>
            <a:ext cx="5257800" cy="8077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99" name="Google Shape;99;p35"/>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5"/>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5"/>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showMasterSp="0" type="obj">
  <p:cSld name="OBJECT">
    <p:spTree>
      <p:nvGrpSpPr>
        <p:cNvPr id="110" name="Shape 110"/>
        <p:cNvGrpSpPr/>
        <p:nvPr/>
      </p:nvGrpSpPr>
      <p:grpSpPr>
        <a:xfrm>
          <a:off x="0" y="0"/>
          <a:ext cx="0" cy="0"/>
          <a:chOff x="0" y="0"/>
          <a:chExt cx="0" cy="0"/>
        </a:xfrm>
      </p:grpSpPr>
      <p:sp>
        <p:nvSpPr>
          <p:cNvPr id="111" name="Google Shape;111;p15"/>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15"/>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113" name="Google Shape;113;p15"/>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5"/>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5"/>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16" name="Shape 116"/>
        <p:cNvGrpSpPr/>
        <p:nvPr/>
      </p:nvGrpSpPr>
      <p:grpSpPr>
        <a:xfrm>
          <a:off x="0" y="0"/>
          <a:ext cx="0" cy="0"/>
          <a:chOff x="0" y="0"/>
          <a:chExt cx="0" cy="0"/>
        </a:xfrm>
      </p:grpSpPr>
      <p:sp>
        <p:nvSpPr>
          <p:cNvPr id="117" name="Google Shape;117;p16"/>
          <p:cNvSpPr/>
          <p:nvPr/>
        </p:nvSpPr>
        <p:spPr>
          <a:xfrm>
            <a:off x="1" y="0"/>
            <a:ext cx="12192000" cy="6858000"/>
          </a:xfrm>
          <a:prstGeom prst="rect">
            <a:avLst/>
          </a:prstGeom>
          <a:blipFill rotWithShape="1">
            <a:blip r:embed="rId2">
              <a:alphaModFix amt="40000"/>
            </a:blip>
            <a:tile algn="tl" flip="xy" tx="-133350" sx="85000" ty="3302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6"/>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6"/>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6"/>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1" name="Google Shape;121;p16"/>
          <p:cNvGrpSpPr/>
          <p:nvPr/>
        </p:nvGrpSpPr>
        <p:grpSpPr>
          <a:xfrm>
            <a:off x="5250180" y="1267730"/>
            <a:ext cx="1691640" cy="645295"/>
            <a:chOff x="5318306" y="1386268"/>
            <a:chExt cx="1567331" cy="645295"/>
          </a:xfrm>
        </p:grpSpPr>
        <p:cxnSp>
          <p:nvCxnSpPr>
            <p:cNvPr id="122" name="Google Shape;122;p16"/>
            <p:cNvCxnSpPr/>
            <p:nvPr/>
          </p:nvCxnSpPr>
          <p:spPr>
            <a:xfrm>
              <a:off x="5318306" y="1386268"/>
              <a:ext cx="0" cy="640080"/>
            </a:xfrm>
            <a:prstGeom prst="straightConnector1">
              <a:avLst/>
            </a:prstGeom>
            <a:solidFill>
              <a:srgbClr val="262626"/>
            </a:solidFill>
            <a:ln cap="flat" cmpd="sng" w="9525">
              <a:solidFill>
                <a:srgbClr val="262626"/>
              </a:solidFill>
              <a:prstDash val="solid"/>
              <a:miter lim="800000"/>
              <a:headEnd len="sm" w="sm" type="none"/>
              <a:tailEnd len="sm" w="sm" type="none"/>
            </a:ln>
          </p:spPr>
        </p:cxnSp>
        <p:cxnSp>
          <p:nvCxnSpPr>
            <p:cNvPr id="123" name="Google Shape;123;p16"/>
            <p:cNvCxnSpPr/>
            <p:nvPr/>
          </p:nvCxnSpPr>
          <p:spPr>
            <a:xfrm>
              <a:off x="6885637" y="1386268"/>
              <a:ext cx="0" cy="640080"/>
            </a:xfrm>
            <a:prstGeom prst="straightConnector1">
              <a:avLst/>
            </a:prstGeom>
            <a:solidFill>
              <a:srgbClr val="262626"/>
            </a:solidFill>
            <a:ln cap="flat" cmpd="sng" w="9525">
              <a:solidFill>
                <a:srgbClr val="262626"/>
              </a:solidFill>
              <a:prstDash val="solid"/>
              <a:miter lim="800000"/>
              <a:headEnd len="sm" w="sm" type="none"/>
              <a:tailEnd len="sm" w="sm" type="none"/>
            </a:ln>
          </p:spPr>
        </p:cxnSp>
        <p:cxnSp>
          <p:nvCxnSpPr>
            <p:cNvPr id="124" name="Google Shape;124;p16"/>
            <p:cNvCxnSpPr/>
            <p:nvPr/>
          </p:nvCxnSpPr>
          <p:spPr>
            <a:xfrm>
              <a:off x="5318306" y="2031563"/>
              <a:ext cx="1567331" cy="0"/>
            </a:xfrm>
            <a:prstGeom prst="straightConnector1">
              <a:avLst/>
            </a:prstGeom>
            <a:solidFill>
              <a:srgbClr val="262626"/>
            </a:solidFill>
            <a:ln cap="flat" cmpd="sng" w="9525">
              <a:solidFill>
                <a:srgbClr val="262626"/>
              </a:solidFill>
              <a:prstDash val="solid"/>
              <a:miter lim="800000"/>
              <a:headEnd len="sm" w="sm" type="none"/>
              <a:tailEnd len="sm" w="sm" type="none"/>
            </a:ln>
          </p:spPr>
        </p:cxnSp>
      </p:grpSp>
      <p:sp>
        <p:nvSpPr>
          <p:cNvPr id="125" name="Google Shape;125;p16"/>
          <p:cNvSpPr txBox="1"/>
          <p:nvPr>
            <p:ph type="ctrTitle"/>
          </p:nvPr>
        </p:nvSpPr>
        <p:spPr>
          <a:xfrm>
            <a:off x="1561708" y="2091263"/>
            <a:ext cx="9068586" cy="2590800"/>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7200"/>
              <a:buFont typeface="Garamond"/>
              <a:buNone/>
              <a:defRPr b="0" sz="7200" cap="none">
                <a:solidFill>
                  <a:srgbClr val="262626"/>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16"/>
          <p:cNvSpPr txBox="1"/>
          <p:nvPr>
            <p:ph idx="1" type="subTitle"/>
          </p:nvPr>
        </p:nvSpPr>
        <p:spPr>
          <a:xfrm>
            <a:off x="1562100" y="4682062"/>
            <a:ext cx="9070848" cy="457201"/>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SzPts val="1600"/>
              <a:buNone/>
              <a:defRPr sz="1600">
                <a:solidFill>
                  <a:srgbClr val="564842"/>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p:txBody>
      </p:sp>
      <p:sp>
        <p:nvSpPr>
          <p:cNvPr id="127" name="Google Shape;127;p16"/>
          <p:cNvSpPr txBox="1"/>
          <p:nvPr>
            <p:ph idx="10" type="dt"/>
          </p:nvPr>
        </p:nvSpPr>
        <p:spPr>
          <a:xfrm>
            <a:off x="5318760" y="1341255"/>
            <a:ext cx="1554480" cy="527213"/>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6"/>
          <p:cNvSpPr txBox="1"/>
          <p:nvPr>
            <p:ph idx="11" type="ftr"/>
          </p:nvPr>
        </p:nvSpPr>
        <p:spPr>
          <a:xfrm>
            <a:off x="1453896" y="5212080"/>
            <a:ext cx="5905500"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6"/>
          <p:cNvSpPr txBox="1"/>
          <p:nvPr>
            <p:ph idx="12" type="sldNum"/>
          </p:nvPr>
        </p:nvSpPr>
        <p:spPr>
          <a:xfrm>
            <a:off x="8606919" y="5212080"/>
            <a:ext cx="2111881"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i="0" sz="1000" u="none" cap="none" strike="noStrike">
                <a:solidFill>
                  <a:srgbClr val="3F3F3F"/>
                </a:solidFill>
                <a:latin typeface="Garamond"/>
                <a:ea typeface="Garamond"/>
                <a:cs typeface="Garamond"/>
                <a:sym typeface="Garamond"/>
              </a:defRPr>
            </a:lvl1pPr>
            <a:lvl2pPr indent="0" lvl="1" marL="0" algn="r">
              <a:spcBef>
                <a:spcPts val="0"/>
              </a:spcBef>
              <a:buNone/>
              <a:defRPr b="0" i="0" sz="1000" u="none" cap="none" strike="noStrike">
                <a:solidFill>
                  <a:srgbClr val="3F3F3F"/>
                </a:solidFill>
                <a:latin typeface="Garamond"/>
                <a:ea typeface="Garamond"/>
                <a:cs typeface="Garamond"/>
                <a:sym typeface="Garamond"/>
              </a:defRPr>
            </a:lvl2pPr>
            <a:lvl3pPr indent="0" lvl="2" marL="0" algn="r">
              <a:spcBef>
                <a:spcPts val="0"/>
              </a:spcBef>
              <a:buNone/>
              <a:defRPr b="0" i="0" sz="1000" u="none" cap="none" strike="noStrike">
                <a:solidFill>
                  <a:srgbClr val="3F3F3F"/>
                </a:solidFill>
                <a:latin typeface="Garamond"/>
                <a:ea typeface="Garamond"/>
                <a:cs typeface="Garamond"/>
                <a:sym typeface="Garamond"/>
              </a:defRPr>
            </a:lvl3pPr>
            <a:lvl4pPr indent="0" lvl="3" marL="0" algn="r">
              <a:spcBef>
                <a:spcPts val="0"/>
              </a:spcBef>
              <a:buNone/>
              <a:defRPr b="0" i="0" sz="1000" u="none" cap="none" strike="noStrike">
                <a:solidFill>
                  <a:srgbClr val="3F3F3F"/>
                </a:solidFill>
                <a:latin typeface="Garamond"/>
                <a:ea typeface="Garamond"/>
                <a:cs typeface="Garamond"/>
                <a:sym typeface="Garamond"/>
              </a:defRPr>
            </a:lvl4pPr>
            <a:lvl5pPr indent="0" lvl="4" marL="0" algn="r">
              <a:spcBef>
                <a:spcPts val="0"/>
              </a:spcBef>
              <a:buNone/>
              <a:defRPr b="0" i="0" sz="1000" u="none" cap="none" strike="noStrike">
                <a:solidFill>
                  <a:srgbClr val="3F3F3F"/>
                </a:solidFill>
                <a:latin typeface="Garamond"/>
                <a:ea typeface="Garamond"/>
                <a:cs typeface="Garamond"/>
                <a:sym typeface="Garamond"/>
              </a:defRPr>
            </a:lvl5pPr>
            <a:lvl6pPr indent="0" lvl="5" marL="0" algn="r">
              <a:spcBef>
                <a:spcPts val="0"/>
              </a:spcBef>
              <a:buNone/>
              <a:defRPr b="0" i="0" sz="1000" u="none" cap="none" strike="noStrike">
                <a:solidFill>
                  <a:srgbClr val="3F3F3F"/>
                </a:solidFill>
                <a:latin typeface="Garamond"/>
                <a:ea typeface="Garamond"/>
                <a:cs typeface="Garamond"/>
                <a:sym typeface="Garamond"/>
              </a:defRPr>
            </a:lvl6pPr>
            <a:lvl7pPr indent="0" lvl="6" marL="0" algn="r">
              <a:spcBef>
                <a:spcPts val="0"/>
              </a:spcBef>
              <a:buNone/>
              <a:defRPr b="0" i="0" sz="1000" u="none" cap="none" strike="noStrike">
                <a:solidFill>
                  <a:srgbClr val="3F3F3F"/>
                </a:solidFill>
                <a:latin typeface="Garamond"/>
                <a:ea typeface="Garamond"/>
                <a:cs typeface="Garamond"/>
                <a:sym typeface="Garamond"/>
              </a:defRPr>
            </a:lvl7pPr>
            <a:lvl8pPr indent="0" lvl="7" marL="0" algn="r">
              <a:spcBef>
                <a:spcPts val="0"/>
              </a:spcBef>
              <a:buNone/>
              <a:defRPr b="0" i="0" sz="1000" u="none" cap="none" strike="noStrike">
                <a:solidFill>
                  <a:srgbClr val="3F3F3F"/>
                </a:solidFill>
                <a:latin typeface="Garamond"/>
                <a:ea typeface="Garamond"/>
                <a:cs typeface="Garamond"/>
                <a:sym typeface="Garamond"/>
              </a:defRPr>
            </a:lvl8pPr>
            <a:lvl9pPr indent="0" lvl="8" marL="0" algn="r">
              <a:spcBef>
                <a:spcPts val="0"/>
              </a:spcBef>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spTree>
      <p:nvGrpSpPr>
        <p:cNvPr id="130" name="Shape 130"/>
        <p:cNvGrpSpPr/>
        <p:nvPr/>
      </p:nvGrpSpPr>
      <p:grpSpPr>
        <a:xfrm>
          <a:off x="0" y="0"/>
          <a:ext cx="0" cy="0"/>
          <a:chOff x="0" y="0"/>
          <a:chExt cx="0" cy="0"/>
        </a:xfrm>
      </p:grpSpPr>
      <p:sp>
        <p:nvSpPr>
          <p:cNvPr id="131" name="Google Shape;131;p17"/>
          <p:cNvSpPr/>
          <p:nvPr/>
        </p:nvSpPr>
        <p:spPr>
          <a:xfrm>
            <a:off x="11784" y="0"/>
            <a:ext cx="12192000" cy="6858000"/>
          </a:xfrm>
          <a:prstGeom prst="rect">
            <a:avLst/>
          </a:prstGeom>
          <a:blipFill rotWithShape="1">
            <a:blip r:embed="rId2">
              <a:alphaModFix amt="40000"/>
            </a:blip>
            <a:tile algn="tl" flip="xy" tx="-133350" sx="85000" ty="3302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7"/>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7"/>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7"/>
          <p:cNvSpPr/>
          <p:nvPr/>
        </p:nvSpPr>
        <p:spPr>
          <a:xfrm>
            <a:off x="5135880" y="1267730"/>
            <a:ext cx="1920240" cy="73152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5" name="Google Shape;135;p17"/>
          <p:cNvGrpSpPr/>
          <p:nvPr/>
        </p:nvGrpSpPr>
        <p:grpSpPr>
          <a:xfrm>
            <a:off x="5250180" y="1267730"/>
            <a:ext cx="1691640" cy="645295"/>
            <a:chOff x="5318306" y="1386268"/>
            <a:chExt cx="1567331" cy="645295"/>
          </a:xfrm>
        </p:grpSpPr>
        <p:cxnSp>
          <p:nvCxnSpPr>
            <p:cNvPr id="136" name="Google Shape;136;p17"/>
            <p:cNvCxnSpPr/>
            <p:nvPr/>
          </p:nvCxnSpPr>
          <p:spPr>
            <a:xfrm>
              <a:off x="5318306" y="1386268"/>
              <a:ext cx="0" cy="640080"/>
            </a:xfrm>
            <a:prstGeom prst="straightConnector1">
              <a:avLst/>
            </a:prstGeom>
            <a:solidFill>
              <a:srgbClr val="262626"/>
            </a:solidFill>
            <a:ln cap="flat" cmpd="sng" w="9525">
              <a:solidFill>
                <a:srgbClr val="7D3B12"/>
              </a:solidFill>
              <a:prstDash val="solid"/>
              <a:miter lim="800000"/>
              <a:headEnd len="sm" w="sm" type="none"/>
              <a:tailEnd len="sm" w="sm" type="none"/>
            </a:ln>
          </p:spPr>
        </p:cxnSp>
        <p:cxnSp>
          <p:nvCxnSpPr>
            <p:cNvPr id="137" name="Google Shape;137;p17"/>
            <p:cNvCxnSpPr/>
            <p:nvPr/>
          </p:nvCxnSpPr>
          <p:spPr>
            <a:xfrm>
              <a:off x="6885637" y="1386268"/>
              <a:ext cx="0" cy="640080"/>
            </a:xfrm>
            <a:prstGeom prst="straightConnector1">
              <a:avLst/>
            </a:prstGeom>
            <a:solidFill>
              <a:srgbClr val="262626"/>
            </a:solidFill>
            <a:ln cap="flat" cmpd="sng" w="9525">
              <a:solidFill>
                <a:srgbClr val="7D3B12"/>
              </a:solidFill>
              <a:prstDash val="solid"/>
              <a:miter lim="800000"/>
              <a:headEnd len="sm" w="sm" type="none"/>
              <a:tailEnd len="sm" w="sm" type="none"/>
            </a:ln>
          </p:spPr>
        </p:cxnSp>
        <p:cxnSp>
          <p:nvCxnSpPr>
            <p:cNvPr id="138" name="Google Shape;138;p17"/>
            <p:cNvCxnSpPr/>
            <p:nvPr/>
          </p:nvCxnSpPr>
          <p:spPr>
            <a:xfrm>
              <a:off x="5318306" y="2031563"/>
              <a:ext cx="1567331" cy="0"/>
            </a:xfrm>
            <a:prstGeom prst="straightConnector1">
              <a:avLst/>
            </a:prstGeom>
            <a:solidFill>
              <a:srgbClr val="262626"/>
            </a:solidFill>
            <a:ln cap="flat" cmpd="sng" w="9525">
              <a:solidFill>
                <a:srgbClr val="7D3B12"/>
              </a:solidFill>
              <a:prstDash val="solid"/>
              <a:miter lim="800000"/>
              <a:headEnd len="sm" w="sm" type="none"/>
              <a:tailEnd len="sm" w="sm" type="none"/>
            </a:ln>
          </p:spPr>
        </p:cxnSp>
      </p:grpSp>
      <p:sp>
        <p:nvSpPr>
          <p:cNvPr id="139" name="Google Shape;139;p17"/>
          <p:cNvSpPr txBox="1"/>
          <p:nvPr>
            <p:ph type="title"/>
          </p:nvPr>
        </p:nvSpPr>
        <p:spPr>
          <a:xfrm>
            <a:off x="1563623" y="2094309"/>
            <a:ext cx="9070848" cy="2587752"/>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7200"/>
              <a:buFont typeface="Garamond"/>
              <a:buNone/>
              <a:defRPr sz="7200" cap="none">
                <a:solidFill>
                  <a:srgbClr val="262626"/>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17"/>
          <p:cNvSpPr txBox="1"/>
          <p:nvPr>
            <p:ph idx="1" type="body"/>
          </p:nvPr>
        </p:nvSpPr>
        <p:spPr>
          <a:xfrm>
            <a:off x="1563624" y="4682062"/>
            <a:ext cx="9070848" cy="4572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900"/>
              </a:spcBef>
              <a:spcAft>
                <a:spcPts val="0"/>
              </a:spcAft>
              <a:buSzPts val="1600"/>
              <a:buNone/>
              <a:defRPr sz="1600">
                <a:solidFill>
                  <a:schemeClr val="dk2"/>
                </a:solidFill>
              </a:defRPr>
            </a:lvl1pPr>
            <a:lvl2pPr indent="-228600" lvl="1" marL="914400" algn="l">
              <a:lnSpc>
                <a:spcPct val="100000"/>
              </a:lnSpc>
              <a:spcBef>
                <a:spcPts val="500"/>
              </a:spcBef>
              <a:spcAft>
                <a:spcPts val="0"/>
              </a:spcAft>
              <a:buSzPts val="1600"/>
              <a:buNone/>
              <a:defRPr sz="1600">
                <a:solidFill>
                  <a:srgbClr val="888888"/>
                </a:solidFill>
              </a:defRPr>
            </a:lvl2pPr>
            <a:lvl3pPr indent="-228600" lvl="2" marL="1371600" algn="l">
              <a:lnSpc>
                <a:spcPct val="100000"/>
              </a:lnSpc>
              <a:spcBef>
                <a:spcPts val="500"/>
              </a:spcBef>
              <a:spcAft>
                <a:spcPts val="0"/>
              </a:spcAft>
              <a:buSzPts val="1600"/>
              <a:buNone/>
              <a:defRPr sz="1600">
                <a:solidFill>
                  <a:srgbClr val="888888"/>
                </a:solidFill>
              </a:defRPr>
            </a:lvl3pPr>
            <a:lvl4pPr indent="-228600" lvl="3" marL="1828800" algn="l">
              <a:lnSpc>
                <a:spcPct val="100000"/>
              </a:lnSpc>
              <a:spcBef>
                <a:spcPts val="500"/>
              </a:spcBef>
              <a:spcAft>
                <a:spcPts val="0"/>
              </a:spcAft>
              <a:buSzPts val="1400"/>
              <a:buNone/>
              <a:defRPr sz="1400">
                <a:solidFill>
                  <a:srgbClr val="888888"/>
                </a:solidFill>
              </a:defRPr>
            </a:lvl4pPr>
            <a:lvl5pPr indent="-228600" lvl="4" marL="2286000" algn="l">
              <a:lnSpc>
                <a:spcPct val="100000"/>
              </a:lnSpc>
              <a:spcBef>
                <a:spcPts val="500"/>
              </a:spcBef>
              <a:spcAft>
                <a:spcPts val="0"/>
              </a:spcAft>
              <a:buSzPts val="1400"/>
              <a:buNone/>
              <a:defRPr sz="1400">
                <a:solidFill>
                  <a:srgbClr val="888888"/>
                </a:solidFill>
              </a:defRPr>
            </a:lvl5pPr>
            <a:lvl6pPr indent="-228600" lvl="5" marL="2743200" algn="l">
              <a:lnSpc>
                <a:spcPct val="100000"/>
              </a:lnSpc>
              <a:spcBef>
                <a:spcPts val="500"/>
              </a:spcBef>
              <a:spcAft>
                <a:spcPts val="0"/>
              </a:spcAft>
              <a:buSzPts val="1400"/>
              <a:buNone/>
              <a:defRPr sz="1400">
                <a:solidFill>
                  <a:srgbClr val="888888"/>
                </a:solidFill>
              </a:defRPr>
            </a:lvl6pPr>
            <a:lvl7pPr indent="-228600" lvl="6" marL="3200400" algn="l">
              <a:lnSpc>
                <a:spcPct val="100000"/>
              </a:lnSpc>
              <a:spcBef>
                <a:spcPts val="500"/>
              </a:spcBef>
              <a:spcAft>
                <a:spcPts val="0"/>
              </a:spcAft>
              <a:buSzPts val="1400"/>
              <a:buNone/>
              <a:defRPr sz="1400">
                <a:solidFill>
                  <a:srgbClr val="888888"/>
                </a:solidFill>
              </a:defRPr>
            </a:lvl7pPr>
            <a:lvl8pPr indent="-228600" lvl="7" marL="3657600" algn="l">
              <a:lnSpc>
                <a:spcPct val="100000"/>
              </a:lnSpc>
              <a:spcBef>
                <a:spcPts val="500"/>
              </a:spcBef>
              <a:spcAft>
                <a:spcPts val="0"/>
              </a:spcAft>
              <a:buSzPts val="1400"/>
              <a:buNone/>
              <a:defRPr sz="1400">
                <a:solidFill>
                  <a:srgbClr val="888888"/>
                </a:solidFill>
              </a:defRPr>
            </a:lvl8pPr>
            <a:lvl9pPr indent="-228600" lvl="8" marL="4114800" algn="l">
              <a:lnSpc>
                <a:spcPct val="100000"/>
              </a:lnSpc>
              <a:spcBef>
                <a:spcPts val="500"/>
              </a:spcBef>
              <a:spcAft>
                <a:spcPts val="0"/>
              </a:spcAft>
              <a:buSzPts val="1400"/>
              <a:buNone/>
              <a:defRPr sz="1400">
                <a:solidFill>
                  <a:srgbClr val="888888"/>
                </a:solidFill>
              </a:defRPr>
            </a:lvl9pPr>
          </a:lstStyle>
          <a:p/>
        </p:txBody>
      </p:sp>
      <p:sp>
        <p:nvSpPr>
          <p:cNvPr id="141" name="Google Shape;141;p17"/>
          <p:cNvSpPr txBox="1"/>
          <p:nvPr>
            <p:ph idx="10" type="dt"/>
          </p:nvPr>
        </p:nvSpPr>
        <p:spPr>
          <a:xfrm>
            <a:off x="5321808" y="1344502"/>
            <a:ext cx="1554480" cy="53035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7"/>
          <p:cNvSpPr txBox="1"/>
          <p:nvPr>
            <p:ph idx="11" type="ftr"/>
          </p:nvPr>
        </p:nvSpPr>
        <p:spPr>
          <a:xfrm>
            <a:off x="1453896" y="5212080"/>
            <a:ext cx="5907024"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17"/>
          <p:cNvSpPr txBox="1"/>
          <p:nvPr>
            <p:ph idx="12" type="sldNum"/>
          </p:nvPr>
        </p:nvSpPr>
        <p:spPr>
          <a:xfrm>
            <a:off x="8604504" y="5212080"/>
            <a:ext cx="2112264"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showMasterSp="0" type="twoObj">
  <p:cSld name="TWO_OBJECTS">
    <p:spTree>
      <p:nvGrpSpPr>
        <p:cNvPr id="144" name="Shape 144"/>
        <p:cNvGrpSpPr/>
        <p:nvPr/>
      </p:nvGrpSpPr>
      <p:grpSpPr>
        <a:xfrm>
          <a:off x="0" y="0"/>
          <a:ext cx="0" cy="0"/>
          <a:chOff x="0" y="0"/>
          <a:chExt cx="0" cy="0"/>
        </a:xfrm>
      </p:grpSpPr>
      <p:sp>
        <p:nvSpPr>
          <p:cNvPr id="145" name="Google Shape;145;p18"/>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6" name="Google Shape;146;p18"/>
          <p:cNvSpPr txBox="1"/>
          <p:nvPr>
            <p:ph idx="1" type="body"/>
          </p:nvPr>
        </p:nvSpPr>
        <p:spPr>
          <a:xfrm>
            <a:off x="1066800" y="2103120"/>
            <a:ext cx="475488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147" name="Google Shape;147;p18"/>
          <p:cNvSpPr txBox="1"/>
          <p:nvPr>
            <p:ph idx="2" type="body"/>
          </p:nvPr>
        </p:nvSpPr>
        <p:spPr>
          <a:xfrm>
            <a:off x="6370320" y="2103120"/>
            <a:ext cx="475488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148" name="Google Shape;148;p18"/>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18"/>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18"/>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showMasterSp="0" type="twoTxTwoObj">
  <p:cSld name="TWO_OBJECTS_WITH_TEXT">
    <p:spTree>
      <p:nvGrpSpPr>
        <p:cNvPr id="151" name="Shape 151"/>
        <p:cNvGrpSpPr/>
        <p:nvPr/>
      </p:nvGrpSpPr>
      <p:grpSpPr>
        <a:xfrm>
          <a:off x="0" y="0"/>
          <a:ext cx="0" cy="0"/>
          <a:chOff x="0" y="0"/>
          <a:chExt cx="0" cy="0"/>
        </a:xfrm>
      </p:grpSpPr>
      <p:sp>
        <p:nvSpPr>
          <p:cNvPr id="152" name="Google Shape;152;p19"/>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19"/>
          <p:cNvSpPr txBox="1"/>
          <p:nvPr>
            <p:ph idx="1" type="body"/>
          </p:nvPr>
        </p:nvSpPr>
        <p:spPr>
          <a:xfrm>
            <a:off x="106984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800"/>
              <a:buNone/>
              <a:defRPr b="0" sz="1800">
                <a:solidFill>
                  <a:schemeClr val="dk2"/>
                </a:solidFill>
                <a:latin typeface="Garamond"/>
                <a:ea typeface="Garamond"/>
                <a:cs typeface="Garamond"/>
                <a:sym typeface="Garamond"/>
              </a:defRPr>
            </a:lvl1pPr>
            <a:lvl2pPr indent="-228600" lvl="1" marL="914400" algn="l">
              <a:lnSpc>
                <a:spcPct val="100000"/>
              </a:lnSpc>
              <a:spcBef>
                <a:spcPts val="500"/>
              </a:spcBef>
              <a:spcAft>
                <a:spcPts val="0"/>
              </a:spcAft>
              <a:buSzPts val="1800"/>
              <a:buNone/>
              <a:defRPr b="1" sz="18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154" name="Google Shape;154;p19"/>
          <p:cNvSpPr txBox="1"/>
          <p:nvPr>
            <p:ph idx="2" type="body"/>
          </p:nvPr>
        </p:nvSpPr>
        <p:spPr>
          <a:xfrm>
            <a:off x="1069848" y="2755898"/>
            <a:ext cx="475488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155" name="Google Shape;155;p19"/>
          <p:cNvSpPr txBox="1"/>
          <p:nvPr>
            <p:ph idx="3" type="body"/>
          </p:nvPr>
        </p:nvSpPr>
        <p:spPr>
          <a:xfrm>
            <a:off x="637336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800"/>
              <a:buNone/>
              <a:defRPr b="0" sz="1800">
                <a:solidFill>
                  <a:schemeClr val="dk2"/>
                </a:solidFill>
              </a:defRPr>
            </a:lvl1pPr>
            <a:lvl2pPr indent="-228600" lvl="1" marL="914400" algn="l">
              <a:lnSpc>
                <a:spcPct val="100000"/>
              </a:lnSpc>
              <a:spcBef>
                <a:spcPts val="500"/>
              </a:spcBef>
              <a:spcAft>
                <a:spcPts val="0"/>
              </a:spcAft>
              <a:buSzPts val="1800"/>
              <a:buNone/>
              <a:defRPr b="1" sz="18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156" name="Google Shape;156;p19"/>
          <p:cNvSpPr txBox="1"/>
          <p:nvPr>
            <p:ph idx="4" type="body"/>
          </p:nvPr>
        </p:nvSpPr>
        <p:spPr>
          <a:xfrm>
            <a:off x="6373368" y="2756581"/>
            <a:ext cx="475488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157" name="Google Shape;157;p19"/>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19"/>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19"/>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showMasterSp="0" type="titleOnly">
  <p:cSld name="TITLE_ONLY">
    <p:spTree>
      <p:nvGrpSpPr>
        <p:cNvPr id="160" name="Shape 160"/>
        <p:cNvGrpSpPr/>
        <p:nvPr/>
      </p:nvGrpSpPr>
      <p:grpSpPr>
        <a:xfrm>
          <a:off x="0" y="0"/>
          <a:ext cx="0" cy="0"/>
          <a:chOff x="0" y="0"/>
          <a:chExt cx="0" cy="0"/>
        </a:xfrm>
      </p:grpSpPr>
      <p:sp>
        <p:nvSpPr>
          <p:cNvPr id="161" name="Google Shape;161;p20"/>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2" name="Google Shape;162;p20"/>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0"/>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20"/>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165" name="Shape 165"/>
        <p:cNvGrpSpPr/>
        <p:nvPr/>
      </p:nvGrpSpPr>
      <p:grpSpPr>
        <a:xfrm>
          <a:off x="0" y="0"/>
          <a:ext cx="0" cy="0"/>
          <a:chOff x="0" y="0"/>
          <a:chExt cx="0" cy="0"/>
        </a:xfrm>
      </p:grpSpPr>
      <p:sp>
        <p:nvSpPr>
          <p:cNvPr id="166" name="Google Shape;166;p21"/>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21"/>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21"/>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169" name="Shape 169"/>
        <p:cNvGrpSpPr/>
        <p:nvPr/>
      </p:nvGrpSpPr>
      <p:grpSpPr>
        <a:xfrm>
          <a:off x="0" y="0"/>
          <a:ext cx="0" cy="0"/>
          <a:chOff x="0" y="0"/>
          <a:chExt cx="0" cy="0"/>
        </a:xfrm>
      </p:grpSpPr>
      <p:sp>
        <p:nvSpPr>
          <p:cNvPr id="170" name="Google Shape;170;p22"/>
          <p:cNvSpPr/>
          <p:nvPr/>
        </p:nvSpPr>
        <p:spPr>
          <a:xfrm>
            <a:off x="9020386" y="237744"/>
            <a:ext cx="2926080"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2"/>
          <p:cNvSpPr txBox="1"/>
          <p:nvPr>
            <p:ph type="title"/>
          </p:nvPr>
        </p:nvSpPr>
        <p:spPr>
          <a:xfrm>
            <a:off x="9296400" y="607392"/>
            <a:ext cx="2430780" cy="16459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800"/>
              <a:buFont typeface="Garamond"/>
              <a:buNone/>
              <a:defRPr b="0" sz="2800" cap="none">
                <a:solidFill>
                  <a:schemeClr val="dk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 name="Google Shape;172;p22"/>
          <p:cNvSpPr txBox="1"/>
          <p:nvPr>
            <p:ph idx="1" type="body"/>
          </p:nvPr>
        </p:nvSpPr>
        <p:spPr>
          <a:xfrm>
            <a:off x="685800" y="609600"/>
            <a:ext cx="7772400" cy="5334000"/>
          </a:xfrm>
          <a:prstGeom prst="rect">
            <a:avLst/>
          </a:prstGeom>
          <a:noFill/>
          <a:ln>
            <a:noFill/>
          </a:ln>
        </p:spPr>
        <p:txBody>
          <a:bodyPr anchorCtr="0" anchor="t" bIns="45700" lIns="91425" spcFirstLastPara="1" rIns="91425" wrap="square" tIns="45700">
            <a:normAutofit/>
          </a:bodyPr>
          <a:lstStyle>
            <a:lvl1pPr indent="-349250" lvl="0" marL="457200" algn="l">
              <a:lnSpc>
                <a:spcPct val="100000"/>
              </a:lnSpc>
              <a:spcBef>
                <a:spcPts val="900"/>
              </a:spcBef>
              <a:spcAft>
                <a:spcPts val="0"/>
              </a:spcAft>
              <a:buSzPts val="1900"/>
              <a:buChar char="◦"/>
              <a:defRPr sz="19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173" name="Google Shape;173;p22"/>
          <p:cNvSpPr txBox="1"/>
          <p:nvPr>
            <p:ph idx="2" type="body"/>
          </p:nvPr>
        </p:nvSpPr>
        <p:spPr>
          <a:xfrm>
            <a:off x="9296400" y="2286000"/>
            <a:ext cx="2430780" cy="35052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400"/>
              <a:buNone/>
              <a:defRPr sz="1400">
                <a:solidFill>
                  <a:schemeClr val="dk1"/>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174" name="Google Shape;174;p22"/>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22"/>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22"/>
          <p:cNvSpPr txBox="1"/>
          <p:nvPr>
            <p:ph idx="12" type="sldNum"/>
          </p:nvPr>
        </p:nvSpPr>
        <p:spPr>
          <a:xfrm>
            <a:off x="10396728" y="6227064"/>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77" name="Google Shape;177;p22"/>
          <p:cNvSpPr/>
          <p:nvPr/>
        </p:nvSpPr>
        <p:spPr>
          <a:xfrm>
            <a:off x="9157546" y="374904"/>
            <a:ext cx="2651760"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showMasterSp="0" type="obj">
  <p:cSld name="OBJECT">
    <p:spTree>
      <p:nvGrpSpPr>
        <p:cNvPr id="27" name="Shape 27"/>
        <p:cNvGrpSpPr/>
        <p:nvPr/>
      </p:nvGrpSpPr>
      <p:grpSpPr>
        <a:xfrm>
          <a:off x="0" y="0"/>
          <a:ext cx="0" cy="0"/>
          <a:chOff x="0" y="0"/>
          <a:chExt cx="0" cy="0"/>
        </a:xfrm>
      </p:grpSpPr>
      <p:sp>
        <p:nvSpPr>
          <p:cNvPr id="28" name="Google Shape;28;p26"/>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6"/>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30" name="Google Shape;30;p26"/>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6"/>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6"/>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178" name="Shape 178"/>
        <p:cNvGrpSpPr/>
        <p:nvPr/>
      </p:nvGrpSpPr>
      <p:grpSpPr>
        <a:xfrm>
          <a:off x="0" y="0"/>
          <a:ext cx="0" cy="0"/>
          <a:chOff x="0" y="0"/>
          <a:chExt cx="0" cy="0"/>
        </a:xfrm>
      </p:grpSpPr>
      <p:sp>
        <p:nvSpPr>
          <p:cNvPr id="179" name="Google Shape;179;p23"/>
          <p:cNvSpPr/>
          <p:nvPr/>
        </p:nvSpPr>
        <p:spPr>
          <a:xfrm>
            <a:off x="9020386" y="237744"/>
            <a:ext cx="2926080"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3"/>
          <p:cNvSpPr txBox="1"/>
          <p:nvPr>
            <p:ph type="title"/>
          </p:nvPr>
        </p:nvSpPr>
        <p:spPr>
          <a:xfrm>
            <a:off x="9296400" y="603504"/>
            <a:ext cx="2432304" cy="164592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800"/>
              <a:buFont typeface="Garamond"/>
              <a:buNone/>
              <a:defRPr b="0" sz="2800">
                <a:solidFill>
                  <a:schemeClr val="dk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1" name="Google Shape;181;p23"/>
          <p:cNvSpPr/>
          <p:nvPr>
            <p:ph idx="2" type="pic"/>
          </p:nvPr>
        </p:nvSpPr>
        <p:spPr>
          <a:xfrm>
            <a:off x="228599" y="237744"/>
            <a:ext cx="8531352" cy="6382512"/>
          </a:xfrm>
          <a:prstGeom prst="rect">
            <a:avLst/>
          </a:prstGeom>
          <a:solidFill>
            <a:srgbClr val="BFB9B9"/>
          </a:solidFill>
          <a:ln>
            <a:noFill/>
          </a:ln>
        </p:spPr>
        <p:txBody>
          <a:bodyPr anchorCtr="0" anchor="t" bIns="45700" lIns="91425" spcFirstLastPara="1" rIns="91425" wrap="square" tIns="45700">
            <a:normAutofit/>
          </a:bodyPr>
          <a:lstStyle>
            <a:lvl1pPr lvl="0" marR="0" rtl="0" algn="l">
              <a:lnSpc>
                <a:spcPct val="100000"/>
              </a:lnSpc>
              <a:spcBef>
                <a:spcPts val="900"/>
              </a:spcBef>
              <a:spcAft>
                <a:spcPts val="0"/>
              </a:spcAft>
              <a:buClr>
                <a:srgbClr val="262626"/>
              </a:buClr>
              <a:buSzPts val="3200"/>
              <a:buFont typeface="Garamond"/>
              <a:buNone/>
              <a:defRPr b="0" i="0" sz="3200" u="none" cap="none" strike="noStrike">
                <a:solidFill>
                  <a:schemeClr val="dk1"/>
                </a:solidFill>
                <a:latin typeface="Garamond"/>
                <a:ea typeface="Garamond"/>
                <a:cs typeface="Garamond"/>
                <a:sym typeface="Garamond"/>
              </a:defRPr>
            </a:lvl1pPr>
            <a:lvl2pPr lvl="1" marR="0" rtl="0" algn="l">
              <a:lnSpc>
                <a:spcPct val="100000"/>
              </a:lnSpc>
              <a:spcBef>
                <a:spcPts val="500"/>
              </a:spcBef>
              <a:spcAft>
                <a:spcPts val="0"/>
              </a:spcAft>
              <a:buClr>
                <a:srgbClr val="262626"/>
              </a:buClr>
              <a:buSzPts val="2800"/>
              <a:buFont typeface="Garamond"/>
              <a:buNone/>
              <a:defRPr b="0" i="0" sz="2800" u="none" cap="none" strike="noStrike">
                <a:solidFill>
                  <a:schemeClr val="dk1"/>
                </a:solidFill>
                <a:latin typeface="Garamond"/>
                <a:ea typeface="Garamond"/>
                <a:cs typeface="Garamond"/>
                <a:sym typeface="Garamond"/>
              </a:defRPr>
            </a:lvl2pPr>
            <a:lvl3pPr lvl="2" marR="0" rtl="0" algn="l">
              <a:lnSpc>
                <a:spcPct val="100000"/>
              </a:lnSpc>
              <a:spcBef>
                <a:spcPts val="500"/>
              </a:spcBef>
              <a:spcAft>
                <a:spcPts val="0"/>
              </a:spcAft>
              <a:buClr>
                <a:srgbClr val="262626"/>
              </a:buClr>
              <a:buSzPts val="2400"/>
              <a:buFont typeface="Garamond"/>
              <a:buNone/>
              <a:defRPr b="0" i="0" sz="2400" u="none" cap="none" strike="noStrike">
                <a:solidFill>
                  <a:schemeClr val="dk1"/>
                </a:solidFill>
                <a:latin typeface="Garamond"/>
                <a:ea typeface="Garamond"/>
                <a:cs typeface="Garamond"/>
                <a:sym typeface="Garamond"/>
              </a:defRPr>
            </a:lvl3pPr>
            <a:lvl4pPr lvl="3"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4pPr>
            <a:lvl5pPr lvl="4"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5pPr>
            <a:lvl6pPr lvl="5"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6pPr>
            <a:lvl7pPr lvl="6"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7pPr>
            <a:lvl8pPr lvl="7"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8pPr>
            <a:lvl9pPr lvl="8"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9pPr>
          </a:lstStyle>
          <a:p/>
        </p:txBody>
      </p:sp>
      <p:sp>
        <p:nvSpPr>
          <p:cNvPr id="182" name="Google Shape;182;p23"/>
          <p:cNvSpPr txBox="1"/>
          <p:nvPr>
            <p:ph idx="1" type="body"/>
          </p:nvPr>
        </p:nvSpPr>
        <p:spPr>
          <a:xfrm>
            <a:off x="9296400" y="2286000"/>
            <a:ext cx="2432304" cy="3502152"/>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400"/>
              <a:buNone/>
              <a:defRPr sz="1400">
                <a:solidFill>
                  <a:schemeClr val="dk1"/>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183" name="Google Shape;183;p23"/>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23"/>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sz="10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23"/>
          <p:cNvSpPr txBox="1"/>
          <p:nvPr>
            <p:ph idx="12" type="sldNum"/>
          </p:nvPr>
        </p:nvSpPr>
        <p:spPr>
          <a:xfrm>
            <a:off x="10396728" y="6227064"/>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86" name="Google Shape;186;p23"/>
          <p:cNvSpPr/>
          <p:nvPr/>
        </p:nvSpPr>
        <p:spPr>
          <a:xfrm>
            <a:off x="9157546" y="374904"/>
            <a:ext cx="2651760"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showMasterSp="0" type="vertTx">
  <p:cSld name="VERTICAL_TEXT">
    <p:spTree>
      <p:nvGrpSpPr>
        <p:cNvPr id="187" name="Shape 187"/>
        <p:cNvGrpSpPr/>
        <p:nvPr/>
      </p:nvGrpSpPr>
      <p:grpSpPr>
        <a:xfrm>
          <a:off x="0" y="0"/>
          <a:ext cx="0" cy="0"/>
          <a:chOff x="0" y="0"/>
          <a:chExt cx="0" cy="0"/>
        </a:xfrm>
      </p:grpSpPr>
      <p:sp>
        <p:nvSpPr>
          <p:cNvPr id="188" name="Google Shape;188;p24"/>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9" name="Google Shape;189;p24"/>
          <p:cNvSpPr txBox="1"/>
          <p:nvPr>
            <p:ph idx="1" type="body"/>
          </p:nvPr>
        </p:nvSpPr>
        <p:spPr>
          <a:xfrm rot="5400000">
            <a:off x="4130040" y="-960120"/>
            <a:ext cx="3931920" cy="10058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190" name="Google Shape;190;p24"/>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24"/>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24"/>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193" name="Shape 193"/>
        <p:cNvGrpSpPr/>
        <p:nvPr/>
      </p:nvGrpSpPr>
      <p:grpSpPr>
        <a:xfrm>
          <a:off x="0" y="0"/>
          <a:ext cx="0" cy="0"/>
          <a:chOff x="0" y="0"/>
          <a:chExt cx="0" cy="0"/>
        </a:xfrm>
      </p:grpSpPr>
      <p:sp>
        <p:nvSpPr>
          <p:cNvPr id="194" name="Google Shape;194;p25"/>
          <p:cNvSpPr txBox="1"/>
          <p:nvPr>
            <p:ph type="title"/>
          </p:nvPr>
        </p:nvSpPr>
        <p:spPr>
          <a:xfrm rot="5400000">
            <a:off x="7543800" y="2209800"/>
            <a:ext cx="5257800" cy="2362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5" name="Google Shape;195;p25"/>
          <p:cNvSpPr txBox="1"/>
          <p:nvPr>
            <p:ph idx="1" type="body"/>
          </p:nvPr>
        </p:nvSpPr>
        <p:spPr>
          <a:xfrm rot="5400000">
            <a:off x="2247900" y="-647700"/>
            <a:ext cx="5257800" cy="8077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196" name="Google Shape;196;p25"/>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25"/>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25"/>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spTree>
      <p:nvGrpSpPr>
        <p:cNvPr id="33" name="Shape 33"/>
        <p:cNvGrpSpPr/>
        <p:nvPr/>
      </p:nvGrpSpPr>
      <p:grpSpPr>
        <a:xfrm>
          <a:off x="0" y="0"/>
          <a:ext cx="0" cy="0"/>
          <a:chOff x="0" y="0"/>
          <a:chExt cx="0" cy="0"/>
        </a:xfrm>
      </p:grpSpPr>
      <p:sp>
        <p:nvSpPr>
          <p:cNvPr id="34" name="Google Shape;34;p27"/>
          <p:cNvSpPr/>
          <p:nvPr/>
        </p:nvSpPr>
        <p:spPr>
          <a:xfrm>
            <a:off x="11784" y="0"/>
            <a:ext cx="12192000" cy="6858000"/>
          </a:xfrm>
          <a:prstGeom prst="rect">
            <a:avLst/>
          </a:prstGeom>
          <a:blipFill rotWithShape="1">
            <a:blip r:embed="rId2">
              <a:alphaModFix amt="40000"/>
            </a:blip>
            <a:tile algn="tl" flip="xy" tx="-133350" sx="85000" ty="3302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7"/>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7"/>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7"/>
          <p:cNvSpPr/>
          <p:nvPr/>
        </p:nvSpPr>
        <p:spPr>
          <a:xfrm>
            <a:off x="5135880" y="1267730"/>
            <a:ext cx="1920240" cy="73152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 name="Google Shape;38;p27"/>
          <p:cNvGrpSpPr/>
          <p:nvPr/>
        </p:nvGrpSpPr>
        <p:grpSpPr>
          <a:xfrm>
            <a:off x="5250180" y="1267730"/>
            <a:ext cx="1691640" cy="645295"/>
            <a:chOff x="5318306" y="1386268"/>
            <a:chExt cx="1567331" cy="645295"/>
          </a:xfrm>
        </p:grpSpPr>
        <p:cxnSp>
          <p:nvCxnSpPr>
            <p:cNvPr id="39" name="Google Shape;39;p27"/>
            <p:cNvCxnSpPr/>
            <p:nvPr/>
          </p:nvCxnSpPr>
          <p:spPr>
            <a:xfrm>
              <a:off x="5318306" y="1386268"/>
              <a:ext cx="0" cy="640080"/>
            </a:xfrm>
            <a:prstGeom prst="straightConnector1">
              <a:avLst/>
            </a:prstGeom>
            <a:solidFill>
              <a:srgbClr val="262626"/>
            </a:solidFill>
            <a:ln cap="flat" cmpd="sng" w="9525">
              <a:solidFill>
                <a:srgbClr val="7D3B12"/>
              </a:solidFill>
              <a:prstDash val="solid"/>
              <a:miter lim="800000"/>
              <a:headEnd len="sm" w="sm" type="none"/>
              <a:tailEnd len="sm" w="sm" type="none"/>
            </a:ln>
          </p:spPr>
        </p:cxnSp>
        <p:cxnSp>
          <p:nvCxnSpPr>
            <p:cNvPr id="40" name="Google Shape;40;p27"/>
            <p:cNvCxnSpPr/>
            <p:nvPr/>
          </p:nvCxnSpPr>
          <p:spPr>
            <a:xfrm>
              <a:off x="6885637" y="1386268"/>
              <a:ext cx="0" cy="640080"/>
            </a:xfrm>
            <a:prstGeom prst="straightConnector1">
              <a:avLst/>
            </a:prstGeom>
            <a:solidFill>
              <a:srgbClr val="262626"/>
            </a:solidFill>
            <a:ln cap="flat" cmpd="sng" w="9525">
              <a:solidFill>
                <a:srgbClr val="7D3B12"/>
              </a:solidFill>
              <a:prstDash val="solid"/>
              <a:miter lim="800000"/>
              <a:headEnd len="sm" w="sm" type="none"/>
              <a:tailEnd len="sm" w="sm" type="none"/>
            </a:ln>
          </p:spPr>
        </p:cxnSp>
        <p:cxnSp>
          <p:nvCxnSpPr>
            <p:cNvPr id="41" name="Google Shape;41;p27"/>
            <p:cNvCxnSpPr/>
            <p:nvPr/>
          </p:nvCxnSpPr>
          <p:spPr>
            <a:xfrm>
              <a:off x="5318306" y="2031563"/>
              <a:ext cx="1567331" cy="0"/>
            </a:xfrm>
            <a:prstGeom prst="straightConnector1">
              <a:avLst/>
            </a:prstGeom>
            <a:solidFill>
              <a:srgbClr val="262626"/>
            </a:solidFill>
            <a:ln cap="flat" cmpd="sng" w="9525">
              <a:solidFill>
                <a:srgbClr val="7D3B12"/>
              </a:solidFill>
              <a:prstDash val="solid"/>
              <a:miter lim="800000"/>
              <a:headEnd len="sm" w="sm" type="none"/>
              <a:tailEnd len="sm" w="sm" type="none"/>
            </a:ln>
          </p:spPr>
        </p:cxnSp>
      </p:grpSp>
      <p:sp>
        <p:nvSpPr>
          <p:cNvPr id="42" name="Google Shape;42;p27"/>
          <p:cNvSpPr txBox="1"/>
          <p:nvPr>
            <p:ph type="title"/>
          </p:nvPr>
        </p:nvSpPr>
        <p:spPr>
          <a:xfrm>
            <a:off x="1563623" y="2094309"/>
            <a:ext cx="9070848" cy="2587752"/>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7200"/>
              <a:buFont typeface="Garamond"/>
              <a:buNone/>
              <a:defRPr sz="7200" cap="none">
                <a:solidFill>
                  <a:srgbClr val="262626"/>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7"/>
          <p:cNvSpPr txBox="1"/>
          <p:nvPr>
            <p:ph idx="1" type="body"/>
          </p:nvPr>
        </p:nvSpPr>
        <p:spPr>
          <a:xfrm>
            <a:off x="1563624" y="4682062"/>
            <a:ext cx="9070848" cy="4572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900"/>
              </a:spcBef>
              <a:spcAft>
                <a:spcPts val="0"/>
              </a:spcAft>
              <a:buSzPts val="1600"/>
              <a:buNone/>
              <a:defRPr sz="1600">
                <a:solidFill>
                  <a:schemeClr val="dk2"/>
                </a:solidFill>
              </a:defRPr>
            </a:lvl1pPr>
            <a:lvl2pPr indent="-228600" lvl="1" marL="914400" algn="l">
              <a:lnSpc>
                <a:spcPct val="100000"/>
              </a:lnSpc>
              <a:spcBef>
                <a:spcPts val="500"/>
              </a:spcBef>
              <a:spcAft>
                <a:spcPts val="0"/>
              </a:spcAft>
              <a:buSzPts val="1600"/>
              <a:buNone/>
              <a:defRPr sz="1600">
                <a:solidFill>
                  <a:srgbClr val="888888"/>
                </a:solidFill>
              </a:defRPr>
            </a:lvl2pPr>
            <a:lvl3pPr indent="-228600" lvl="2" marL="1371600" algn="l">
              <a:lnSpc>
                <a:spcPct val="100000"/>
              </a:lnSpc>
              <a:spcBef>
                <a:spcPts val="500"/>
              </a:spcBef>
              <a:spcAft>
                <a:spcPts val="0"/>
              </a:spcAft>
              <a:buSzPts val="1600"/>
              <a:buNone/>
              <a:defRPr sz="1600">
                <a:solidFill>
                  <a:srgbClr val="888888"/>
                </a:solidFill>
              </a:defRPr>
            </a:lvl3pPr>
            <a:lvl4pPr indent="-228600" lvl="3" marL="1828800" algn="l">
              <a:lnSpc>
                <a:spcPct val="100000"/>
              </a:lnSpc>
              <a:spcBef>
                <a:spcPts val="500"/>
              </a:spcBef>
              <a:spcAft>
                <a:spcPts val="0"/>
              </a:spcAft>
              <a:buSzPts val="1400"/>
              <a:buNone/>
              <a:defRPr sz="1400">
                <a:solidFill>
                  <a:srgbClr val="888888"/>
                </a:solidFill>
              </a:defRPr>
            </a:lvl4pPr>
            <a:lvl5pPr indent="-228600" lvl="4" marL="2286000" algn="l">
              <a:lnSpc>
                <a:spcPct val="100000"/>
              </a:lnSpc>
              <a:spcBef>
                <a:spcPts val="500"/>
              </a:spcBef>
              <a:spcAft>
                <a:spcPts val="0"/>
              </a:spcAft>
              <a:buSzPts val="1400"/>
              <a:buNone/>
              <a:defRPr sz="1400">
                <a:solidFill>
                  <a:srgbClr val="888888"/>
                </a:solidFill>
              </a:defRPr>
            </a:lvl5pPr>
            <a:lvl6pPr indent="-228600" lvl="5" marL="2743200" algn="l">
              <a:lnSpc>
                <a:spcPct val="100000"/>
              </a:lnSpc>
              <a:spcBef>
                <a:spcPts val="500"/>
              </a:spcBef>
              <a:spcAft>
                <a:spcPts val="0"/>
              </a:spcAft>
              <a:buSzPts val="1400"/>
              <a:buNone/>
              <a:defRPr sz="1400">
                <a:solidFill>
                  <a:srgbClr val="888888"/>
                </a:solidFill>
              </a:defRPr>
            </a:lvl6pPr>
            <a:lvl7pPr indent="-228600" lvl="6" marL="3200400" algn="l">
              <a:lnSpc>
                <a:spcPct val="100000"/>
              </a:lnSpc>
              <a:spcBef>
                <a:spcPts val="500"/>
              </a:spcBef>
              <a:spcAft>
                <a:spcPts val="0"/>
              </a:spcAft>
              <a:buSzPts val="1400"/>
              <a:buNone/>
              <a:defRPr sz="1400">
                <a:solidFill>
                  <a:srgbClr val="888888"/>
                </a:solidFill>
              </a:defRPr>
            </a:lvl7pPr>
            <a:lvl8pPr indent="-228600" lvl="7" marL="3657600" algn="l">
              <a:lnSpc>
                <a:spcPct val="100000"/>
              </a:lnSpc>
              <a:spcBef>
                <a:spcPts val="500"/>
              </a:spcBef>
              <a:spcAft>
                <a:spcPts val="0"/>
              </a:spcAft>
              <a:buSzPts val="1400"/>
              <a:buNone/>
              <a:defRPr sz="1400">
                <a:solidFill>
                  <a:srgbClr val="888888"/>
                </a:solidFill>
              </a:defRPr>
            </a:lvl8pPr>
            <a:lvl9pPr indent="-228600" lvl="8" marL="4114800" algn="l">
              <a:lnSpc>
                <a:spcPct val="100000"/>
              </a:lnSpc>
              <a:spcBef>
                <a:spcPts val="500"/>
              </a:spcBef>
              <a:spcAft>
                <a:spcPts val="0"/>
              </a:spcAft>
              <a:buSzPts val="1400"/>
              <a:buNone/>
              <a:defRPr sz="1400">
                <a:solidFill>
                  <a:srgbClr val="888888"/>
                </a:solidFill>
              </a:defRPr>
            </a:lvl9pPr>
          </a:lstStyle>
          <a:p/>
        </p:txBody>
      </p:sp>
      <p:sp>
        <p:nvSpPr>
          <p:cNvPr id="44" name="Google Shape;44;p27"/>
          <p:cNvSpPr txBox="1"/>
          <p:nvPr>
            <p:ph idx="10" type="dt"/>
          </p:nvPr>
        </p:nvSpPr>
        <p:spPr>
          <a:xfrm>
            <a:off x="5321808" y="1344502"/>
            <a:ext cx="1554480" cy="53035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7"/>
          <p:cNvSpPr txBox="1"/>
          <p:nvPr>
            <p:ph idx="11" type="ftr"/>
          </p:nvPr>
        </p:nvSpPr>
        <p:spPr>
          <a:xfrm>
            <a:off x="1453896" y="5212080"/>
            <a:ext cx="5907024"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7"/>
          <p:cNvSpPr txBox="1"/>
          <p:nvPr>
            <p:ph idx="12" type="sldNum"/>
          </p:nvPr>
        </p:nvSpPr>
        <p:spPr>
          <a:xfrm>
            <a:off x="8604504" y="5212080"/>
            <a:ext cx="2112264"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showMasterSp="0" type="twoObj">
  <p:cSld name="TWO_OBJECTS">
    <p:spTree>
      <p:nvGrpSpPr>
        <p:cNvPr id="47" name="Shape 47"/>
        <p:cNvGrpSpPr/>
        <p:nvPr/>
      </p:nvGrpSpPr>
      <p:grpSpPr>
        <a:xfrm>
          <a:off x="0" y="0"/>
          <a:ext cx="0" cy="0"/>
          <a:chOff x="0" y="0"/>
          <a:chExt cx="0" cy="0"/>
        </a:xfrm>
      </p:grpSpPr>
      <p:sp>
        <p:nvSpPr>
          <p:cNvPr id="48" name="Google Shape;48;p28"/>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8"/>
          <p:cNvSpPr txBox="1"/>
          <p:nvPr>
            <p:ph idx="1" type="body"/>
          </p:nvPr>
        </p:nvSpPr>
        <p:spPr>
          <a:xfrm>
            <a:off x="1066800" y="2103120"/>
            <a:ext cx="475488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50" name="Google Shape;50;p28"/>
          <p:cNvSpPr txBox="1"/>
          <p:nvPr>
            <p:ph idx="2" type="body"/>
          </p:nvPr>
        </p:nvSpPr>
        <p:spPr>
          <a:xfrm>
            <a:off x="6370320" y="2103120"/>
            <a:ext cx="475488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51" name="Google Shape;51;p28"/>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8"/>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8"/>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showMasterSp="0" type="twoTxTwoObj">
  <p:cSld name="TWO_OBJECTS_WITH_TEXT">
    <p:spTree>
      <p:nvGrpSpPr>
        <p:cNvPr id="54" name="Shape 54"/>
        <p:cNvGrpSpPr/>
        <p:nvPr/>
      </p:nvGrpSpPr>
      <p:grpSpPr>
        <a:xfrm>
          <a:off x="0" y="0"/>
          <a:ext cx="0" cy="0"/>
          <a:chOff x="0" y="0"/>
          <a:chExt cx="0" cy="0"/>
        </a:xfrm>
      </p:grpSpPr>
      <p:sp>
        <p:nvSpPr>
          <p:cNvPr id="55" name="Google Shape;55;p29"/>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9"/>
          <p:cNvSpPr txBox="1"/>
          <p:nvPr>
            <p:ph idx="1" type="body"/>
          </p:nvPr>
        </p:nvSpPr>
        <p:spPr>
          <a:xfrm>
            <a:off x="106984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800"/>
              <a:buNone/>
              <a:defRPr b="0" sz="1800">
                <a:solidFill>
                  <a:schemeClr val="dk2"/>
                </a:solidFill>
                <a:latin typeface="Garamond"/>
                <a:ea typeface="Garamond"/>
                <a:cs typeface="Garamond"/>
                <a:sym typeface="Garamond"/>
              </a:defRPr>
            </a:lvl1pPr>
            <a:lvl2pPr indent="-228600" lvl="1" marL="914400" algn="l">
              <a:lnSpc>
                <a:spcPct val="100000"/>
              </a:lnSpc>
              <a:spcBef>
                <a:spcPts val="500"/>
              </a:spcBef>
              <a:spcAft>
                <a:spcPts val="0"/>
              </a:spcAft>
              <a:buSzPts val="1800"/>
              <a:buNone/>
              <a:defRPr b="1" sz="18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57" name="Google Shape;57;p29"/>
          <p:cNvSpPr txBox="1"/>
          <p:nvPr>
            <p:ph idx="2" type="body"/>
          </p:nvPr>
        </p:nvSpPr>
        <p:spPr>
          <a:xfrm>
            <a:off x="1069848" y="2755898"/>
            <a:ext cx="475488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58" name="Google Shape;58;p29"/>
          <p:cNvSpPr txBox="1"/>
          <p:nvPr>
            <p:ph idx="3" type="body"/>
          </p:nvPr>
        </p:nvSpPr>
        <p:spPr>
          <a:xfrm>
            <a:off x="637336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800"/>
              <a:buNone/>
              <a:defRPr b="0" sz="1800">
                <a:solidFill>
                  <a:schemeClr val="dk2"/>
                </a:solidFill>
              </a:defRPr>
            </a:lvl1pPr>
            <a:lvl2pPr indent="-228600" lvl="1" marL="914400" algn="l">
              <a:lnSpc>
                <a:spcPct val="100000"/>
              </a:lnSpc>
              <a:spcBef>
                <a:spcPts val="500"/>
              </a:spcBef>
              <a:spcAft>
                <a:spcPts val="0"/>
              </a:spcAft>
              <a:buSzPts val="1800"/>
              <a:buNone/>
              <a:defRPr b="1" sz="18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59" name="Google Shape;59;p29"/>
          <p:cNvSpPr txBox="1"/>
          <p:nvPr>
            <p:ph idx="4" type="body"/>
          </p:nvPr>
        </p:nvSpPr>
        <p:spPr>
          <a:xfrm>
            <a:off x="6373368" y="2756581"/>
            <a:ext cx="475488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60" name="Google Shape;60;p29"/>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9"/>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9"/>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showMasterSp="0" type="titleOnly">
  <p:cSld name="TITLE_ONLY">
    <p:spTree>
      <p:nvGrpSpPr>
        <p:cNvPr id="63" name="Shape 63"/>
        <p:cNvGrpSpPr/>
        <p:nvPr/>
      </p:nvGrpSpPr>
      <p:grpSpPr>
        <a:xfrm>
          <a:off x="0" y="0"/>
          <a:ext cx="0" cy="0"/>
          <a:chOff x="0" y="0"/>
          <a:chExt cx="0" cy="0"/>
        </a:xfrm>
      </p:grpSpPr>
      <p:sp>
        <p:nvSpPr>
          <p:cNvPr id="64" name="Google Shape;64;p30"/>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30"/>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0"/>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0"/>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68" name="Shape 68"/>
        <p:cNvGrpSpPr/>
        <p:nvPr/>
      </p:nvGrpSpPr>
      <p:grpSpPr>
        <a:xfrm>
          <a:off x="0" y="0"/>
          <a:ext cx="0" cy="0"/>
          <a:chOff x="0" y="0"/>
          <a:chExt cx="0" cy="0"/>
        </a:xfrm>
      </p:grpSpPr>
      <p:sp>
        <p:nvSpPr>
          <p:cNvPr id="69" name="Google Shape;69;p31"/>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1"/>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1"/>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72" name="Shape 72"/>
        <p:cNvGrpSpPr/>
        <p:nvPr/>
      </p:nvGrpSpPr>
      <p:grpSpPr>
        <a:xfrm>
          <a:off x="0" y="0"/>
          <a:ext cx="0" cy="0"/>
          <a:chOff x="0" y="0"/>
          <a:chExt cx="0" cy="0"/>
        </a:xfrm>
      </p:grpSpPr>
      <p:sp>
        <p:nvSpPr>
          <p:cNvPr id="73" name="Google Shape;73;p32"/>
          <p:cNvSpPr/>
          <p:nvPr/>
        </p:nvSpPr>
        <p:spPr>
          <a:xfrm>
            <a:off x="9020386" y="237744"/>
            <a:ext cx="2926080"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2"/>
          <p:cNvSpPr txBox="1"/>
          <p:nvPr>
            <p:ph type="title"/>
          </p:nvPr>
        </p:nvSpPr>
        <p:spPr>
          <a:xfrm>
            <a:off x="9296400" y="607392"/>
            <a:ext cx="2430780" cy="16459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800"/>
              <a:buFont typeface="Garamond"/>
              <a:buNone/>
              <a:defRPr b="0" sz="2800" cap="none">
                <a:solidFill>
                  <a:schemeClr val="dk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2"/>
          <p:cNvSpPr txBox="1"/>
          <p:nvPr>
            <p:ph idx="1" type="body"/>
          </p:nvPr>
        </p:nvSpPr>
        <p:spPr>
          <a:xfrm>
            <a:off x="685800" y="609600"/>
            <a:ext cx="7772400" cy="5334000"/>
          </a:xfrm>
          <a:prstGeom prst="rect">
            <a:avLst/>
          </a:prstGeom>
          <a:noFill/>
          <a:ln>
            <a:noFill/>
          </a:ln>
        </p:spPr>
        <p:txBody>
          <a:bodyPr anchorCtr="0" anchor="t" bIns="45700" lIns="91425" spcFirstLastPara="1" rIns="91425" wrap="square" tIns="45700">
            <a:normAutofit/>
          </a:bodyPr>
          <a:lstStyle>
            <a:lvl1pPr indent="-349250" lvl="0" marL="457200" algn="l">
              <a:lnSpc>
                <a:spcPct val="100000"/>
              </a:lnSpc>
              <a:spcBef>
                <a:spcPts val="900"/>
              </a:spcBef>
              <a:spcAft>
                <a:spcPts val="0"/>
              </a:spcAft>
              <a:buSzPts val="1900"/>
              <a:buChar char="◦"/>
              <a:defRPr sz="19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76" name="Google Shape;76;p32"/>
          <p:cNvSpPr txBox="1"/>
          <p:nvPr>
            <p:ph idx="2" type="body"/>
          </p:nvPr>
        </p:nvSpPr>
        <p:spPr>
          <a:xfrm>
            <a:off x="9296400" y="2286000"/>
            <a:ext cx="2430780" cy="35052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400"/>
              <a:buNone/>
              <a:defRPr sz="1400">
                <a:solidFill>
                  <a:schemeClr val="dk1"/>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77" name="Google Shape;77;p32"/>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2"/>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2"/>
          <p:cNvSpPr txBox="1"/>
          <p:nvPr>
            <p:ph idx="12" type="sldNum"/>
          </p:nvPr>
        </p:nvSpPr>
        <p:spPr>
          <a:xfrm>
            <a:off x="10396728" y="6227064"/>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80" name="Google Shape;80;p32"/>
          <p:cNvSpPr/>
          <p:nvPr/>
        </p:nvSpPr>
        <p:spPr>
          <a:xfrm>
            <a:off x="9157546" y="374904"/>
            <a:ext cx="2651760"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81" name="Shape 81"/>
        <p:cNvGrpSpPr/>
        <p:nvPr/>
      </p:nvGrpSpPr>
      <p:grpSpPr>
        <a:xfrm>
          <a:off x="0" y="0"/>
          <a:ext cx="0" cy="0"/>
          <a:chOff x="0" y="0"/>
          <a:chExt cx="0" cy="0"/>
        </a:xfrm>
      </p:grpSpPr>
      <p:sp>
        <p:nvSpPr>
          <p:cNvPr id="82" name="Google Shape;82;p33"/>
          <p:cNvSpPr/>
          <p:nvPr/>
        </p:nvSpPr>
        <p:spPr>
          <a:xfrm>
            <a:off x="9020386" y="237744"/>
            <a:ext cx="2926080"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33"/>
          <p:cNvSpPr txBox="1"/>
          <p:nvPr>
            <p:ph type="title"/>
          </p:nvPr>
        </p:nvSpPr>
        <p:spPr>
          <a:xfrm>
            <a:off x="9296400" y="603504"/>
            <a:ext cx="2432304" cy="164592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800"/>
              <a:buFont typeface="Garamond"/>
              <a:buNone/>
              <a:defRPr b="0" sz="2800">
                <a:solidFill>
                  <a:schemeClr val="dk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33"/>
          <p:cNvSpPr/>
          <p:nvPr>
            <p:ph idx="2" type="pic"/>
          </p:nvPr>
        </p:nvSpPr>
        <p:spPr>
          <a:xfrm>
            <a:off x="228599" y="237744"/>
            <a:ext cx="8531352" cy="6382512"/>
          </a:xfrm>
          <a:prstGeom prst="rect">
            <a:avLst/>
          </a:prstGeom>
          <a:solidFill>
            <a:srgbClr val="BFB9B9"/>
          </a:solidFill>
          <a:ln>
            <a:noFill/>
          </a:ln>
        </p:spPr>
        <p:txBody>
          <a:bodyPr anchorCtr="0" anchor="t" bIns="45700" lIns="91425" spcFirstLastPara="1" rIns="91425" wrap="square" tIns="45700">
            <a:normAutofit/>
          </a:bodyPr>
          <a:lstStyle>
            <a:lvl1pPr lvl="0" marR="0" rtl="0" algn="l">
              <a:lnSpc>
                <a:spcPct val="100000"/>
              </a:lnSpc>
              <a:spcBef>
                <a:spcPts val="900"/>
              </a:spcBef>
              <a:spcAft>
                <a:spcPts val="0"/>
              </a:spcAft>
              <a:buClr>
                <a:srgbClr val="262626"/>
              </a:buClr>
              <a:buSzPts val="3200"/>
              <a:buFont typeface="Garamond"/>
              <a:buNone/>
              <a:defRPr b="0" i="0" sz="3200" u="none" cap="none" strike="noStrike">
                <a:solidFill>
                  <a:schemeClr val="dk1"/>
                </a:solidFill>
                <a:latin typeface="Garamond"/>
                <a:ea typeface="Garamond"/>
                <a:cs typeface="Garamond"/>
                <a:sym typeface="Garamond"/>
              </a:defRPr>
            </a:lvl1pPr>
            <a:lvl2pPr lvl="1" marR="0" rtl="0" algn="l">
              <a:lnSpc>
                <a:spcPct val="100000"/>
              </a:lnSpc>
              <a:spcBef>
                <a:spcPts val="500"/>
              </a:spcBef>
              <a:spcAft>
                <a:spcPts val="0"/>
              </a:spcAft>
              <a:buClr>
                <a:srgbClr val="262626"/>
              </a:buClr>
              <a:buSzPts val="2800"/>
              <a:buFont typeface="Garamond"/>
              <a:buNone/>
              <a:defRPr b="0" i="0" sz="2800" u="none" cap="none" strike="noStrike">
                <a:solidFill>
                  <a:schemeClr val="dk1"/>
                </a:solidFill>
                <a:latin typeface="Garamond"/>
                <a:ea typeface="Garamond"/>
                <a:cs typeface="Garamond"/>
                <a:sym typeface="Garamond"/>
              </a:defRPr>
            </a:lvl2pPr>
            <a:lvl3pPr lvl="2" marR="0" rtl="0" algn="l">
              <a:lnSpc>
                <a:spcPct val="100000"/>
              </a:lnSpc>
              <a:spcBef>
                <a:spcPts val="500"/>
              </a:spcBef>
              <a:spcAft>
                <a:spcPts val="0"/>
              </a:spcAft>
              <a:buClr>
                <a:srgbClr val="262626"/>
              </a:buClr>
              <a:buSzPts val="2400"/>
              <a:buFont typeface="Garamond"/>
              <a:buNone/>
              <a:defRPr b="0" i="0" sz="2400" u="none" cap="none" strike="noStrike">
                <a:solidFill>
                  <a:schemeClr val="dk1"/>
                </a:solidFill>
                <a:latin typeface="Garamond"/>
                <a:ea typeface="Garamond"/>
                <a:cs typeface="Garamond"/>
                <a:sym typeface="Garamond"/>
              </a:defRPr>
            </a:lvl3pPr>
            <a:lvl4pPr lvl="3"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4pPr>
            <a:lvl5pPr lvl="4"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5pPr>
            <a:lvl6pPr lvl="5"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6pPr>
            <a:lvl7pPr lvl="6"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7pPr>
            <a:lvl8pPr lvl="7"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8pPr>
            <a:lvl9pPr lvl="8"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9pPr>
          </a:lstStyle>
          <a:p/>
        </p:txBody>
      </p:sp>
      <p:sp>
        <p:nvSpPr>
          <p:cNvPr id="85" name="Google Shape;85;p33"/>
          <p:cNvSpPr txBox="1"/>
          <p:nvPr>
            <p:ph idx="1" type="body"/>
          </p:nvPr>
        </p:nvSpPr>
        <p:spPr>
          <a:xfrm>
            <a:off x="9296400" y="2286000"/>
            <a:ext cx="2432304" cy="3502152"/>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400"/>
              <a:buNone/>
              <a:defRPr sz="1400">
                <a:solidFill>
                  <a:schemeClr val="dk1"/>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86" name="Google Shape;86;p33"/>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3"/>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sz="10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3"/>
          <p:cNvSpPr txBox="1"/>
          <p:nvPr>
            <p:ph idx="12" type="sldNum"/>
          </p:nvPr>
        </p:nvSpPr>
        <p:spPr>
          <a:xfrm>
            <a:off x="10396728" y="6227064"/>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89" name="Google Shape;89;p33"/>
          <p:cNvSpPr/>
          <p:nvPr/>
        </p:nvSpPr>
        <p:spPr>
          <a:xfrm>
            <a:off x="9157546" y="374904"/>
            <a:ext cx="2651760"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1.xml"/><Relationship Id="rId12" Type="http://schemas.openxmlformats.org/officeDocument/2006/relationships/slideLayout" Target="../slideLayouts/slideLayout22.xml"/><Relationship Id="rId1" Type="http://schemas.openxmlformats.org/officeDocument/2006/relationships/image" Target="../media/image2.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mt="93000"/>
          </a:blip>
          <a:stretch>
            <a:fillRect/>
          </a:stretch>
        </a:blipFill>
      </p:bgPr>
    </p:bg>
    <p:spTree>
      <p:nvGrpSpPr>
        <p:cNvPr id="5" name="Shape 5"/>
        <p:cNvGrpSpPr/>
        <p:nvPr/>
      </p:nvGrpSpPr>
      <p:grpSpPr>
        <a:xfrm>
          <a:off x="0" y="0"/>
          <a:ext cx="0" cy="0"/>
          <a:chOff x="0" y="0"/>
          <a:chExt cx="0" cy="0"/>
        </a:xfrm>
      </p:grpSpPr>
      <p:sp>
        <p:nvSpPr>
          <p:cNvPr id="6" name="Google Shape;6;p12"/>
          <p:cNvSpPr/>
          <p:nvPr/>
        </p:nvSpPr>
        <p:spPr>
          <a:xfrm>
            <a:off x="234696" y="237744"/>
            <a:ext cx="11722608"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2"/>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62626"/>
              </a:buClr>
              <a:buSzPts val="4800"/>
              <a:buFont typeface="Garamond"/>
              <a:buNone/>
              <a:defRPr b="0" i="0" sz="4800" u="none" cap="none" strike="noStrike">
                <a:solidFill>
                  <a:srgbClr val="262626"/>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2"/>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900"/>
              </a:spcBef>
              <a:spcAft>
                <a:spcPts val="0"/>
              </a:spcAft>
              <a:buClr>
                <a:srgbClr val="262626"/>
              </a:buClr>
              <a:buSzPts val="1800"/>
              <a:buFont typeface="Garamond"/>
              <a:buChar char="◦"/>
              <a:defRPr b="0" i="0" sz="1800" u="none" cap="none" strike="noStrike">
                <a:solidFill>
                  <a:schemeClr val="dk1"/>
                </a:solidFill>
                <a:latin typeface="Garamond"/>
                <a:ea typeface="Garamond"/>
                <a:cs typeface="Garamond"/>
                <a:sym typeface="Garamond"/>
              </a:defRPr>
            </a:lvl1pPr>
            <a:lvl2pPr indent="-330200" lvl="1" marL="914400" marR="0" rtl="0" algn="l">
              <a:lnSpc>
                <a:spcPct val="100000"/>
              </a:lnSpc>
              <a:spcBef>
                <a:spcPts val="500"/>
              </a:spcBef>
              <a:spcAft>
                <a:spcPts val="0"/>
              </a:spcAft>
              <a:buClr>
                <a:srgbClr val="262626"/>
              </a:buClr>
              <a:buSzPts val="1600"/>
              <a:buFont typeface="Garamond"/>
              <a:buChar char="◦"/>
              <a:defRPr b="0" i="0" sz="1600" u="none" cap="none" strike="noStrike">
                <a:solidFill>
                  <a:schemeClr val="dk1"/>
                </a:solidFill>
                <a:latin typeface="Garamond"/>
                <a:ea typeface="Garamond"/>
                <a:cs typeface="Garamond"/>
                <a:sym typeface="Garamond"/>
              </a:defRPr>
            </a:lvl2pPr>
            <a:lvl3pPr indent="-317500" lvl="2" marL="1371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3pPr>
            <a:lvl4pPr indent="-317500" lvl="3" marL="1828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4pPr>
            <a:lvl5pPr indent="-317500" lvl="4" marL="22860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5pPr>
            <a:lvl6pPr indent="-317500" lvl="5" marL="27432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6pPr>
            <a:lvl7pPr indent="-317500" lvl="6" marL="32004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7pPr>
            <a:lvl8pPr indent="-317500" lvl="7" marL="3657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8pPr>
            <a:lvl9pPr indent="-317500" lvl="8" marL="4114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9pPr>
          </a:lstStyle>
          <a:p/>
        </p:txBody>
      </p:sp>
      <p:sp>
        <p:nvSpPr>
          <p:cNvPr id="9" name="Google Shape;9;p12"/>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3F3F3F"/>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0" name="Google Shape;10;p12"/>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b="0" i="0" sz="1000" u="none" cap="none" strike="noStrike">
                <a:solidFill>
                  <a:srgbClr val="3F3F3F"/>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1" name="Google Shape;11;p12"/>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1000" u="none" cap="none" strike="noStrike">
                <a:solidFill>
                  <a:srgbClr val="3F3F3F"/>
                </a:solidFill>
                <a:latin typeface="Garamond"/>
                <a:ea typeface="Garamond"/>
                <a:cs typeface="Garamond"/>
                <a:sym typeface="Garamond"/>
              </a:defRPr>
            </a:lvl1pPr>
            <a:lvl2pPr indent="0" lvl="1" marL="0" marR="0" rtl="0" algn="r">
              <a:spcBef>
                <a:spcPts val="0"/>
              </a:spcBef>
              <a:buNone/>
              <a:defRPr b="0" i="0" sz="1000" u="none" cap="none" strike="noStrike">
                <a:solidFill>
                  <a:srgbClr val="3F3F3F"/>
                </a:solidFill>
                <a:latin typeface="Garamond"/>
                <a:ea typeface="Garamond"/>
                <a:cs typeface="Garamond"/>
                <a:sym typeface="Garamond"/>
              </a:defRPr>
            </a:lvl2pPr>
            <a:lvl3pPr indent="0" lvl="2" marL="0" marR="0" rtl="0" algn="r">
              <a:spcBef>
                <a:spcPts val="0"/>
              </a:spcBef>
              <a:buNone/>
              <a:defRPr b="0" i="0" sz="1000" u="none" cap="none" strike="noStrike">
                <a:solidFill>
                  <a:srgbClr val="3F3F3F"/>
                </a:solidFill>
                <a:latin typeface="Garamond"/>
                <a:ea typeface="Garamond"/>
                <a:cs typeface="Garamond"/>
                <a:sym typeface="Garamond"/>
              </a:defRPr>
            </a:lvl3pPr>
            <a:lvl4pPr indent="0" lvl="3" marL="0" marR="0" rtl="0" algn="r">
              <a:spcBef>
                <a:spcPts val="0"/>
              </a:spcBef>
              <a:buNone/>
              <a:defRPr b="0" i="0" sz="1000" u="none" cap="none" strike="noStrike">
                <a:solidFill>
                  <a:srgbClr val="3F3F3F"/>
                </a:solidFill>
                <a:latin typeface="Garamond"/>
                <a:ea typeface="Garamond"/>
                <a:cs typeface="Garamond"/>
                <a:sym typeface="Garamond"/>
              </a:defRPr>
            </a:lvl4pPr>
            <a:lvl5pPr indent="0" lvl="4" marL="0" marR="0" rtl="0" algn="r">
              <a:spcBef>
                <a:spcPts val="0"/>
              </a:spcBef>
              <a:buNone/>
              <a:defRPr b="0" i="0" sz="1000" u="none" cap="none" strike="noStrike">
                <a:solidFill>
                  <a:srgbClr val="3F3F3F"/>
                </a:solidFill>
                <a:latin typeface="Garamond"/>
                <a:ea typeface="Garamond"/>
                <a:cs typeface="Garamond"/>
                <a:sym typeface="Garamond"/>
              </a:defRPr>
            </a:lvl5pPr>
            <a:lvl6pPr indent="0" lvl="5" marL="0" marR="0" rtl="0" algn="r">
              <a:spcBef>
                <a:spcPts val="0"/>
              </a:spcBef>
              <a:buNone/>
              <a:defRPr b="0" i="0" sz="1000" u="none" cap="none" strike="noStrike">
                <a:solidFill>
                  <a:srgbClr val="3F3F3F"/>
                </a:solidFill>
                <a:latin typeface="Garamond"/>
                <a:ea typeface="Garamond"/>
                <a:cs typeface="Garamond"/>
                <a:sym typeface="Garamond"/>
              </a:defRPr>
            </a:lvl6pPr>
            <a:lvl7pPr indent="0" lvl="6" marL="0" marR="0" rtl="0" algn="r">
              <a:spcBef>
                <a:spcPts val="0"/>
              </a:spcBef>
              <a:buNone/>
              <a:defRPr b="0" i="0" sz="1000" u="none" cap="none" strike="noStrike">
                <a:solidFill>
                  <a:srgbClr val="3F3F3F"/>
                </a:solidFill>
                <a:latin typeface="Garamond"/>
                <a:ea typeface="Garamond"/>
                <a:cs typeface="Garamond"/>
                <a:sym typeface="Garamond"/>
              </a:defRPr>
            </a:lvl7pPr>
            <a:lvl8pPr indent="0" lvl="7" marL="0" marR="0" rtl="0" algn="r">
              <a:spcBef>
                <a:spcPts val="0"/>
              </a:spcBef>
              <a:buNone/>
              <a:defRPr b="0" i="0" sz="1000" u="none" cap="none" strike="noStrike">
                <a:solidFill>
                  <a:srgbClr val="3F3F3F"/>
                </a:solidFill>
                <a:latin typeface="Garamond"/>
                <a:ea typeface="Garamond"/>
                <a:cs typeface="Garamond"/>
                <a:sym typeface="Garamond"/>
              </a:defRPr>
            </a:lvl8pPr>
            <a:lvl9pPr indent="0" lvl="8" marL="0" marR="0" rtl="0" algn="r">
              <a:spcBef>
                <a:spcPts val="0"/>
              </a:spcBef>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GB"/>
              <a:t>‹#›</a:t>
            </a:fld>
            <a:endParaRPr/>
          </a:p>
        </p:txBody>
      </p:sp>
      <p:sp>
        <p:nvSpPr>
          <p:cNvPr id="12" name="Google Shape;12;p12"/>
          <p:cNvSpPr/>
          <p:nvPr/>
        </p:nvSpPr>
        <p:spPr>
          <a:xfrm>
            <a:off x="371856" y="374904"/>
            <a:ext cx="11448288"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mt="93000"/>
          </a:blip>
          <a:stretch>
            <a:fillRect/>
          </a:stretch>
        </a:blipFill>
      </p:bgPr>
    </p:bg>
    <p:spTree>
      <p:nvGrpSpPr>
        <p:cNvPr id="102" name="Shape 102"/>
        <p:cNvGrpSpPr/>
        <p:nvPr/>
      </p:nvGrpSpPr>
      <p:grpSpPr>
        <a:xfrm>
          <a:off x="0" y="0"/>
          <a:ext cx="0" cy="0"/>
          <a:chOff x="0" y="0"/>
          <a:chExt cx="0" cy="0"/>
        </a:xfrm>
      </p:grpSpPr>
      <p:sp>
        <p:nvSpPr>
          <p:cNvPr id="103" name="Google Shape;103;p14"/>
          <p:cNvSpPr/>
          <p:nvPr/>
        </p:nvSpPr>
        <p:spPr>
          <a:xfrm>
            <a:off x="234696" y="237744"/>
            <a:ext cx="11722608"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4"/>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62626"/>
              </a:buClr>
              <a:buSzPts val="4800"/>
              <a:buFont typeface="Garamond"/>
              <a:buNone/>
              <a:defRPr b="0" i="0" sz="4800" u="none" cap="none" strike="noStrike">
                <a:solidFill>
                  <a:srgbClr val="262626"/>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5" name="Google Shape;105;p14"/>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900"/>
              </a:spcBef>
              <a:spcAft>
                <a:spcPts val="0"/>
              </a:spcAft>
              <a:buClr>
                <a:srgbClr val="262626"/>
              </a:buClr>
              <a:buSzPts val="1800"/>
              <a:buFont typeface="Garamond"/>
              <a:buChar char="◦"/>
              <a:defRPr b="0" i="0" sz="1800" u="none" cap="none" strike="noStrike">
                <a:solidFill>
                  <a:schemeClr val="dk1"/>
                </a:solidFill>
                <a:latin typeface="Garamond"/>
                <a:ea typeface="Garamond"/>
                <a:cs typeface="Garamond"/>
                <a:sym typeface="Garamond"/>
              </a:defRPr>
            </a:lvl1pPr>
            <a:lvl2pPr indent="-330200" lvl="1" marL="914400" marR="0" rtl="0" algn="l">
              <a:lnSpc>
                <a:spcPct val="100000"/>
              </a:lnSpc>
              <a:spcBef>
                <a:spcPts val="500"/>
              </a:spcBef>
              <a:spcAft>
                <a:spcPts val="0"/>
              </a:spcAft>
              <a:buClr>
                <a:srgbClr val="262626"/>
              </a:buClr>
              <a:buSzPts val="1600"/>
              <a:buFont typeface="Garamond"/>
              <a:buChar char="◦"/>
              <a:defRPr b="0" i="0" sz="1600" u="none" cap="none" strike="noStrike">
                <a:solidFill>
                  <a:schemeClr val="dk1"/>
                </a:solidFill>
                <a:latin typeface="Garamond"/>
                <a:ea typeface="Garamond"/>
                <a:cs typeface="Garamond"/>
                <a:sym typeface="Garamond"/>
              </a:defRPr>
            </a:lvl2pPr>
            <a:lvl3pPr indent="-317500" lvl="2" marL="1371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3pPr>
            <a:lvl4pPr indent="-317500" lvl="3" marL="1828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4pPr>
            <a:lvl5pPr indent="-317500" lvl="4" marL="22860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5pPr>
            <a:lvl6pPr indent="-317500" lvl="5" marL="27432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6pPr>
            <a:lvl7pPr indent="-317500" lvl="6" marL="32004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7pPr>
            <a:lvl8pPr indent="-317500" lvl="7" marL="3657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8pPr>
            <a:lvl9pPr indent="-317500" lvl="8" marL="4114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9pPr>
          </a:lstStyle>
          <a:p/>
        </p:txBody>
      </p:sp>
      <p:sp>
        <p:nvSpPr>
          <p:cNvPr id="106" name="Google Shape;106;p14"/>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3F3F3F"/>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07" name="Google Shape;107;p14"/>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b="0" i="0" sz="1000" u="none" cap="none" strike="noStrike">
                <a:solidFill>
                  <a:srgbClr val="3F3F3F"/>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08" name="Google Shape;108;p14"/>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1000" u="none" cap="none" strike="noStrike">
                <a:solidFill>
                  <a:srgbClr val="3F3F3F"/>
                </a:solidFill>
                <a:latin typeface="Garamond"/>
                <a:ea typeface="Garamond"/>
                <a:cs typeface="Garamond"/>
                <a:sym typeface="Garamond"/>
              </a:defRPr>
            </a:lvl1pPr>
            <a:lvl2pPr indent="0" lvl="1" marL="0" marR="0" rtl="0" algn="r">
              <a:spcBef>
                <a:spcPts val="0"/>
              </a:spcBef>
              <a:buNone/>
              <a:defRPr b="0" i="0" sz="1000" u="none" cap="none" strike="noStrike">
                <a:solidFill>
                  <a:srgbClr val="3F3F3F"/>
                </a:solidFill>
                <a:latin typeface="Garamond"/>
                <a:ea typeface="Garamond"/>
                <a:cs typeface="Garamond"/>
                <a:sym typeface="Garamond"/>
              </a:defRPr>
            </a:lvl2pPr>
            <a:lvl3pPr indent="0" lvl="2" marL="0" marR="0" rtl="0" algn="r">
              <a:spcBef>
                <a:spcPts val="0"/>
              </a:spcBef>
              <a:buNone/>
              <a:defRPr b="0" i="0" sz="1000" u="none" cap="none" strike="noStrike">
                <a:solidFill>
                  <a:srgbClr val="3F3F3F"/>
                </a:solidFill>
                <a:latin typeface="Garamond"/>
                <a:ea typeface="Garamond"/>
                <a:cs typeface="Garamond"/>
                <a:sym typeface="Garamond"/>
              </a:defRPr>
            </a:lvl3pPr>
            <a:lvl4pPr indent="0" lvl="3" marL="0" marR="0" rtl="0" algn="r">
              <a:spcBef>
                <a:spcPts val="0"/>
              </a:spcBef>
              <a:buNone/>
              <a:defRPr b="0" i="0" sz="1000" u="none" cap="none" strike="noStrike">
                <a:solidFill>
                  <a:srgbClr val="3F3F3F"/>
                </a:solidFill>
                <a:latin typeface="Garamond"/>
                <a:ea typeface="Garamond"/>
                <a:cs typeface="Garamond"/>
                <a:sym typeface="Garamond"/>
              </a:defRPr>
            </a:lvl4pPr>
            <a:lvl5pPr indent="0" lvl="4" marL="0" marR="0" rtl="0" algn="r">
              <a:spcBef>
                <a:spcPts val="0"/>
              </a:spcBef>
              <a:buNone/>
              <a:defRPr b="0" i="0" sz="1000" u="none" cap="none" strike="noStrike">
                <a:solidFill>
                  <a:srgbClr val="3F3F3F"/>
                </a:solidFill>
                <a:latin typeface="Garamond"/>
                <a:ea typeface="Garamond"/>
                <a:cs typeface="Garamond"/>
                <a:sym typeface="Garamond"/>
              </a:defRPr>
            </a:lvl5pPr>
            <a:lvl6pPr indent="0" lvl="5" marL="0" marR="0" rtl="0" algn="r">
              <a:spcBef>
                <a:spcPts val="0"/>
              </a:spcBef>
              <a:buNone/>
              <a:defRPr b="0" i="0" sz="1000" u="none" cap="none" strike="noStrike">
                <a:solidFill>
                  <a:srgbClr val="3F3F3F"/>
                </a:solidFill>
                <a:latin typeface="Garamond"/>
                <a:ea typeface="Garamond"/>
                <a:cs typeface="Garamond"/>
                <a:sym typeface="Garamond"/>
              </a:defRPr>
            </a:lvl6pPr>
            <a:lvl7pPr indent="0" lvl="6" marL="0" marR="0" rtl="0" algn="r">
              <a:spcBef>
                <a:spcPts val="0"/>
              </a:spcBef>
              <a:buNone/>
              <a:defRPr b="0" i="0" sz="1000" u="none" cap="none" strike="noStrike">
                <a:solidFill>
                  <a:srgbClr val="3F3F3F"/>
                </a:solidFill>
                <a:latin typeface="Garamond"/>
                <a:ea typeface="Garamond"/>
                <a:cs typeface="Garamond"/>
                <a:sym typeface="Garamond"/>
              </a:defRPr>
            </a:lvl7pPr>
            <a:lvl8pPr indent="0" lvl="7" marL="0" marR="0" rtl="0" algn="r">
              <a:spcBef>
                <a:spcPts val="0"/>
              </a:spcBef>
              <a:buNone/>
              <a:defRPr b="0" i="0" sz="1000" u="none" cap="none" strike="noStrike">
                <a:solidFill>
                  <a:srgbClr val="3F3F3F"/>
                </a:solidFill>
                <a:latin typeface="Garamond"/>
                <a:ea typeface="Garamond"/>
                <a:cs typeface="Garamond"/>
                <a:sym typeface="Garamond"/>
              </a:defRPr>
            </a:lvl8pPr>
            <a:lvl9pPr indent="0" lvl="8" marL="0" marR="0" rtl="0" algn="r">
              <a:spcBef>
                <a:spcPts val="0"/>
              </a:spcBef>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GB"/>
              <a:t>‹#›</a:t>
            </a:fld>
            <a:endParaRPr/>
          </a:p>
        </p:txBody>
      </p:sp>
      <p:sp>
        <p:nvSpPr>
          <p:cNvPr id="109" name="Google Shape;109;p14"/>
          <p:cNvSpPr/>
          <p:nvPr/>
        </p:nvSpPr>
        <p:spPr>
          <a:xfrm>
            <a:off x="371856" y="374904"/>
            <a:ext cx="11448288"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02" name="Shape 202"/>
        <p:cNvGrpSpPr/>
        <p:nvPr/>
      </p:nvGrpSpPr>
      <p:grpSpPr>
        <a:xfrm>
          <a:off x="0" y="0"/>
          <a:ext cx="0" cy="0"/>
          <a:chOff x="0" y="0"/>
          <a:chExt cx="0" cy="0"/>
        </a:xfrm>
      </p:grpSpPr>
      <p:sp>
        <p:nvSpPr>
          <p:cNvPr id="203" name="Google Shape;203;p1"/>
          <p:cNvSpPr/>
          <p:nvPr/>
        </p:nvSpPr>
        <p:spPr>
          <a:xfrm>
            <a:off x="8679766" y="246183"/>
            <a:ext cx="3078597" cy="844061"/>
          </a:xfrm>
          <a:prstGeom prst="roundRect">
            <a:avLst>
              <a:gd fmla="val 16667" name="adj"/>
            </a:avLst>
          </a:prstGeom>
          <a:solidFill>
            <a:schemeClr val="lt1"/>
          </a:solidFill>
          <a:ln cap="flat" cmpd="sng" w="57150">
            <a:solidFill>
              <a:srgbClr val="FF00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Garamond"/>
              <a:buNone/>
            </a:pPr>
            <a:r>
              <a:rPr b="0" i="0" lang="en-GB" sz="4000" u="none" cap="none" strike="noStrike">
                <a:solidFill>
                  <a:srgbClr val="000000"/>
                </a:solidFill>
                <a:latin typeface="Garamond"/>
                <a:ea typeface="Garamond"/>
                <a:cs typeface="Garamond"/>
                <a:sym typeface="Garamond"/>
              </a:rPr>
              <a:t>Date</a:t>
            </a:r>
            <a:endParaRPr/>
          </a:p>
        </p:txBody>
      </p:sp>
      <p:sp>
        <p:nvSpPr>
          <p:cNvPr id="204" name="Google Shape;204;p1"/>
          <p:cNvSpPr/>
          <p:nvPr/>
        </p:nvSpPr>
        <p:spPr>
          <a:xfrm>
            <a:off x="0" y="1711569"/>
            <a:ext cx="11621729" cy="1497939"/>
          </a:xfrm>
          <a:prstGeom prst="roundRect">
            <a:avLst>
              <a:gd fmla="val 16667" name="adj"/>
            </a:avLst>
          </a:prstGeom>
          <a:solidFill>
            <a:schemeClr val="lt1"/>
          </a:solidFill>
          <a:ln cap="flat" cmpd="sng" w="5715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5400" u="none" cap="none" strike="noStrike">
                <a:solidFill>
                  <a:schemeClr val="dk1"/>
                </a:solidFill>
                <a:latin typeface="Arial Narrow"/>
                <a:ea typeface="Arial Narrow"/>
                <a:cs typeface="Arial Narrow"/>
                <a:sym typeface="Arial Narrow"/>
              </a:rPr>
              <a:t>Return from war:</a:t>
            </a:r>
            <a:br>
              <a:rPr b="1" i="0" lang="en-GB" sz="5400" u="none" cap="none" strike="noStrike">
                <a:solidFill>
                  <a:schemeClr val="dk1"/>
                </a:solidFill>
                <a:latin typeface="Arial Narrow"/>
                <a:ea typeface="Arial Narrow"/>
                <a:cs typeface="Arial Narrow"/>
                <a:sym typeface="Arial Narrow"/>
              </a:rPr>
            </a:br>
            <a:r>
              <a:rPr b="1" i="0" lang="en-GB" sz="5400" u="none" cap="none" strike="noStrike">
                <a:solidFill>
                  <a:schemeClr val="dk1"/>
                </a:solidFill>
                <a:latin typeface="Arial Narrow"/>
                <a:ea typeface="Arial Narrow"/>
                <a:cs typeface="Arial Narrow"/>
                <a:sym typeface="Arial Narrow"/>
              </a:rPr>
              <a:t>shipwrecked</a:t>
            </a:r>
            <a:endParaRPr b="0" i="0" sz="5400" u="sng" cap="none" strike="noStrike">
              <a:solidFill>
                <a:schemeClr val="dk1"/>
              </a:solidFill>
              <a:latin typeface="Garamond"/>
              <a:ea typeface="Garamond"/>
              <a:cs typeface="Garamond"/>
              <a:sym typeface="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75" name="Shape 275"/>
        <p:cNvGrpSpPr/>
        <p:nvPr/>
      </p:nvGrpSpPr>
      <p:grpSpPr>
        <a:xfrm>
          <a:off x="0" y="0"/>
          <a:ext cx="0" cy="0"/>
          <a:chOff x="0" y="0"/>
          <a:chExt cx="0" cy="0"/>
        </a:xfrm>
      </p:grpSpPr>
      <p:sp>
        <p:nvSpPr>
          <p:cNvPr id="276" name="Google Shape;276;p10"/>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77" name="Google Shape;277;p10"/>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78" name="Google Shape;278;p10"/>
          <p:cNvSpPr/>
          <p:nvPr/>
        </p:nvSpPr>
        <p:spPr>
          <a:xfrm>
            <a:off x="1905000" y="553668"/>
            <a:ext cx="8763000" cy="696012"/>
          </a:xfrm>
          <a:prstGeom prst="rect">
            <a:avLst/>
          </a:prstGeom>
          <a:solidFill>
            <a:srgbClr val="00206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lt1"/>
                </a:solidFill>
                <a:latin typeface="Arial Narrow"/>
                <a:ea typeface="Arial Narrow"/>
                <a:cs typeface="Arial Narrow"/>
                <a:sym typeface="Arial Narrow"/>
              </a:rPr>
              <a:t>Examine the following statement by Odysseus:</a:t>
            </a:r>
            <a:endParaRPr/>
          </a:p>
        </p:txBody>
      </p:sp>
      <p:sp>
        <p:nvSpPr>
          <p:cNvPr id="279" name="Google Shape;279;p10"/>
          <p:cNvSpPr/>
          <p:nvPr/>
        </p:nvSpPr>
        <p:spPr>
          <a:xfrm>
            <a:off x="1066800" y="1432560"/>
            <a:ext cx="10058400" cy="2560320"/>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She offered me immortal life, if I would only stay there with her. But as I lay there, unable to move, I knew all I wanted from the rest of my life was a simple human thing – I wanted to live and grow old and die with my wife, the woman I loved. So I refused the offer of eternal life. </a:t>
            </a:r>
            <a:endParaRPr/>
          </a:p>
        </p:txBody>
      </p:sp>
      <p:sp>
        <p:nvSpPr>
          <p:cNvPr id="280" name="Google Shape;280;p10"/>
          <p:cNvSpPr/>
          <p:nvPr/>
        </p:nvSpPr>
        <p:spPr>
          <a:xfrm>
            <a:off x="1066800" y="4234206"/>
            <a:ext cx="10058400" cy="1859280"/>
          </a:xfrm>
          <a:prstGeom prst="rect">
            <a:avLst/>
          </a:prstGeom>
          <a:solidFill>
            <a:srgbClr val="00206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lt1"/>
                </a:solidFill>
                <a:latin typeface="Arial Narrow"/>
                <a:ea typeface="Arial Narrow"/>
                <a:cs typeface="Arial Narrow"/>
                <a:sym typeface="Arial Narrow"/>
              </a:rPr>
              <a:t>What do you think Odysseus was searching for or hoping for when he joined The Trojan War?</a:t>
            </a:r>
            <a:endParaRPr/>
          </a:p>
          <a:p>
            <a:pPr indent="0" lvl="0" marL="0" marR="0" rtl="0" algn="ctr">
              <a:spcBef>
                <a:spcPts val="0"/>
              </a:spcBef>
              <a:spcAft>
                <a:spcPts val="0"/>
              </a:spcAft>
              <a:buNone/>
            </a:pPr>
            <a:r>
              <a:t/>
            </a:r>
            <a:endParaRPr b="0" i="0" sz="3200" u="none" cap="none" strike="noStrike">
              <a:solidFill>
                <a:schemeClr val="lt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lt1"/>
                </a:solidFill>
                <a:latin typeface="Arial Narrow"/>
                <a:ea typeface="Arial Narrow"/>
                <a:cs typeface="Arial Narrow"/>
                <a:sym typeface="Arial Narrow"/>
              </a:rPr>
              <a:t>What do you think he has now learnt?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84" name="Shape 284"/>
        <p:cNvGrpSpPr/>
        <p:nvPr/>
      </p:nvGrpSpPr>
      <p:grpSpPr>
        <a:xfrm>
          <a:off x="0" y="0"/>
          <a:ext cx="0" cy="0"/>
          <a:chOff x="0" y="0"/>
          <a:chExt cx="0" cy="0"/>
        </a:xfrm>
      </p:grpSpPr>
      <p:sp>
        <p:nvSpPr>
          <p:cNvPr id="285" name="Google Shape;285;p11"/>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4800"/>
              <a:buFont typeface="Arial Narrow"/>
              <a:buNone/>
            </a:pPr>
            <a:r>
              <a:rPr b="1" lang="en-GB" u="sng">
                <a:latin typeface="Arial Narrow"/>
                <a:ea typeface="Arial Narrow"/>
                <a:cs typeface="Arial Narrow"/>
                <a:sym typeface="Arial Narrow"/>
              </a:rPr>
              <a:t>And Finally…</a:t>
            </a:r>
            <a:endParaRPr/>
          </a:p>
        </p:txBody>
      </p:sp>
      <p:sp>
        <p:nvSpPr>
          <p:cNvPr id="286" name="Google Shape;286;p11"/>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87" name="Google Shape;287;p11"/>
          <p:cNvSpPr/>
          <p:nvPr/>
        </p:nvSpPr>
        <p:spPr>
          <a:xfrm>
            <a:off x="1828800" y="1874520"/>
            <a:ext cx="8823960" cy="914400"/>
          </a:xfrm>
          <a:prstGeom prst="rect">
            <a:avLst/>
          </a:prstGeom>
          <a:solidFill>
            <a:srgbClr val="00206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lt1"/>
                </a:solidFill>
                <a:latin typeface="Arial Narrow"/>
                <a:ea typeface="Arial Narrow"/>
                <a:cs typeface="Arial Narrow"/>
                <a:sym typeface="Arial Narrow"/>
              </a:rPr>
              <a:t>Examine Odysseus’ final lines in this Episode:</a:t>
            </a:r>
            <a:endParaRPr/>
          </a:p>
        </p:txBody>
      </p:sp>
      <p:sp>
        <p:nvSpPr>
          <p:cNvPr id="288" name="Google Shape;288;p11"/>
          <p:cNvSpPr/>
          <p:nvPr/>
        </p:nvSpPr>
        <p:spPr>
          <a:xfrm>
            <a:off x="1066800" y="3063240"/>
            <a:ext cx="10058400" cy="1478280"/>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Everything I took from Troy is gone – all that treasure, my ship, my friends – all I have left now is my name. And a longing as sharp as pain to see the land that gave me life. </a:t>
            </a:r>
            <a:endParaRPr/>
          </a:p>
        </p:txBody>
      </p:sp>
      <p:sp>
        <p:nvSpPr>
          <p:cNvPr id="289" name="Google Shape;289;p11"/>
          <p:cNvSpPr/>
          <p:nvPr/>
        </p:nvSpPr>
        <p:spPr>
          <a:xfrm>
            <a:off x="1828800" y="4831080"/>
            <a:ext cx="8823960" cy="1203960"/>
          </a:xfrm>
          <a:prstGeom prst="rect">
            <a:avLst/>
          </a:prstGeom>
          <a:solidFill>
            <a:srgbClr val="00206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lt1"/>
                </a:solidFill>
                <a:latin typeface="Arial Narrow"/>
                <a:ea typeface="Arial Narrow"/>
                <a:cs typeface="Arial Narrow"/>
                <a:sym typeface="Arial Narrow"/>
              </a:rPr>
              <a:t>Do you feel any sympathy for our ‘hero’?</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08" name="Shape 208"/>
        <p:cNvGrpSpPr/>
        <p:nvPr/>
      </p:nvGrpSpPr>
      <p:grpSpPr>
        <a:xfrm>
          <a:off x="0" y="0"/>
          <a:ext cx="0" cy="0"/>
          <a:chOff x="0" y="0"/>
          <a:chExt cx="0" cy="0"/>
        </a:xfrm>
      </p:grpSpPr>
      <p:sp>
        <p:nvSpPr>
          <p:cNvPr id="209" name="Google Shape;209;p2"/>
          <p:cNvSpPr txBox="1"/>
          <p:nvPr>
            <p:ph type="title"/>
          </p:nvPr>
        </p:nvSpPr>
        <p:spPr>
          <a:xfrm>
            <a:off x="1066800" y="642594"/>
            <a:ext cx="6579704" cy="1371600"/>
          </a:xfrm>
          <a:prstGeom prst="rect">
            <a:avLst/>
          </a:prstGeom>
          <a:solidFill>
            <a:srgbClr val="002060"/>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Arial Narrow"/>
              <a:buNone/>
            </a:pPr>
            <a:r>
              <a:rPr b="1" lang="en-GB" u="sng">
                <a:solidFill>
                  <a:schemeClr val="lt1"/>
                </a:solidFill>
                <a:latin typeface="Arial Narrow"/>
                <a:ea typeface="Arial Narrow"/>
                <a:cs typeface="Arial Narrow"/>
                <a:sym typeface="Arial Narrow"/>
              </a:rPr>
              <a:t>Painting a Picture</a:t>
            </a:r>
            <a:endParaRPr/>
          </a:p>
        </p:txBody>
      </p:sp>
      <p:sp>
        <p:nvSpPr>
          <p:cNvPr id="210" name="Google Shape;210;p2"/>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11" name="Google Shape;211;p2"/>
          <p:cNvSpPr/>
          <p:nvPr/>
        </p:nvSpPr>
        <p:spPr>
          <a:xfrm>
            <a:off x="1615440" y="2103120"/>
            <a:ext cx="8930640" cy="914400"/>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The title to our next Episode creates quite a dramatic picture in our minds</a:t>
            </a:r>
            <a:endParaRPr/>
          </a:p>
        </p:txBody>
      </p:sp>
      <p:sp>
        <p:nvSpPr>
          <p:cNvPr id="212" name="Google Shape;212;p2"/>
          <p:cNvSpPr/>
          <p:nvPr/>
        </p:nvSpPr>
        <p:spPr>
          <a:xfrm>
            <a:off x="1066800" y="3335046"/>
            <a:ext cx="10058400" cy="2928594"/>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sng" cap="none" strike="noStrike">
                <a:solidFill>
                  <a:schemeClr val="dk1"/>
                </a:solidFill>
                <a:latin typeface="Arial Narrow"/>
                <a:ea typeface="Arial Narrow"/>
                <a:cs typeface="Arial Narrow"/>
                <a:sym typeface="Arial Narrow"/>
              </a:rPr>
              <a:t>Think about the title ‘Shipwrecked’</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What does this word make you think of?</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Create a spider diagram of all of the words &amp; phrases you can think of</a:t>
            </a:r>
            <a:endParaRPr/>
          </a:p>
        </p:txBody>
      </p:sp>
      <p:pic>
        <p:nvPicPr>
          <p:cNvPr id="213" name="Google Shape;213;p2"/>
          <p:cNvPicPr preferRelativeResize="0"/>
          <p:nvPr/>
        </p:nvPicPr>
        <p:blipFill rotWithShape="1">
          <a:blip r:embed="rId3">
            <a:alphaModFix/>
          </a:blip>
          <a:srcRect b="0" l="0" r="0" t="0"/>
          <a:stretch/>
        </p:blipFill>
        <p:spPr>
          <a:xfrm>
            <a:off x="8060040" y="502298"/>
            <a:ext cx="3500588" cy="143491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17" name="Shape 217"/>
        <p:cNvGrpSpPr/>
        <p:nvPr/>
      </p:nvGrpSpPr>
      <p:grpSpPr>
        <a:xfrm>
          <a:off x="0" y="0"/>
          <a:ext cx="0" cy="0"/>
          <a:chOff x="0" y="0"/>
          <a:chExt cx="0" cy="0"/>
        </a:xfrm>
      </p:grpSpPr>
      <p:sp>
        <p:nvSpPr>
          <p:cNvPr id="218" name="Google Shape;218;p3"/>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19" name="Google Shape;219;p3"/>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20" name="Google Shape;220;p3"/>
          <p:cNvSpPr/>
          <p:nvPr/>
        </p:nvSpPr>
        <p:spPr>
          <a:xfrm>
            <a:off x="1066800" y="642594"/>
            <a:ext cx="6400800" cy="1438102"/>
          </a:xfrm>
          <a:prstGeom prst="rect">
            <a:avLst/>
          </a:prstGeom>
          <a:solidFill>
            <a:srgbClr val="00206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lt1"/>
                </a:solidFill>
                <a:latin typeface="Arial Narrow"/>
                <a:ea typeface="Arial Narrow"/>
                <a:cs typeface="Arial Narrow"/>
                <a:sym typeface="Arial Narrow"/>
              </a:rPr>
              <a:t>At the end of Episode 7, Odysseus &amp; his men arrived at The Island of the Cattle of the Sun God, just as Tiresias predicted</a:t>
            </a:r>
            <a:endParaRPr/>
          </a:p>
        </p:txBody>
      </p:sp>
      <p:sp>
        <p:nvSpPr>
          <p:cNvPr id="221" name="Google Shape;221;p3"/>
          <p:cNvSpPr/>
          <p:nvPr/>
        </p:nvSpPr>
        <p:spPr>
          <a:xfrm>
            <a:off x="1066800" y="2576945"/>
            <a:ext cx="10058400" cy="3167010"/>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Consider the following:</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What warning had Odysseus previously heard?</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Based on the title &amp; what you have learnt so far, make three predictions about what you think will happen during this episode</a:t>
            </a:r>
            <a:endParaRPr/>
          </a:p>
        </p:txBody>
      </p:sp>
      <p:pic>
        <p:nvPicPr>
          <p:cNvPr id="222" name="Google Shape;222;p3"/>
          <p:cNvPicPr preferRelativeResize="0"/>
          <p:nvPr/>
        </p:nvPicPr>
        <p:blipFill rotWithShape="1">
          <a:blip r:embed="rId3">
            <a:alphaModFix/>
          </a:blip>
          <a:srcRect b="0" l="0" r="0" t="0"/>
          <a:stretch/>
        </p:blipFill>
        <p:spPr>
          <a:xfrm>
            <a:off x="7835180" y="375894"/>
            <a:ext cx="3036020" cy="1905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26" name="Shape 226"/>
        <p:cNvGrpSpPr/>
        <p:nvPr/>
      </p:nvGrpSpPr>
      <p:grpSpPr>
        <a:xfrm>
          <a:off x="0" y="0"/>
          <a:ext cx="0" cy="0"/>
          <a:chOff x="0" y="0"/>
          <a:chExt cx="0" cy="0"/>
        </a:xfrm>
      </p:grpSpPr>
      <p:sp>
        <p:nvSpPr>
          <p:cNvPr id="227" name="Google Shape;227;p4"/>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28" name="Google Shape;228;p4"/>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29" name="Google Shape;229;p4"/>
          <p:cNvSpPr/>
          <p:nvPr/>
        </p:nvSpPr>
        <p:spPr>
          <a:xfrm>
            <a:off x="3122632" y="642594"/>
            <a:ext cx="6004560" cy="914400"/>
          </a:xfrm>
          <a:prstGeom prst="rect">
            <a:avLst/>
          </a:prstGeom>
          <a:solidFill>
            <a:srgbClr val="7030A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lt1"/>
                </a:solidFill>
                <a:latin typeface="Arial Narrow"/>
                <a:ea typeface="Arial Narrow"/>
                <a:cs typeface="Arial Narrow"/>
                <a:sym typeface="Arial Narrow"/>
              </a:rPr>
              <a:t>Listen to Episode 8 of </a:t>
            </a:r>
            <a:r>
              <a:rPr b="0" i="1" lang="en-GB" sz="3200" u="none" cap="none" strike="noStrike">
                <a:solidFill>
                  <a:schemeClr val="lt1"/>
                </a:solidFill>
                <a:latin typeface="Arial Narrow"/>
                <a:ea typeface="Arial Narrow"/>
                <a:cs typeface="Arial Narrow"/>
                <a:sym typeface="Arial Narrow"/>
              </a:rPr>
              <a:t>The Odyssey:</a:t>
            </a:r>
            <a:endParaRPr b="0" i="0" sz="3200" u="none" cap="none" strike="noStrike">
              <a:solidFill>
                <a:schemeClr val="lt1"/>
              </a:solidFill>
              <a:latin typeface="Arial Narrow"/>
              <a:ea typeface="Arial Narrow"/>
              <a:cs typeface="Arial Narrow"/>
              <a:sym typeface="Arial Narrow"/>
            </a:endParaRPr>
          </a:p>
        </p:txBody>
      </p:sp>
      <p:sp>
        <p:nvSpPr>
          <p:cNvPr id="230" name="Google Shape;230;p4"/>
          <p:cNvSpPr/>
          <p:nvPr/>
        </p:nvSpPr>
        <p:spPr>
          <a:xfrm>
            <a:off x="1066800" y="3032760"/>
            <a:ext cx="10058400" cy="3291840"/>
          </a:xfrm>
          <a:prstGeom prst="rect">
            <a:avLst/>
          </a:prstGeom>
          <a:solidFill>
            <a:schemeClr val="lt1"/>
          </a:solidFill>
          <a:ln cap="flat" cmpd="sng" w="762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As you listen to the episode, think about whether your predictions were correct</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Should you have been able to predict what has happened?</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What clues were there in the earlier episodes as to what was going to happen?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34" name="Shape 234"/>
        <p:cNvGrpSpPr/>
        <p:nvPr/>
      </p:nvGrpSpPr>
      <p:grpSpPr>
        <a:xfrm>
          <a:off x="0" y="0"/>
          <a:ext cx="0" cy="0"/>
          <a:chOff x="0" y="0"/>
          <a:chExt cx="0" cy="0"/>
        </a:xfrm>
      </p:grpSpPr>
      <p:sp>
        <p:nvSpPr>
          <p:cNvPr id="235" name="Google Shape;235;p5"/>
          <p:cNvSpPr txBox="1"/>
          <p:nvPr>
            <p:ph type="title"/>
          </p:nvPr>
        </p:nvSpPr>
        <p:spPr>
          <a:xfrm>
            <a:off x="1081314" y="393532"/>
            <a:ext cx="6625771" cy="1371600"/>
          </a:xfrm>
          <a:prstGeom prst="rect">
            <a:avLst/>
          </a:prstGeom>
          <a:solidFill>
            <a:schemeClr val="lt1"/>
          </a:solidFill>
          <a:ln cap="flat" cmpd="sng" w="9525">
            <a:solidFill>
              <a:srgbClr val="002060"/>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4320"/>
              <a:buFont typeface="Arial Narrow"/>
              <a:buNone/>
            </a:pPr>
            <a:r>
              <a:rPr b="1" lang="en-GB" sz="4320" u="sng">
                <a:latin typeface="Arial Narrow"/>
                <a:ea typeface="Arial Narrow"/>
                <a:cs typeface="Arial Narrow"/>
                <a:sym typeface="Arial Narrow"/>
              </a:rPr>
              <a:t>Odysseus – A Changed Man?</a:t>
            </a:r>
            <a:endParaRPr/>
          </a:p>
        </p:txBody>
      </p:sp>
      <p:sp>
        <p:nvSpPr>
          <p:cNvPr id="236" name="Google Shape;236;p5"/>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37" name="Google Shape;237;p5"/>
          <p:cNvSpPr/>
          <p:nvPr/>
        </p:nvSpPr>
        <p:spPr>
          <a:xfrm>
            <a:off x="1463040" y="2103120"/>
            <a:ext cx="9220200" cy="1584960"/>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The character of Odysseus is not quite the same man at the end of Episode 8 of </a:t>
            </a:r>
            <a:r>
              <a:rPr b="0" i="1" lang="en-GB" sz="3200" u="none" cap="none" strike="noStrike">
                <a:solidFill>
                  <a:schemeClr val="dk1"/>
                </a:solidFill>
                <a:latin typeface="Arial Narrow"/>
                <a:ea typeface="Arial Narrow"/>
                <a:cs typeface="Arial Narrow"/>
                <a:sym typeface="Arial Narrow"/>
              </a:rPr>
              <a:t>The Odyssey</a:t>
            </a:r>
            <a:r>
              <a:rPr b="0" i="0" lang="en-GB" sz="3200" u="none" cap="none" strike="noStrike">
                <a:solidFill>
                  <a:schemeClr val="dk1"/>
                </a:solidFill>
                <a:latin typeface="Arial Narrow"/>
                <a:ea typeface="Arial Narrow"/>
                <a:cs typeface="Arial Narrow"/>
                <a:sym typeface="Arial Narrow"/>
              </a:rPr>
              <a:t> as he was at the beginning</a:t>
            </a:r>
            <a:endParaRPr/>
          </a:p>
        </p:txBody>
      </p:sp>
      <p:sp>
        <p:nvSpPr>
          <p:cNvPr id="238" name="Google Shape;238;p5"/>
          <p:cNvSpPr/>
          <p:nvPr/>
        </p:nvSpPr>
        <p:spPr>
          <a:xfrm>
            <a:off x="1066800" y="4114800"/>
            <a:ext cx="10058400" cy="1920240"/>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What do we remember about Odysseus &amp; his personality at the beginning of this epic poem?</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How is he portrayed at the end of this Episode?</a:t>
            </a:r>
            <a:endParaRPr/>
          </a:p>
        </p:txBody>
      </p:sp>
      <p:pic>
        <p:nvPicPr>
          <p:cNvPr id="239" name="Google Shape;239;p5"/>
          <p:cNvPicPr preferRelativeResize="0"/>
          <p:nvPr/>
        </p:nvPicPr>
        <p:blipFill rotWithShape="1">
          <a:blip r:embed="rId3">
            <a:alphaModFix/>
          </a:blip>
          <a:srcRect b="0" l="0" r="0" t="0"/>
          <a:stretch/>
        </p:blipFill>
        <p:spPr>
          <a:xfrm>
            <a:off x="8005082" y="367017"/>
            <a:ext cx="3120118" cy="14605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43" name="Shape 243"/>
        <p:cNvGrpSpPr/>
        <p:nvPr/>
      </p:nvGrpSpPr>
      <p:grpSpPr>
        <a:xfrm>
          <a:off x="0" y="0"/>
          <a:ext cx="0" cy="0"/>
          <a:chOff x="0" y="0"/>
          <a:chExt cx="0" cy="0"/>
        </a:xfrm>
      </p:grpSpPr>
      <p:sp>
        <p:nvSpPr>
          <p:cNvPr id="244" name="Google Shape;244;p6"/>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45" name="Google Shape;245;p6"/>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46" name="Google Shape;246;p6"/>
          <p:cNvSpPr/>
          <p:nvPr/>
        </p:nvSpPr>
        <p:spPr>
          <a:xfrm>
            <a:off x="1066800" y="1038834"/>
            <a:ext cx="10058400" cy="4462806"/>
          </a:xfrm>
          <a:prstGeom prst="rect">
            <a:avLst/>
          </a:prstGeom>
          <a:solidFill>
            <a:schemeClr val="lt1"/>
          </a:solidFill>
          <a:ln cap="flat" cmpd="sng" w="5715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Even though it seems like a long time ago, Odysseus was presented as quite a nice man at the beginning of </a:t>
            </a:r>
            <a:r>
              <a:rPr b="0" i="1" lang="en-GB" sz="3200" u="none" cap="none" strike="noStrike">
                <a:solidFill>
                  <a:schemeClr val="dk1"/>
                </a:solidFill>
                <a:latin typeface="Arial Narrow"/>
                <a:ea typeface="Arial Narrow"/>
                <a:cs typeface="Arial Narrow"/>
                <a:sym typeface="Arial Narrow"/>
              </a:rPr>
              <a:t>The Odyssey</a:t>
            </a:r>
            <a:endParaRPr/>
          </a:p>
          <a:p>
            <a:pPr indent="0" lvl="0" marL="0" marR="0" rtl="0" algn="ctr">
              <a:spcBef>
                <a:spcPts val="0"/>
              </a:spcBef>
              <a:spcAft>
                <a:spcPts val="0"/>
              </a:spcAft>
              <a:buNone/>
            </a:pPr>
            <a:r>
              <a:t/>
            </a:r>
            <a:endParaRPr b="0" i="1"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Despite previously being a brave &amp; noble warrior, we know that he didn’t want to go to Troy to fight in The Trojan War, especially as his wife, Penelope, had just given birth to their son, Telemachus</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This makes Odysseus seem like a nice family man – but this did change!!!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50" name="Shape 250"/>
        <p:cNvGrpSpPr/>
        <p:nvPr/>
      </p:nvGrpSpPr>
      <p:grpSpPr>
        <a:xfrm>
          <a:off x="0" y="0"/>
          <a:ext cx="0" cy="0"/>
          <a:chOff x="0" y="0"/>
          <a:chExt cx="0" cy="0"/>
        </a:xfrm>
      </p:grpSpPr>
      <p:sp>
        <p:nvSpPr>
          <p:cNvPr id="251" name="Google Shape;251;p7"/>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52" name="Google Shape;252;p7"/>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53" name="Google Shape;253;p7"/>
          <p:cNvSpPr/>
          <p:nvPr/>
        </p:nvSpPr>
        <p:spPr>
          <a:xfrm>
            <a:off x="1371600" y="642594"/>
            <a:ext cx="9311640" cy="1963446"/>
          </a:xfrm>
          <a:prstGeom prst="rect">
            <a:avLst/>
          </a:prstGeom>
          <a:solidFill>
            <a:srgbClr val="00206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3200" u="none" cap="none" strike="noStrike">
                <a:solidFill>
                  <a:schemeClr val="lt1"/>
                </a:solidFill>
                <a:latin typeface="Arial Narrow"/>
                <a:ea typeface="Arial Narrow"/>
                <a:cs typeface="Arial Narrow"/>
                <a:sym typeface="Arial Narrow"/>
              </a:rPr>
              <a:t>Once Menelaus has convinced Odysseus to fight in The Trojan War, we begin to see a different side to him &amp; he becomes a traditional Greek ‘hero’</a:t>
            </a:r>
            <a:endParaRPr/>
          </a:p>
        </p:txBody>
      </p:sp>
      <p:sp>
        <p:nvSpPr>
          <p:cNvPr id="254" name="Google Shape;254;p7"/>
          <p:cNvSpPr/>
          <p:nvPr/>
        </p:nvSpPr>
        <p:spPr>
          <a:xfrm>
            <a:off x="1066800" y="3276600"/>
            <a:ext cx="10058400" cy="2956560"/>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Think about the first 5/6 Episodes of </a:t>
            </a:r>
            <a:r>
              <a:rPr b="0" i="1" lang="en-GB" sz="3200" u="none" cap="none" strike="noStrike">
                <a:solidFill>
                  <a:schemeClr val="dk1"/>
                </a:solidFill>
                <a:latin typeface="Arial Narrow"/>
                <a:ea typeface="Arial Narrow"/>
                <a:cs typeface="Arial Narrow"/>
                <a:sym typeface="Arial Narrow"/>
              </a:rPr>
              <a:t>The Odyssey</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What adjectives would you use to describe Odysseus?</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Create a spider diagram outlining his attitude &amp; behaviour – think about things such as how he treats Polyphemus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58" name="Shape 258"/>
        <p:cNvGrpSpPr/>
        <p:nvPr/>
      </p:nvGrpSpPr>
      <p:grpSpPr>
        <a:xfrm>
          <a:off x="0" y="0"/>
          <a:ext cx="0" cy="0"/>
          <a:chOff x="0" y="0"/>
          <a:chExt cx="0" cy="0"/>
        </a:xfrm>
      </p:grpSpPr>
      <p:sp>
        <p:nvSpPr>
          <p:cNvPr id="259" name="Google Shape;259;p8"/>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60" name="Google Shape;260;p8"/>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61" name="Google Shape;261;p8"/>
          <p:cNvSpPr/>
          <p:nvPr/>
        </p:nvSpPr>
        <p:spPr>
          <a:xfrm>
            <a:off x="3779520" y="2941320"/>
            <a:ext cx="4632960" cy="914400"/>
          </a:xfrm>
          <a:prstGeom prst="ellipse">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800" u="sng" cap="none" strike="noStrike">
                <a:solidFill>
                  <a:schemeClr val="dk1"/>
                </a:solidFill>
                <a:latin typeface="Arial Narrow"/>
                <a:ea typeface="Arial Narrow"/>
                <a:cs typeface="Arial Narrow"/>
                <a:sym typeface="Arial Narrow"/>
              </a:rPr>
              <a:t>Odysseus</a:t>
            </a:r>
            <a:endParaRPr/>
          </a:p>
        </p:txBody>
      </p:sp>
      <p:cxnSp>
        <p:nvCxnSpPr>
          <p:cNvPr id="262" name="Google Shape;262;p8"/>
          <p:cNvCxnSpPr/>
          <p:nvPr/>
        </p:nvCxnSpPr>
        <p:spPr>
          <a:xfrm flipH="1" rot="10800000">
            <a:off x="7239000" y="1601457"/>
            <a:ext cx="1249680" cy="1050303"/>
          </a:xfrm>
          <a:prstGeom prst="straightConnector1">
            <a:avLst/>
          </a:prstGeom>
          <a:noFill/>
          <a:ln cap="flat" cmpd="sng" w="9525">
            <a:solidFill>
              <a:schemeClr val="dk1"/>
            </a:solidFill>
            <a:prstDash val="solid"/>
            <a:round/>
            <a:headEnd len="sm" w="sm" type="none"/>
            <a:tailEnd len="med" w="med" type="triangle"/>
          </a:ln>
        </p:spPr>
      </p:cxnSp>
      <p:sp>
        <p:nvSpPr>
          <p:cNvPr id="263" name="Google Shape;263;p8"/>
          <p:cNvSpPr/>
          <p:nvPr/>
        </p:nvSpPr>
        <p:spPr>
          <a:xfrm>
            <a:off x="7863840" y="642594"/>
            <a:ext cx="2331720" cy="750531"/>
          </a:xfrm>
          <a:prstGeom prst="rect">
            <a:avLst/>
          </a:prstGeom>
          <a:solidFill>
            <a:srgbClr val="AFC9C3"/>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Arial Narrow"/>
                <a:ea typeface="Arial Narrow"/>
                <a:cs typeface="Arial Narrow"/>
                <a:sym typeface="Arial Narrow"/>
              </a:rPr>
              <a:t>Arrogant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67" name="Shape 267"/>
        <p:cNvGrpSpPr/>
        <p:nvPr/>
      </p:nvGrpSpPr>
      <p:grpSpPr>
        <a:xfrm>
          <a:off x="0" y="0"/>
          <a:ext cx="0" cy="0"/>
          <a:chOff x="0" y="0"/>
          <a:chExt cx="0" cy="0"/>
        </a:xfrm>
      </p:grpSpPr>
      <p:sp>
        <p:nvSpPr>
          <p:cNvPr id="268" name="Google Shape;268;p9"/>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69" name="Google Shape;269;p9"/>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70" name="Google Shape;270;p9"/>
          <p:cNvSpPr/>
          <p:nvPr/>
        </p:nvSpPr>
        <p:spPr>
          <a:xfrm>
            <a:off x="1615440" y="642594"/>
            <a:ext cx="9067800" cy="1460526"/>
          </a:xfrm>
          <a:prstGeom prst="rect">
            <a:avLst/>
          </a:prstGeom>
          <a:solidFill>
            <a:srgbClr val="002060"/>
          </a:solidFill>
          <a:ln cap="flat" cmpd="sng" w="1270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lt1"/>
                </a:solidFill>
                <a:latin typeface="Arial Narrow"/>
                <a:ea typeface="Arial Narrow"/>
                <a:cs typeface="Arial Narrow"/>
                <a:sym typeface="Arial Narrow"/>
              </a:rPr>
              <a:t>By the time we get to Episode 8 of </a:t>
            </a:r>
            <a:r>
              <a:rPr b="0" i="1" lang="en-GB" sz="3200" u="none" cap="none" strike="noStrike">
                <a:solidFill>
                  <a:schemeClr val="lt1"/>
                </a:solidFill>
                <a:latin typeface="Arial Narrow"/>
                <a:ea typeface="Arial Narrow"/>
                <a:cs typeface="Arial Narrow"/>
                <a:sym typeface="Arial Narrow"/>
              </a:rPr>
              <a:t>The Odyssey</a:t>
            </a:r>
            <a:r>
              <a:rPr b="0" i="0" lang="en-GB" sz="3200" u="none" cap="none" strike="noStrike">
                <a:solidFill>
                  <a:schemeClr val="lt1"/>
                </a:solidFill>
                <a:latin typeface="Arial Narrow"/>
                <a:ea typeface="Arial Narrow"/>
                <a:cs typeface="Arial Narrow"/>
                <a:sym typeface="Arial Narrow"/>
              </a:rPr>
              <a:t>, Odysseus is quite a different man with a changed outlook on life</a:t>
            </a:r>
            <a:endParaRPr/>
          </a:p>
        </p:txBody>
      </p:sp>
      <p:sp>
        <p:nvSpPr>
          <p:cNvPr id="271" name="Google Shape;271;p9"/>
          <p:cNvSpPr/>
          <p:nvPr/>
        </p:nvSpPr>
        <p:spPr>
          <a:xfrm>
            <a:off x="1066800" y="2621280"/>
            <a:ext cx="10058400" cy="3413760"/>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Revisit the whole of Episode 8</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What evidence can you find that Odysseus is becoming a different man?</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Why do you think he is changing?</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avon">
  <a:themeElements>
    <a:clrScheme name="Savon">
      <a:dk1>
        <a:srgbClr val="000000"/>
      </a:dk1>
      <a:lt1>
        <a:srgbClr val="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Savon">
  <a:themeElements>
    <a:clrScheme name="Savon">
      <a:dk1>
        <a:srgbClr val="000000"/>
      </a:dk1>
      <a:lt1>
        <a:srgbClr val="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2017-01-07T13:32:22Z</dcterms:created>
  <dc:creator>Emma Clee</dc:creator>
</cp:coreProperties>
</file>