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Garamond"/>
      <p:regular r:id="rId13"/>
      <p:bold r:id="rId14"/>
      <p:italic r:id="rId15"/>
      <p:boldItalic r:id="rId16"/>
    </p:embeddedFont>
    <p:embeddedFont>
      <p:font typeface="Arial Narrow"/>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gj394JBZ6iks3pIn3/VjVqXDoJ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ArialNarrow-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font" Target="fonts/Garamond-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Garamond-italic.fntdata"/><Relationship Id="rId14" Type="http://schemas.openxmlformats.org/officeDocument/2006/relationships/font" Target="fonts/Garamond-bold.fntdata"/><Relationship Id="rId17" Type="http://schemas.openxmlformats.org/officeDocument/2006/relationships/font" Target="fonts/ArialNarrow-regular.fntdata"/><Relationship Id="rId16" Type="http://schemas.openxmlformats.org/officeDocument/2006/relationships/font" Target="fonts/Garamond-boldItalic.fntdata"/><Relationship Id="rId5" Type="http://schemas.openxmlformats.org/officeDocument/2006/relationships/notesMaster" Target="notesMasters/notesMaster1.xml"/><Relationship Id="rId19" Type="http://schemas.openxmlformats.org/officeDocument/2006/relationships/font" Target="fonts/ArialNarrow-italic.fntdata"/><Relationship Id="rId6" Type="http://schemas.openxmlformats.org/officeDocument/2006/relationships/slide" Target="slides/slide1.xml"/><Relationship Id="rId18" Type="http://schemas.openxmlformats.org/officeDocument/2006/relationships/font" Target="fonts/ArialNarrow-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3" name="Shape 13"/>
        <p:cNvGrpSpPr/>
        <p:nvPr/>
      </p:nvGrpSpPr>
      <p:grpSpPr>
        <a:xfrm>
          <a:off x="0" y="0"/>
          <a:ext cx="0" cy="0"/>
          <a:chOff x="0" y="0"/>
          <a:chExt cx="0" cy="0"/>
        </a:xfrm>
      </p:grpSpPr>
      <p:sp>
        <p:nvSpPr>
          <p:cNvPr id="14" name="Google Shape;14;p9"/>
          <p:cNvSpPr/>
          <p:nvPr/>
        </p:nvSpPr>
        <p:spPr>
          <a:xfrm>
            <a:off x="1"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9"/>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9"/>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9"/>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9"/>
          <p:cNvGrpSpPr/>
          <p:nvPr/>
        </p:nvGrpSpPr>
        <p:grpSpPr>
          <a:xfrm>
            <a:off x="5250180" y="1267730"/>
            <a:ext cx="1691640" cy="645295"/>
            <a:chOff x="5318306" y="1386268"/>
            <a:chExt cx="1567331" cy="645295"/>
          </a:xfrm>
        </p:grpSpPr>
        <p:cxnSp>
          <p:nvCxnSpPr>
            <p:cNvPr id="19" name="Google Shape;19;p9"/>
            <p:cNvCxnSpPr/>
            <p:nvPr/>
          </p:nvCxnSpPr>
          <p:spPr>
            <a:xfrm>
              <a:off x="5318306"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0" name="Google Shape;20;p9"/>
            <p:cNvCxnSpPr/>
            <p:nvPr/>
          </p:nvCxnSpPr>
          <p:spPr>
            <a:xfrm>
              <a:off x="6885637"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1" name="Google Shape;21;p9"/>
            <p:cNvCxnSpPr/>
            <p:nvPr/>
          </p:nvCxnSpPr>
          <p:spPr>
            <a:xfrm>
              <a:off x="5318306" y="2031563"/>
              <a:ext cx="1567331"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22" name="Google Shape;22;p9"/>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b="0"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9"/>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rgbClr val="56484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4" name="Google Shape;24;p9"/>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9"/>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9"/>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Garamond"/>
                <a:ea typeface="Garamond"/>
                <a:cs typeface="Garamond"/>
                <a:sym typeface="Garamond"/>
              </a:defRPr>
            </a:lvl1pPr>
            <a:lvl2pPr indent="0" lvl="1" marL="0" algn="r">
              <a:spcBef>
                <a:spcPts val="0"/>
              </a:spcBef>
              <a:buNone/>
              <a:defRPr b="0" i="0" sz="1000" u="none" cap="none" strike="noStrike">
                <a:solidFill>
                  <a:srgbClr val="3F3F3F"/>
                </a:solidFill>
                <a:latin typeface="Garamond"/>
                <a:ea typeface="Garamond"/>
                <a:cs typeface="Garamond"/>
                <a:sym typeface="Garamond"/>
              </a:defRPr>
            </a:lvl2pPr>
            <a:lvl3pPr indent="0" lvl="2" marL="0" algn="r">
              <a:spcBef>
                <a:spcPts val="0"/>
              </a:spcBef>
              <a:buNone/>
              <a:defRPr b="0" i="0" sz="1000" u="none" cap="none" strike="noStrike">
                <a:solidFill>
                  <a:srgbClr val="3F3F3F"/>
                </a:solidFill>
                <a:latin typeface="Garamond"/>
                <a:ea typeface="Garamond"/>
                <a:cs typeface="Garamond"/>
                <a:sym typeface="Garamond"/>
              </a:defRPr>
            </a:lvl3pPr>
            <a:lvl4pPr indent="0" lvl="3" marL="0" algn="r">
              <a:spcBef>
                <a:spcPts val="0"/>
              </a:spcBef>
              <a:buNone/>
              <a:defRPr b="0" i="0" sz="1000" u="none" cap="none" strike="noStrike">
                <a:solidFill>
                  <a:srgbClr val="3F3F3F"/>
                </a:solidFill>
                <a:latin typeface="Garamond"/>
                <a:ea typeface="Garamond"/>
                <a:cs typeface="Garamond"/>
                <a:sym typeface="Garamond"/>
              </a:defRPr>
            </a:lvl4pPr>
            <a:lvl5pPr indent="0" lvl="4" marL="0" algn="r">
              <a:spcBef>
                <a:spcPts val="0"/>
              </a:spcBef>
              <a:buNone/>
              <a:defRPr b="0" i="0" sz="1000" u="none" cap="none" strike="noStrike">
                <a:solidFill>
                  <a:srgbClr val="3F3F3F"/>
                </a:solidFill>
                <a:latin typeface="Garamond"/>
                <a:ea typeface="Garamond"/>
                <a:cs typeface="Garamond"/>
                <a:sym typeface="Garamond"/>
              </a:defRPr>
            </a:lvl5pPr>
            <a:lvl6pPr indent="0" lvl="5" marL="0" algn="r">
              <a:spcBef>
                <a:spcPts val="0"/>
              </a:spcBef>
              <a:buNone/>
              <a:defRPr b="0" i="0" sz="1000" u="none" cap="none" strike="noStrike">
                <a:solidFill>
                  <a:srgbClr val="3F3F3F"/>
                </a:solidFill>
                <a:latin typeface="Garamond"/>
                <a:ea typeface="Garamond"/>
                <a:cs typeface="Garamond"/>
                <a:sym typeface="Garamond"/>
              </a:defRPr>
            </a:lvl6pPr>
            <a:lvl7pPr indent="0" lvl="6" marL="0" algn="r">
              <a:spcBef>
                <a:spcPts val="0"/>
              </a:spcBef>
              <a:buNone/>
              <a:defRPr b="0" i="0" sz="1000" u="none" cap="none" strike="noStrike">
                <a:solidFill>
                  <a:srgbClr val="3F3F3F"/>
                </a:solidFill>
                <a:latin typeface="Garamond"/>
                <a:ea typeface="Garamond"/>
                <a:cs typeface="Garamond"/>
                <a:sym typeface="Garamond"/>
              </a:defRPr>
            </a:lvl7pPr>
            <a:lvl8pPr indent="0" lvl="7" marL="0" algn="r">
              <a:spcBef>
                <a:spcPts val="0"/>
              </a:spcBef>
              <a:buNone/>
              <a:defRPr b="0" i="0" sz="1000" u="none" cap="none" strike="noStrike">
                <a:solidFill>
                  <a:srgbClr val="3F3F3F"/>
                </a:solidFill>
                <a:latin typeface="Garamond"/>
                <a:ea typeface="Garamond"/>
                <a:cs typeface="Garamond"/>
                <a:sym typeface="Garamond"/>
              </a:defRPr>
            </a:lvl8pPr>
            <a:lvl9pPr indent="0" lvl="8" mar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showMasterSp="0" type="vertTx">
  <p:cSld name="VERTICAL_TEXT">
    <p:spTree>
      <p:nvGrpSpPr>
        <p:cNvPr id="90" name="Shape 90"/>
        <p:cNvGrpSpPr/>
        <p:nvPr/>
      </p:nvGrpSpPr>
      <p:grpSpPr>
        <a:xfrm>
          <a:off x="0" y="0"/>
          <a:ext cx="0" cy="0"/>
          <a:chOff x="0" y="0"/>
          <a:chExt cx="0" cy="0"/>
        </a:xfrm>
      </p:grpSpPr>
      <p:sp>
        <p:nvSpPr>
          <p:cNvPr id="91" name="Google Shape;91;p3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0"/>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3" name="Google Shape;93;p3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96" name="Shape 96"/>
        <p:cNvGrpSpPr/>
        <p:nvPr/>
      </p:nvGrpSpPr>
      <p:grpSpPr>
        <a:xfrm>
          <a:off x="0" y="0"/>
          <a:ext cx="0" cy="0"/>
          <a:chOff x="0" y="0"/>
          <a:chExt cx="0" cy="0"/>
        </a:xfrm>
      </p:grpSpPr>
      <p:sp>
        <p:nvSpPr>
          <p:cNvPr id="97" name="Google Shape;97;p31"/>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1"/>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9" name="Google Shape;99;p3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spTree>
      <p:nvGrpSpPr>
        <p:cNvPr id="110" name="Shape 110"/>
        <p:cNvGrpSpPr/>
        <p:nvPr/>
      </p:nvGrpSpPr>
      <p:grpSpPr>
        <a:xfrm>
          <a:off x="0" y="0"/>
          <a:ext cx="0" cy="0"/>
          <a:chOff x="0" y="0"/>
          <a:chExt cx="0" cy="0"/>
        </a:xfrm>
      </p:grpSpPr>
      <p:sp>
        <p:nvSpPr>
          <p:cNvPr id="111" name="Google Shape;111;p1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1"/>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13" name="Google Shape;113;p1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16" name="Shape 116"/>
        <p:cNvGrpSpPr/>
        <p:nvPr/>
      </p:nvGrpSpPr>
      <p:grpSpPr>
        <a:xfrm>
          <a:off x="0" y="0"/>
          <a:ext cx="0" cy="0"/>
          <a:chOff x="0" y="0"/>
          <a:chExt cx="0" cy="0"/>
        </a:xfrm>
      </p:grpSpPr>
      <p:sp>
        <p:nvSpPr>
          <p:cNvPr id="117" name="Google Shape;117;p12"/>
          <p:cNvSpPr/>
          <p:nvPr/>
        </p:nvSpPr>
        <p:spPr>
          <a:xfrm>
            <a:off x="1"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2"/>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2"/>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2"/>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12"/>
          <p:cNvGrpSpPr/>
          <p:nvPr/>
        </p:nvGrpSpPr>
        <p:grpSpPr>
          <a:xfrm>
            <a:off x="5250180" y="1267730"/>
            <a:ext cx="1691640" cy="645295"/>
            <a:chOff x="5318306" y="1386268"/>
            <a:chExt cx="1567331" cy="645295"/>
          </a:xfrm>
        </p:grpSpPr>
        <p:cxnSp>
          <p:nvCxnSpPr>
            <p:cNvPr id="122" name="Google Shape;122;p12"/>
            <p:cNvCxnSpPr/>
            <p:nvPr/>
          </p:nvCxnSpPr>
          <p:spPr>
            <a:xfrm>
              <a:off x="5318306"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123" name="Google Shape;123;p12"/>
            <p:cNvCxnSpPr/>
            <p:nvPr/>
          </p:nvCxnSpPr>
          <p:spPr>
            <a:xfrm>
              <a:off x="6885637"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124" name="Google Shape;124;p12"/>
            <p:cNvCxnSpPr/>
            <p:nvPr/>
          </p:nvCxnSpPr>
          <p:spPr>
            <a:xfrm>
              <a:off x="5318306" y="2031563"/>
              <a:ext cx="1567331"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125" name="Google Shape;125;p12"/>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b="0"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2"/>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rgbClr val="56484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127" name="Google Shape;127;p12"/>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2"/>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2"/>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Garamond"/>
                <a:ea typeface="Garamond"/>
                <a:cs typeface="Garamond"/>
                <a:sym typeface="Garamond"/>
              </a:defRPr>
            </a:lvl1pPr>
            <a:lvl2pPr indent="0" lvl="1" marL="0" algn="r">
              <a:spcBef>
                <a:spcPts val="0"/>
              </a:spcBef>
              <a:buNone/>
              <a:defRPr b="0" i="0" sz="1000" u="none" cap="none" strike="noStrike">
                <a:solidFill>
                  <a:srgbClr val="3F3F3F"/>
                </a:solidFill>
                <a:latin typeface="Garamond"/>
                <a:ea typeface="Garamond"/>
                <a:cs typeface="Garamond"/>
                <a:sym typeface="Garamond"/>
              </a:defRPr>
            </a:lvl2pPr>
            <a:lvl3pPr indent="0" lvl="2" marL="0" algn="r">
              <a:spcBef>
                <a:spcPts val="0"/>
              </a:spcBef>
              <a:buNone/>
              <a:defRPr b="0" i="0" sz="1000" u="none" cap="none" strike="noStrike">
                <a:solidFill>
                  <a:srgbClr val="3F3F3F"/>
                </a:solidFill>
                <a:latin typeface="Garamond"/>
                <a:ea typeface="Garamond"/>
                <a:cs typeface="Garamond"/>
                <a:sym typeface="Garamond"/>
              </a:defRPr>
            </a:lvl3pPr>
            <a:lvl4pPr indent="0" lvl="3" marL="0" algn="r">
              <a:spcBef>
                <a:spcPts val="0"/>
              </a:spcBef>
              <a:buNone/>
              <a:defRPr b="0" i="0" sz="1000" u="none" cap="none" strike="noStrike">
                <a:solidFill>
                  <a:srgbClr val="3F3F3F"/>
                </a:solidFill>
                <a:latin typeface="Garamond"/>
                <a:ea typeface="Garamond"/>
                <a:cs typeface="Garamond"/>
                <a:sym typeface="Garamond"/>
              </a:defRPr>
            </a:lvl4pPr>
            <a:lvl5pPr indent="0" lvl="4" marL="0" algn="r">
              <a:spcBef>
                <a:spcPts val="0"/>
              </a:spcBef>
              <a:buNone/>
              <a:defRPr b="0" i="0" sz="1000" u="none" cap="none" strike="noStrike">
                <a:solidFill>
                  <a:srgbClr val="3F3F3F"/>
                </a:solidFill>
                <a:latin typeface="Garamond"/>
                <a:ea typeface="Garamond"/>
                <a:cs typeface="Garamond"/>
                <a:sym typeface="Garamond"/>
              </a:defRPr>
            </a:lvl5pPr>
            <a:lvl6pPr indent="0" lvl="5" marL="0" algn="r">
              <a:spcBef>
                <a:spcPts val="0"/>
              </a:spcBef>
              <a:buNone/>
              <a:defRPr b="0" i="0" sz="1000" u="none" cap="none" strike="noStrike">
                <a:solidFill>
                  <a:srgbClr val="3F3F3F"/>
                </a:solidFill>
                <a:latin typeface="Garamond"/>
                <a:ea typeface="Garamond"/>
                <a:cs typeface="Garamond"/>
                <a:sym typeface="Garamond"/>
              </a:defRPr>
            </a:lvl6pPr>
            <a:lvl7pPr indent="0" lvl="6" marL="0" algn="r">
              <a:spcBef>
                <a:spcPts val="0"/>
              </a:spcBef>
              <a:buNone/>
              <a:defRPr b="0" i="0" sz="1000" u="none" cap="none" strike="noStrike">
                <a:solidFill>
                  <a:srgbClr val="3F3F3F"/>
                </a:solidFill>
                <a:latin typeface="Garamond"/>
                <a:ea typeface="Garamond"/>
                <a:cs typeface="Garamond"/>
                <a:sym typeface="Garamond"/>
              </a:defRPr>
            </a:lvl7pPr>
            <a:lvl8pPr indent="0" lvl="7" marL="0" algn="r">
              <a:spcBef>
                <a:spcPts val="0"/>
              </a:spcBef>
              <a:buNone/>
              <a:defRPr b="0" i="0" sz="1000" u="none" cap="none" strike="noStrike">
                <a:solidFill>
                  <a:srgbClr val="3F3F3F"/>
                </a:solidFill>
                <a:latin typeface="Garamond"/>
                <a:ea typeface="Garamond"/>
                <a:cs typeface="Garamond"/>
                <a:sym typeface="Garamond"/>
              </a:defRPr>
            </a:lvl8pPr>
            <a:lvl9pPr indent="0" lvl="8" mar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130" name="Shape 130"/>
        <p:cNvGrpSpPr/>
        <p:nvPr/>
      </p:nvGrpSpPr>
      <p:grpSpPr>
        <a:xfrm>
          <a:off x="0" y="0"/>
          <a:ext cx="0" cy="0"/>
          <a:chOff x="0" y="0"/>
          <a:chExt cx="0" cy="0"/>
        </a:xfrm>
      </p:grpSpPr>
      <p:sp>
        <p:nvSpPr>
          <p:cNvPr id="131" name="Google Shape;131;p13"/>
          <p:cNvSpPr/>
          <p:nvPr/>
        </p:nvSpPr>
        <p:spPr>
          <a:xfrm>
            <a:off x="11784"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13"/>
          <p:cNvGrpSpPr/>
          <p:nvPr/>
        </p:nvGrpSpPr>
        <p:grpSpPr>
          <a:xfrm>
            <a:off x="5250180" y="1267730"/>
            <a:ext cx="1691640" cy="645295"/>
            <a:chOff x="5318306" y="1386268"/>
            <a:chExt cx="1567331" cy="645295"/>
          </a:xfrm>
        </p:grpSpPr>
        <p:cxnSp>
          <p:nvCxnSpPr>
            <p:cNvPr id="136" name="Google Shape;136;p13"/>
            <p:cNvCxnSpPr/>
            <p:nvPr/>
          </p:nvCxnSpPr>
          <p:spPr>
            <a:xfrm>
              <a:off x="5318306"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137" name="Google Shape;137;p13"/>
            <p:cNvCxnSpPr/>
            <p:nvPr/>
          </p:nvCxnSpPr>
          <p:spPr>
            <a:xfrm>
              <a:off x="6885637"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138" name="Google Shape;138;p13"/>
            <p:cNvCxnSpPr/>
            <p:nvPr/>
          </p:nvCxnSpPr>
          <p:spPr>
            <a:xfrm>
              <a:off x="5318306" y="2031563"/>
              <a:ext cx="1567331" cy="0"/>
            </a:xfrm>
            <a:prstGeom prst="straightConnector1">
              <a:avLst/>
            </a:prstGeom>
            <a:solidFill>
              <a:srgbClr val="262626"/>
            </a:solidFill>
            <a:ln cap="flat" cmpd="sng" w="9525">
              <a:solidFill>
                <a:srgbClr val="7D3B12"/>
              </a:solidFill>
              <a:prstDash val="solid"/>
              <a:miter lim="800000"/>
              <a:headEnd len="sm" w="sm" type="none"/>
              <a:tailEnd len="sm" w="sm" type="none"/>
            </a:ln>
          </p:spPr>
        </p:cxnSp>
      </p:grpSp>
      <p:sp>
        <p:nvSpPr>
          <p:cNvPr id="139" name="Google Shape;139;p13"/>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3"/>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141" name="Google Shape;141;p13"/>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3"/>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3"/>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144" name="Shape 144"/>
        <p:cNvGrpSpPr/>
        <p:nvPr/>
      </p:nvGrpSpPr>
      <p:grpSpPr>
        <a:xfrm>
          <a:off x="0" y="0"/>
          <a:ext cx="0" cy="0"/>
          <a:chOff x="0" y="0"/>
          <a:chExt cx="0" cy="0"/>
        </a:xfrm>
      </p:grpSpPr>
      <p:sp>
        <p:nvSpPr>
          <p:cNvPr id="145" name="Google Shape;145;p1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14"/>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47" name="Google Shape;147;p14"/>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48" name="Google Shape;148;p1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4"/>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151" name="Shape 151"/>
        <p:cNvGrpSpPr/>
        <p:nvPr/>
      </p:nvGrpSpPr>
      <p:grpSpPr>
        <a:xfrm>
          <a:off x="0" y="0"/>
          <a:ext cx="0" cy="0"/>
          <a:chOff x="0" y="0"/>
          <a:chExt cx="0" cy="0"/>
        </a:xfrm>
      </p:grpSpPr>
      <p:sp>
        <p:nvSpPr>
          <p:cNvPr id="152" name="Google Shape;152;p1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15"/>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latin typeface="Garamond"/>
                <a:ea typeface="Garamond"/>
                <a:cs typeface="Garamond"/>
                <a:sym typeface="Garamond"/>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154" name="Google Shape;154;p15"/>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55" name="Google Shape;155;p15"/>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156" name="Google Shape;156;p15"/>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57" name="Google Shape;157;p1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titleOnly">
  <p:cSld name="TITLE_ONLY">
    <p:spTree>
      <p:nvGrpSpPr>
        <p:cNvPr id="160" name="Shape 160"/>
        <p:cNvGrpSpPr/>
        <p:nvPr/>
      </p:nvGrpSpPr>
      <p:grpSpPr>
        <a:xfrm>
          <a:off x="0" y="0"/>
          <a:ext cx="0" cy="0"/>
          <a:chOff x="0" y="0"/>
          <a:chExt cx="0" cy="0"/>
        </a:xfrm>
      </p:grpSpPr>
      <p:sp>
        <p:nvSpPr>
          <p:cNvPr id="161" name="Google Shape;161;p1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16"/>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16"/>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6"/>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165" name="Shape 165"/>
        <p:cNvGrpSpPr/>
        <p:nvPr/>
      </p:nvGrpSpPr>
      <p:grpSpPr>
        <a:xfrm>
          <a:off x="0" y="0"/>
          <a:ext cx="0" cy="0"/>
          <a:chOff x="0" y="0"/>
          <a:chExt cx="0" cy="0"/>
        </a:xfrm>
      </p:grpSpPr>
      <p:sp>
        <p:nvSpPr>
          <p:cNvPr id="166" name="Google Shape;166;p17"/>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17"/>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17"/>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169" name="Shape 169"/>
        <p:cNvGrpSpPr/>
        <p:nvPr/>
      </p:nvGrpSpPr>
      <p:grpSpPr>
        <a:xfrm>
          <a:off x="0" y="0"/>
          <a:ext cx="0" cy="0"/>
          <a:chOff x="0" y="0"/>
          <a:chExt cx="0" cy="0"/>
        </a:xfrm>
      </p:grpSpPr>
      <p:sp>
        <p:nvSpPr>
          <p:cNvPr id="170" name="Google Shape;170;p18"/>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8"/>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Garamond"/>
              <a:buNone/>
              <a:defRPr b="0" sz="280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18"/>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73" name="Google Shape;173;p18"/>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74" name="Google Shape;174;p18"/>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18"/>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18"/>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77" name="Google Shape;177;p18"/>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spTree>
      <p:nvGrpSpPr>
        <p:cNvPr id="27" name="Shape 27"/>
        <p:cNvGrpSpPr/>
        <p:nvPr/>
      </p:nvGrpSpPr>
      <p:grpSpPr>
        <a:xfrm>
          <a:off x="0" y="0"/>
          <a:ext cx="0" cy="0"/>
          <a:chOff x="0" y="0"/>
          <a:chExt cx="0" cy="0"/>
        </a:xfrm>
      </p:grpSpPr>
      <p:sp>
        <p:nvSpPr>
          <p:cNvPr id="28" name="Google Shape;28;p2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0" name="Google Shape;30;p2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78" name="Shape 178"/>
        <p:cNvGrpSpPr/>
        <p:nvPr/>
      </p:nvGrpSpPr>
      <p:grpSpPr>
        <a:xfrm>
          <a:off x="0" y="0"/>
          <a:ext cx="0" cy="0"/>
          <a:chOff x="0" y="0"/>
          <a:chExt cx="0" cy="0"/>
        </a:xfrm>
      </p:grpSpPr>
      <p:sp>
        <p:nvSpPr>
          <p:cNvPr id="179" name="Google Shape;179;p19"/>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Garamond"/>
              <a:buNone/>
              <a:defRPr b="0" sz="2800">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19"/>
          <p:cNvSpPr/>
          <p:nvPr>
            <p:ph idx="2" type="pic"/>
          </p:nvPr>
        </p:nvSpPr>
        <p:spPr>
          <a:xfrm>
            <a:off x="228599" y="237744"/>
            <a:ext cx="8531352" cy="6382512"/>
          </a:xfrm>
          <a:prstGeom prst="rect">
            <a:avLst/>
          </a:prstGeom>
          <a:solidFill>
            <a:srgbClr val="BFB9B9"/>
          </a:solidFill>
          <a:ln>
            <a:noFill/>
          </a:ln>
        </p:spPr>
        <p:txBody>
          <a:bodyPr anchorCtr="0" anchor="t" bIns="45700" lIns="91425" spcFirstLastPara="1" rIns="91425" wrap="square" tIns="45700">
            <a:norm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182" name="Google Shape;182;p19"/>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83" name="Google Shape;183;p19"/>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19"/>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19"/>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86" name="Google Shape;186;p19"/>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showMasterSp="0" type="vertTx">
  <p:cSld name="VERTICAL_TEXT">
    <p:spTree>
      <p:nvGrpSpPr>
        <p:cNvPr id="187" name="Shape 187"/>
        <p:cNvGrpSpPr/>
        <p:nvPr/>
      </p:nvGrpSpPr>
      <p:grpSpPr>
        <a:xfrm>
          <a:off x="0" y="0"/>
          <a:ext cx="0" cy="0"/>
          <a:chOff x="0" y="0"/>
          <a:chExt cx="0" cy="0"/>
        </a:xfrm>
      </p:grpSpPr>
      <p:sp>
        <p:nvSpPr>
          <p:cNvPr id="188" name="Google Shape;188;p2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20"/>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90" name="Google Shape;190;p2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93" name="Shape 193"/>
        <p:cNvGrpSpPr/>
        <p:nvPr/>
      </p:nvGrpSpPr>
      <p:grpSpPr>
        <a:xfrm>
          <a:off x="0" y="0"/>
          <a:ext cx="0" cy="0"/>
          <a:chOff x="0" y="0"/>
          <a:chExt cx="0" cy="0"/>
        </a:xfrm>
      </p:grpSpPr>
      <p:sp>
        <p:nvSpPr>
          <p:cNvPr id="194" name="Google Shape;194;p21"/>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21"/>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96" name="Google Shape;196;p2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2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33" name="Shape 33"/>
        <p:cNvGrpSpPr/>
        <p:nvPr/>
      </p:nvGrpSpPr>
      <p:grpSpPr>
        <a:xfrm>
          <a:off x="0" y="0"/>
          <a:ext cx="0" cy="0"/>
          <a:chOff x="0" y="0"/>
          <a:chExt cx="0" cy="0"/>
        </a:xfrm>
      </p:grpSpPr>
      <p:sp>
        <p:nvSpPr>
          <p:cNvPr id="34" name="Google Shape;34;p23"/>
          <p:cNvSpPr/>
          <p:nvPr/>
        </p:nvSpPr>
        <p:spPr>
          <a:xfrm>
            <a:off x="11784"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3"/>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3"/>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3"/>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23"/>
          <p:cNvGrpSpPr/>
          <p:nvPr/>
        </p:nvGrpSpPr>
        <p:grpSpPr>
          <a:xfrm>
            <a:off x="5250180" y="1267730"/>
            <a:ext cx="1691640" cy="645295"/>
            <a:chOff x="5318306" y="1386268"/>
            <a:chExt cx="1567331" cy="645295"/>
          </a:xfrm>
        </p:grpSpPr>
        <p:cxnSp>
          <p:nvCxnSpPr>
            <p:cNvPr id="39" name="Google Shape;39;p23"/>
            <p:cNvCxnSpPr/>
            <p:nvPr/>
          </p:nvCxnSpPr>
          <p:spPr>
            <a:xfrm>
              <a:off x="5318306"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0" name="Google Shape;40;p23"/>
            <p:cNvCxnSpPr/>
            <p:nvPr/>
          </p:nvCxnSpPr>
          <p:spPr>
            <a:xfrm>
              <a:off x="6885637"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1" name="Google Shape;41;p23"/>
            <p:cNvCxnSpPr/>
            <p:nvPr/>
          </p:nvCxnSpPr>
          <p:spPr>
            <a:xfrm>
              <a:off x="5318306" y="2031563"/>
              <a:ext cx="1567331" cy="0"/>
            </a:xfrm>
            <a:prstGeom prst="straightConnector1">
              <a:avLst/>
            </a:prstGeom>
            <a:solidFill>
              <a:srgbClr val="262626"/>
            </a:solidFill>
            <a:ln cap="flat" cmpd="sng" w="9525">
              <a:solidFill>
                <a:srgbClr val="7D3B12"/>
              </a:solidFill>
              <a:prstDash val="solid"/>
              <a:miter lim="800000"/>
              <a:headEnd len="sm" w="sm" type="none"/>
              <a:tailEnd len="sm" w="sm" type="none"/>
            </a:ln>
          </p:spPr>
        </p:cxnSp>
      </p:grpSp>
      <p:sp>
        <p:nvSpPr>
          <p:cNvPr id="42" name="Google Shape;42;p23"/>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3"/>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44" name="Google Shape;44;p23"/>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3"/>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3"/>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47" name="Shape 47"/>
        <p:cNvGrpSpPr/>
        <p:nvPr/>
      </p:nvGrpSpPr>
      <p:grpSpPr>
        <a:xfrm>
          <a:off x="0" y="0"/>
          <a:ext cx="0" cy="0"/>
          <a:chOff x="0" y="0"/>
          <a:chExt cx="0" cy="0"/>
        </a:xfrm>
      </p:grpSpPr>
      <p:sp>
        <p:nvSpPr>
          <p:cNvPr id="48" name="Google Shape;48;p2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4"/>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0" name="Google Shape;50;p24"/>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1" name="Google Shape;51;p2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54" name="Shape 54"/>
        <p:cNvGrpSpPr/>
        <p:nvPr/>
      </p:nvGrpSpPr>
      <p:grpSpPr>
        <a:xfrm>
          <a:off x="0" y="0"/>
          <a:ext cx="0" cy="0"/>
          <a:chOff x="0" y="0"/>
          <a:chExt cx="0" cy="0"/>
        </a:xfrm>
      </p:grpSpPr>
      <p:sp>
        <p:nvSpPr>
          <p:cNvPr id="55" name="Google Shape;55;p2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5"/>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latin typeface="Garamond"/>
                <a:ea typeface="Garamond"/>
                <a:cs typeface="Garamond"/>
                <a:sym typeface="Garamond"/>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7" name="Google Shape;57;p25"/>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8" name="Google Shape;58;p25"/>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9" name="Google Shape;59;p25"/>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0" name="Google Shape;60;p2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titleOnly">
  <p:cSld name="TITLE_ONLY">
    <p:spTree>
      <p:nvGrpSpPr>
        <p:cNvPr id="63" name="Shape 63"/>
        <p:cNvGrpSpPr/>
        <p:nvPr/>
      </p:nvGrpSpPr>
      <p:grpSpPr>
        <a:xfrm>
          <a:off x="0" y="0"/>
          <a:ext cx="0" cy="0"/>
          <a:chOff x="0" y="0"/>
          <a:chExt cx="0" cy="0"/>
        </a:xfrm>
      </p:grpSpPr>
      <p:sp>
        <p:nvSpPr>
          <p:cNvPr id="64" name="Google Shape;64;p2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6"/>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6"/>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6"/>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68" name="Shape 68"/>
        <p:cNvGrpSpPr/>
        <p:nvPr/>
      </p:nvGrpSpPr>
      <p:grpSpPr>
        <a:xfrm>
          <a:off x="0" y="0"/>
          <a:ext cx="0" cy="0"/>
          <a:chOff x="0" y="0"/>
          <a:chExt cx="0" cy="0"/>
        </a:xfrm>
      </p:grpSpPr>
      <p:sp>
        <p:nvSpPr>
          <p:cNvPr id="69" name="Google Shape;69;p27"/>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72" name="Shape 72"/>
        <p:cNvGrpSpPr/>
        <p:nvPr/>
      </p:nvGrpSpPr>
      <p:grpSpPr>
        <a:xfrm>
          <a:off x="0" y="0"/>
          <a:ext cx="0" cy="0"/>
          <a:chOff x="0" y="0"/>
          <a:chExt cx="0" cy="0"/>
        </a:xfrm>
      </p:grpSpPr>
      <p:sp>
        <p:nvSpPr>
          <p:cNvPr id="73" name="Google Shape;73;p28"/>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8"/>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Garamond"/>
              <a:buNone/>
              <a:defRPr b="0" sz="280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8"/>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6" name="Google Shape;76;p28"/>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77" name="Google Shape;77;p28"/>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8"/>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8"/>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0" name="Google Shape;80;p28"/>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1" name="Shape 81"/>
        <p:cNvGrpSpPr/>
        <p:nvPr/>
      </p:nvGrpSpPr>
      <p:grpSpPr>
        <a:xfrm>
          <a:off x="0" y="0"/>
          <a:ext cx="0" cy="0"/>
          <a:chOff x="0" y="0"/>
          <a:chExt cx="0" cy="0"/>
        </a:xfrm>
      </p:grpSpPr>
      <p:sp>
        <p:nvSpPr>
          <p:cNvPr id="82" name="Google Shape;82;p29"/>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9"/>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Garamond"/>
              <a:buNone/>
              <a:defRPr b="0" sz="2800">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9"/>
          <p:cNvSpPr/>
          <p:nvPr>
            <p:ph idx="2" type="pic"/>
          </p:nvPr>
        </p:nvSpPr>
        <p:spPr>
          <a:xfrm>
            <a:off x="228599" y="237744"/>
            <a:ext cx="8531352" cy="6382512"/>
          </a:xfrm>
          <a:prstGeom prst="rect">
            <a:avLst/>
          </a:prstGeom>
          <a:solidFill>
            <a:srgbClr val="BFB9B9"/>
          </a:solidFill>
          <a:ln>
            <a:noFill/>
          </a:ln>
        </p:spPr>
        <p:txBody>
          <a:bodyPr anchorCtr="0" anchor="t" bIns="45700" lIns="91425" spcFirstLastPara="1" rIns="91425" wrap="square" tIns="45700">
            <a:norm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85" name="Google Shape;85;p29"/>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86" name="Google Shape;86;p29"/>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9"/>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9"/>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9" name="Google Shape;89;p29"/>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3.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92000"/>
          </a:blip>
          <a:stretch>
            <a:fillRect/>
          </a:stretch>
        </a:blipFill>
      </p:bgPr>
    </p:bg>
    <p:spTree>
      <p:nvGrpSpPr>
        <p:cNvPr id="5" name="Shape 5"/>
        <p:cNvGrpSpPr/>
        <p:nvPr/>
      </p:nvGrpSpPr>
      <p:grpSpPr>
        <a:xfrm>
          <a:off x="0" y="0"/>
          <a:ext cx="0" cy="0"/>
          <a:chOff x="0" y="0"/>
          <a:chExt cx="0" cy="0"/>
        </a:xfrm>
      </p:grpSpPr>
      <p:sp>
        <p:nvSpPr>
          <p:cNvPr id="6" name="Google Shape;6;p8"/>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8"/>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9" name="Google Shape;9;p8"/>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 name="Google Shape;10;p8"/>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1" name="Google Shape;11;p8"/>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Garamond"/>
                <a:ea typeface="Garamond"/>
                <a:cs typeface="Garamond"/>
                <a:sym typeface="Garamond"/>
              </a:defRPr>
            </a:lvl1pPr>
            <a:lvl2pPr indent="0" lvl="1" marL="0" marR="0" rtl="0" algn="r">
              <a:spcBef>
                <a:spcPts val="0"/>
              </a:spcBef>
              <a:buNone/>
              <a:defRPr b="0" i="0" sz="1000" u="none" cap="none" strike="noStrike">
                <a:solidFill>
                  <a:srgbClr val="3F3F3F"/>
                </a:solidFill>
                <a:latin typeface="Garamond"/>
                <a:ea typeface="Garamond"/>
                <a:cs typeface="Garamond"/>
                <a:sym typeface="Garamond"/>
              </a:defRPr>
            </a:lvl2pPr>
            <a:lvl3pPr indent="0" lvl="2" marL="0" marR="0" rtl="0" algn="r">
              <a:spcBef>
                <a:spcPts val="0"/>
              </a:spcBef>
              <a:buNone/>
              <a:defRPr b="0" i="0" sz="1000" u="none" cap="none" strike="noStrike">
                <a:solidFill>
                  <a:srgbClr val="3F3F3F"/>
                </a:solidFill>
                <a:latin typeface="Garamond"/>
                <a:ea typeface="Garamond"/>
                <a:cs typeface="Garamond"/>
                <a:sym typeface="Garamond"/>
              </a:defRPr>
            </a:lvl3pPr>
            <a:lvl4pPr indent="0" lvl="3" marL="0" marR="0" rtl="0" algn="r">
              <a:spcBef>
                <a:spcPts val="0"/>
              </a:spcBef>
              <a:buNone/>
              <a:defRPr b="0" i="0" sz="1000" u="none" cap="none" strike="noStrike">
                <a:solidFill>
                  <a:srgbClr val="3F3F3F"/>
                </a:solidFill>
                <a:latin typeface="Garamond"/>
                <a:ea typeface="Garamond"/>
                <a:cs typeface="Garamond"/>
                <a:sym typeface="Garamond"/>
              </a:defRPr>
            </a:lvl4pPr>
            <a:lvl5pPr indent="0" lvl="4" marL="0" marR="0" rtl="0" algn="r">
              <a:spcBef>
                <a:spcPts val="0"/>
              </a:spcBef>
              <a:buNone/>
              <a:defRPr b="0" i="0" sz="1000" u="none" cap="none" strike="noStrike">
                <a:solidFill>
                  <a:srgbClr val="3F3F3F"/>
                </a:solidFill>
                <a:latin typeface="Garamond"/>
                <a:ea typeface="Garamond"/>
                <a:cs typeface="Garamond"/>
                <a:sym typeface="Garamond"/>
              </a:defRPr>
            </a:lvl5pPr>
            <a:lvl6pPr indent="0" lvl="5" marL="0" marR="0" rtl="0" algn="r">
              <a:spcBef>
                <a:spcPts val="0"/>
              </a:spcBef>
              <a:buNone/>
              <a:defRPr b="0" i="0" sz="1000" u="none" cap="none" strike="noStrike">
                <a:solidFill>
                  <a:srgbClr val="3F3F3F"/>
                </a:solidFill>
                <a:latin typeface="Garamond"/>
                <a:ea typeface="Garamond"/>
                <a:cs typeface="Garamond"/>
                <a:sym typeface="Garamond"/>
              </a:defRPr>
            </a:lvl6pPr>
            <a:lvl7pPr indent="0" lvl="6" marL="0" marR="0" rtl="0" algn="r">
              <a:spcBef>
                <a:spcPts val="0"/>
              </a:spcBef>
              <a:buNone/>
              <a:defRPr b="0" i="0" sz="1000" u="none" cap="none" strike="noStrike">
                <a:solidFill>
                  <a:srgbClr val="3F3F3F"/>
                </a:solidFill>
                <a:latin typeface="Garamond"/>
                <a:ea typeface="Garamond"/>
                <a:cs typeface="Garamond"/>
                <a:sym typeface="Garamond"/>
              </a:defRPr>
            </a:lvl7pPr>
            <a:lvl8pPr indent="0" lvl="7" marL="0" marR="0" rtl="0" algn="r">
              <a:spcBef>
                <a:spcPts val="0"/>
              </a:spcBef>
              <a:buNone/>
              <a:defRPr b="0" i="0" sz="1000" u="none" cap="none" strike="noStrike">
                <a:solidFill>
                  <a:srgbClr val="3F3F3F"/>
                </a:solidFill>
                <a:latin typeface="Garamond"/>
                <a:ea typeface="Garamond"/>
                <a:cs typeface="Garamond"/>
                <a:sym typeface="Garamond"/>
              </a:defRPr>
            </a:lvl8pPr>
            <a:lvl9pPr indent="0" lvl="8" marL="0" marR="0" rt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
        <p:nvSpPr>
          <p:cNvPr id="12" name="Google Shape;12;p8"/>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92000"/>
          </a:blip>
          <a:stretch>
            <a:fillRect/>
          </a:stretch>
        </a:blipFill>
      </p:bgPr>
    </p:bg>
    <p:spTree>
      <p:nvGrpSpPr>
        <p:cNvPr id="102" name="Shape 102"/>
        <p:cNvGrpSpPr/>
        <p:nvPr/>
      </p:nvGrpSpPr>
      <p:grpSpPr>
        <a:xfrm>
          <a:off x="0" y="0"/>
          <a:ext cx="0" cy="0"/>
          <a:chOff x="0" y="0"/>
          <a:chExt cx="0" cy="0"/>
        </a:xfrm>
      </p:grpSpPr>
      <p:sp>
        <p:nvSpPr>
          <p:cNvPr id="103" name="Google Shape;103;p10"/>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Google Shape;105;p10"/>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106" name="Google Shape;106;p1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7" name="Google Shape;107;p1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8" name="Google Shape;108;p1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Garamond"/>
                <a:ea typeface="Garamond"/>
                <a:cs typeface="Garamond"/>
                <a:sym typeface="Garamond"/>
              </a:defRPr>
            </a:lvl1pPr>
            <a:lvl2pPr indent="0" lvl="1" marL="0" marR="0" rtl="0" algn="r">
              <a:spcBef>
                <a:spcPts val="0"/>
              </a:spcBef>
              <a:buNone/>
              <a:defRPr b="0" i="0" sz="1000" u="none" cap="none" strike="noStrike">
                <a:solidFill>
                  <a:srgbClr val="3F3F3F"/>
                </a:solidFill>
                <a:latin typeface="Garamond"/>
                <a:ea typeface="Garamond"/>
                <a:cs typeface="Garamond"/>
                <a:sym typeface="Garamond"/>
              </a:defRPr>
            </a:lvl2pPr>
            <a:lvl3pPr indent="0" lvl="2" marL="0" marR="0" rtl="0" algn="r">
              <a:spcBef>
                <a:spcPts val="0"/>
              </a:spcBef>
              <a:buNone/>
              <a:defRPr b="0" i="0" sz="1000" u="none" cap="none" strike="noStrike">
                <a:solidFill>
                  <a:srgbClr val="3F3F3F"/>
                </a:solidFill>
                <a:latin typeface="Garamond"/>
                <a:ea typeface="Garamond"/>
                <a:cs typeface="Garamond"/>
                <a:sym typeface="Garamond"/>
              </a:defRPr>
            </a:lvl3pPr>
            <a:lvl4pPr indent="0" lvl="3" marL="0" marR="0" rtl="0" algn="r">
              <a:spcBef>
                <a:spcPts val="0"/>
              </a:spcBef>
              <a:buNone/>
              <a:defRPr b="0" i="0" sz="1000" u="none" cap="none" strike="noStrike">
                <a:solidFill>
                  <a:srgbClr val="3F3F3F"/>
                </a:solidFill>
                <a:latin typeface="Garamond"/>
                <a:ea typeface="Garamond"/>
                <a:cs typeface="Garamond"/>
                <a:sym typeface="Garamond"/>
              </a:defRPr>
            </a:lvl4pPr>
            <a:lvl5pPr indent="0" lvl="4" marL="0" marR="0" rtl="0" algn="r">
              <a:spcBef>
                <a:spcPts val="0"/>
              </a:spcBef>
              <a:buNone/>
              <a:defRPr b="0" i="0" sz="1000" u="none" cap="none" strike="noStrike">
                <a:solidFill>
                  <a:srgbClr val="3F3F3F"/>
                </a:solidFill>
                <a:latin typeface="Garamond"/>
                <a:ea typeface="Garamond"/>
                <a:cs typeface="Garamond"/>
                <a:sym typeface="Garamond"/>
              </a:defRPr>
            </a:lvl5pPr>
            <a:lvl6pPr indent="0" lvl="5" marL="0" marR="0" rtl="0" algn="r">
              <a:spcBef>
                <a:spcPts val="0"/>
              </a:spcBef>
              <a:buNone/>
              <a:defRPr b="0" i="0" sz="1000" u="none" cap="none" strike="noStrike">
                <a:solidFill>
                  <a:srgbClr val="3F3F3F"/>
                </a:solidFill>
                <a:latin typeface="Garamond"/>
                <a:ea typeface="Garamond"/>
                <a:cs typeface="Garamond"/>
                <a:sym typeface="Garamond"/>
              </a:defRPr>
            </a:lvl6pPr>
            <a:lvl7pPr indent="0" lvl="6" marL="0" marR="0" rtl="0" algn="r">
              <a:spcBef>
                <a:spcPts val="0"/>
              </a:spcBef>
              <a:buNone/>
              <a:defRPr b="0" i="0" sz="1000" u="none" cap="none" strike="noStrike">
                <a:solidFill>
                  <a:srgbClr val="3F3F3F"/>
                </a:solidFill>
                <a:latin typeface="Garamond"/>
                <a:ea typeface="Garamond"/>
                <a:cs typeface="Garamond"/>
                <a:sym typeface="Garamond"/>
              </a:defRPr>
            </a:lvl7pPr>
            <a:lvl8pPr indent="0" lvl="7" marL="0" marR="0" rtl="0" algn="r">
              <a:spcBef>
                <a:spcPts val="0"/>
              </a:spcBef>
              <a:buNone/>
              <a:defRPr b="0" i="0" sz="1000" u="none" cap="none" strike="noStrike">
                <a:solidFill>
                  <a:srgbClr val="3F3F3F"/>
                </a:solidFill>
                <a:latin typeface="Garamond"/>
                <a:ea typeface="Garamond"/>
                <a:cs typeface="Garamond"/>
                <a:sym typeface="Garamond"/>
              </a:defRPr>
            </a:lvl8pPr>
            <a:lvl9pPr indent="0" lvl="8" marL="0" marR="0" rt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10"/>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2" name="Shape 202"/>
        <p:cNvGrpSpPr/>
        <p:nvPr/>
      </p:nvGrpSpPr>
      <p:grpSpPr>
        <a:xfrm>
          <a:off x="0" y="0"/>
          <a:ext cx="0" cy="0"/>
          <a:chOff x="0" y="0"/>
          <a:chExt cx="0" cy="0"/>
        </a:xfrm>
      </p:grpSpPr>
      <p:sp>
        <p:nvSpPr>
          <p:cNvPr id="203" name="Google Shape;203;p1"/>
          <p:cNvSpPr/>
          <p:nvPr/>
        </p:nvSpPr>
        <p:spPr>
          <a:xfrm>
            <a:off x="8679766" y="246183"/>
            <a:ext cx="3078597" cy="844061"/>
          </a:xfrm>
          <a:prstGeom prst="roundRect">
            <a:avLst>
              <a:gd fmla="val 16667" name="adj"/>
            </a:avLst>
          </a:prstGeom>
          <a:solidFill>
            <a:schemeClr val="lt1"/>
          </a:solidFill>
          <a:ln cap="flat" cmpd="sng" w="5715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Garamond"/>
              <a:buNone/>
            </a:pPr>
            <a:r>
              <a:rPr b="0" i="0" lang="en-GB" sz="4000" u="none" cap="none" strike="noStrike">
                <a:solidFill>
                  <a:srgbClr val="000000"/>
                </a:solidFill>
                <a:latin typeface="Garamond"/>
                <a:ea typeface="Garamond"/>
                <a:cs typeface="Garamond"/>
                <a:sym typeface="Garamond"/>
              </a:rPr>
              <a:t>Date</a:t>
            </a:r>
            <a:endParaRPr/>
          </a:p>
        </p:txBody>
      </p:sp>
      <p:sp>
        <p:nvSpPr>
          <p:cNvPr id="204" name="Google Shape;204;p1"/>
          <p:cNvSpPr/>
          <p:nvPr/>
        </p:nvSpPr>
        <p:spPr>
          <a:xfrm>
            <a:off x="5738191" y="1685879"/>
            <a:ext cx="6020172" cy="1497939"/>
          </a:xfrm>
          <a:prstGeom prst="roundRect">
            <a:avLst>
              <a:gd fmla="val 16667" name="adj"/>
            </a:avLst>
          </a:prstGeom>
          <a:solidFill>
            <a:schemeClr val="lt1"/>
          </a:solidFill>
          <a:ln cap="flat" cmpd="sng" w="5715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5400" u="none" cap="none" strike="noStrike">
                <a:solidFill>
                  <a:schemeClr val="dk1"/>
                </a:solidFill>
                <a:latin typeface="Arial Narrow"/>
                <a:ea typeface="Arial Narrow"/>
                <a:cs typeface="Arial Narrow"/>
                <a:sym typeface="Arial Narrow"/>
              </a:rPr>
              <a:t>Stranger in his own land</a:t>
            </a:r>
            <a:endParaRPr b="0" i="0" sz="5400" u="sng" cap="none" strike="noStrike">
              <a:solidFill>
                <a:schemeClr val="dk1"/>
              </a:solidFill>
              <a:latin typeface="Garamond"/>
              <a:ea typeface="Garamond"/>
              <a:cs typeface="Garamond"/>
              <a:sym typeface="Garamond"/>
            </a:endParaRPr>
          </a:p>
        </p:txBody>
      </p:sp>
      <p:pic>
        <p:nvPicPr>
          <p:cNvPr id="205" name="Google Shape;205;p1"/>
          <p:cNvPicPr preferRelativeResize="0"/>
          <p:nvPr/>
        </p:nvPicPr>
        <p:blipFill rotWithShape="1">
          <a:blip r:embed="rId3">
            <a:alphaModFix/>
          </a:blip>
          <a:srcRect b="0" l="0" r="0" t="0"/>
          <a:stretch/>
        </p:blipFill>
        <p:spPr>
          <a:xfrm>
            <a:off x="1241004" y="653699"/>
            <a:ext cx="3078597" cy="3809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9" name="Shape 209"/>
        <p:cNvGrpSpPr/>
        <p:nvPr/>
      </p:nvGrpSpPr>
      <p:grpSpPr>
        <a:xfrm>
          <a:off x="0" y="0"/>
          <a:ext cx="0" cy="0"/>
          <a:chOff x="0" y="0"/>
          <a:chExt cx="0" cy="0"/>
        </a:xfrm>
      </p:grpSpPr>
      <p:sp>
        <p:nvSpPr>
          <p:cNvPr id="210" name="Google Shape;210;p2"/>
          <p:cNvSpPr txBox="1"/>
          <p:nvPr>
            <p:ph type="title"/>
          </p:nvPr>
        </p:nvSpPr>
        <p:spPr>
          <a:xfrm>
            <a:off x="1066800" y="365591"/>
            <a:ext cx="6407426" cy="914738"/>
          </a:xfrm>
          <a:prstGeom prst="rect">
            <a:avLst/>
          </a:prstGeom>
          <a:solidFill>
            <a:srgbClr val="002060"/>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Arial Narrow"/>
              <a:buNone/>
            </a:pPr>
            <a:r>
              <a:rPr b="1" lang="en-GB" u="sng">
                <a:solidFill>
                  <a:schemeClr val="lt1"/>
                </a:solidFill>
                <a:latin typeface="Arial Narrow"/>
                <a:ea typeface="Arial Narrow"/>
                <a:cs typeface="Arial Narrow"/>
                <a:sym typeface="Arial Narrow"/>
              </a:rPr>
              <a:t>A Hero’s Welcome?</a:t>
            </a:r>
            <a:endParaRPr/>
          </a:p>
        </p:txBody>
      </p:sp>
      <p:sp>
        <p:nvSpPr>
          <p:cNvPr id="211" name="Google Shape;211;p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12" name="Google Shape;212;p2"/>
          <p:cNvSpPr/>
          <p:nvPr/>
        </p:nvSpPr>
        <p:spPr>
          <a:xfrm>
            <a:off x="1066800" y="1539071"/>
            <a:ext cx="10058400" cy="347472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At the end of the last Episode, feeling moved by his story, King Alcinous vowed to send Odysseus home to his family</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But, let’s not forget, Odysseus has been gone an very long time</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Penelope has been alone &amp; had to raise their son, Telemachus who is now 19, by herself</a:t>
            </a:r>
            <a:endParaRPr/>
          </a:p>
        </p:txBody>
      </p:sp>
      <p:sp>
        <p:nvSpPr>
          <p:cNvPr id="213" name="Google Shape;213;p2"/>
          <p:cNvSpPr/>
          <p:nvPr/>
        </p:nvSpPr>
        <p:spPr>
          <a:xfrm>
            <a:off x="1859280" y="5272871"/>
            <a:ext cx="8808720" cy="9144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How do you think they will both react to Odysseus’ return?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7" name="Shape 217"/>
        <p:cNvGrpSpPr/>
        <p:nvPr/>
      </p:nvGrpSpPr>
      <p:grpSpPr>
        <a:xfrm>
          <a:off x="0" y="0"/>
          <a:ext cx="0" cy="0"/>
          <a:chOff x="0" y="0"/>
          <a:chExt cx="0" cy="0"/>
        </a:xfrm>
      </p:grpSpPr>
      <p:sp>
        <p:nvSpPr>
          <p:cNvPr id="218" name="Google Shape;218;p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19" name="Google Shape;219;p3"/>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20" name="Google Shape;220;p3"/>
          <p:cNvSpPr/>
          <p:nvPr/>
        </p:nvSpPr>
        <p:spPr>
          <a:xfrm>
            <a:off x="1447800" y="759330"/>
            <a:ext cx="9296400" cy="729006"/>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Consider the curse from Polyphemus at the end of Episode 4:</a:t>
            </a:r>
            <a:endParaRPr/>
          </a:p>
        </p:txBody>
      </p:sp>
      <p:sp>
        <p:nvSpPr>
          <p:cNvPr id="221" name="Google Shape;221;p3"/>
          <p:cNvSpPr/>
          <p:nvPr/>
        </p:nvSpPr>
        <p:spPr>
          <a:xfrm>
            <a:off x="1066800" y="1925268"/>
            <a:ext cx="10058400" cy="1155726"/>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Let him find danger waiting where there should be a welcome!</a:t>
            </a:r>
            <a:endParaRPr/>
          </a:p>
        </p:txBody>
      </p:sp>
      <p:sp>
        <p:nvSpPr>
          <p:cNvPr id="222" name="Google Shape;222;p3"/>
          <p:cNvSpPr/>
          <p:nvPr/>
        </p:nvSpPr>
        <p:spPr>
          <a:xfrm>
            <a:off x="2194560" y="3444240"/>
            <a:ext cx="8061960" cy="2590800"/>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Considering the fact that all of the other warnings &amp; predictions have so far come true, how might this curse relate to the return of Odysseus?</a:t>
            </a:r>
            <a:endParaRPr/>
          </a:p>
          <a:p>
            <a:pPr indent="0" lvl="0" marL="0" marR="0" rtl="0" algn="ctr">
              <a:spcBef>
                <a:spcPts val="0"/>
              </a:spcBef>
              <a:spcAft>
                <a:spcPts val="0"/>
              </a:spcAft>
              <a:buNone/>
            </a:pPr>
            <a:r>
              <a:t/>
            </a:r>
            <a:endParaRPr b="0" i="0" sz="3200" u="none" cap="none" strike="noStrike">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What will happen to him now?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6" name="Shape 226"/>
        <p:cNvGrpSpPr/>
        <p:nvPr/>
      </p:nvGrpSpPr>
      <p:grpSpPr>
        <a:xfrm>
          <a:off x="0" y="0"/>
          <a:ext cx="0" cy="0"/>
          <a:chOff x="0" y="0"/>
          <a:chExt cx="0" cy="0"/>
        </a:xfrm>
      </p:grpSpPr>
      <p:sp>
        <p:nvSpPr>
          <p:cNvPr id="227" name="Google Shape;227;p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28" name="Google Shape;228;p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29" name="Google Shape;229;p4"/>
          <p:cNvSpPr/>
          <p:nvPr/>
        </p:nvSpPr>
        <p:spPr>
          <a:xfrm>
            <a:off x="1722120" y="642594"/>
            <a:ext cx="8763000" cy="914400"/>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Listen to Episode 9 of </a:t>
            </a:r>
            <a:r>
              <a:rPr b="0" i="1" lang="en-GB" sz="3200" u="none" cap="none" strike="noStrike">
                <a:solidFill>
                  <a:schemeClr val="lt1"/>
                </a:solidFill>
                <a:latin typeface="Arial Narrow"/>
                <a:ea typeface="Arial Narrow"/>
                <a:cs typeface="Arial Narrow"/>
                <a:sym typeface="Arial Narrow"/>
              </a:rPr>
              <a:t>The Odyssey</a:t>
            </a:r>
            <a:r>
              <a:rPr b="0" i="0" lang="en-GB" sz="3200" u="none" cap="none" strike="noStrike">
                <a:solidFill>
                  <a:schemeClr val="lt1"/>
                </a:solidFill>
                <a:latin typeface="Arial Narrow"/>
                <a:ea typeface="Arial Narrow"/>
                <a:cs typeface="Arial Narrow"/>
                <a:sym typeface="Arial Narrow"/>
              </a:rPr>
              <a:t>:</a:t>
            </a:r>
            <a:endParaRPr/>
          </a:p>
        </p:txBody>
      </p:sp>
      <p:sp>
        <p:nvSpPr>
          <p:cNvPr id="230" name="Google Shape;230;p4"/>
          <p:cNvSpPr/>
          <p:nvPr/>
        </p:nvSpPr>
        <p:spPr>
          <a:xfrm>
            <a:off x="2393424" y="4343400"/>
            <a:ext cx="7634496" cy="1935480"/>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As you do, pay close attention to the instructions Odysseus is given for his return</a:t>
            </a:r>
            <a:endParaRPr/>
          </a:p>
          <a:p>
            <a:pPr indent="0" lvl="0" marL="0" marR="0" rtl="0" algn="ctr">
              <a:spcBef>
                <a:spcPts val="0"/>
              </a:spcBef>
              <a:spcAft>
                <a:spcPts val="0"/>
              </a:spcAft>
              <a:buNone/>
            </a:pPr>
            <a:r>
              <a:t/>
            </a:r>
            <a:endParaRPr b="0" i="0" sz="3200" u="none" cap="none" strike="noStrike">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Why is he in danger &amp; why must he be disguised?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4" name="Shape 234"/>
        <p:cNvGrpSpPr/>
        <p:nvPr/>
      </p:nvGrpSpPr>
      <p:grpSpPr>
        <a:xfrm>
          <a:off x="0" y="0"/>
          <a:ext cx="0" cy="0"/>
          <a:chOff x="0" y="0"/>
          <a:chExt cx="0" cy="0"/>
        </a:xfrm>
      </p:grpSpPr>
      <p:sp>
        <p:nvSpPr>
          <p:cNvPr id="235" name="Google Shape;235;p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36" name="Google Shape;236;p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37" name="Google Shape;237;p5"/>
          <p:cNvSpPr/>
          <p:nvPr/>
        </p:nvSpPr>
        <p:spPr>
          <a:xfrm>
            <a:off x="2118360" y="553668"/>
            <a:ext cx="8031480" cy="914400"/>
          </a:xfrm>
          <a:prstGeom prst="rect">
            <a:avLst/>
          </a:prstGeom>
          <a:solidFill>
            <a:srgbClr val="7030A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Examine Athene’s final words to Odysseus at the end of the second section to Episode 9:</a:t>
            </a:r>
            <a:endParaRPr/>
          </a:p>
        </p:txBody>
      </p:sp>
      <p:sp>
        <p:nvSpPr>
          <p:cNvPr id="238" name="Google Shape;238;p5"/>
          <p:cNvSpPr/>
          <p:nvPr/>
        </p:nvSpPr>
        <p:spPr>
          <a:xfrm>
            <a:off x="1066800" y="1739874"/>
            <a:ext cx="10058400" cy="210312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Odysseus, listen. You must go as an old beggar now. Do not go to your feasting hall. Go rather to the hut of your faithful swineherd Eumaeus. Do not reveal yourself to him. But listen and you will learn much.</a:t>
            </a:r>
            <a:endParaRPr/>
          </a:p>
        </p:txBody>
      </p:sp>
      <p:sp>
        <p:nvSpPr>
          <p:cNvPr id="239" name="Google Shape;239;p5"/>
          <p:cNvSpPr/>
          <p:nvPr/>
        </p:nvSpPr>
        <p:spPr>
          <a:xfrm>
            <a:off x="1066800" y="4114800"/>
            <a:ext cx="10058400" cy="1920240"/>
          </a:xfrm>
          <a:prstGeom prst="rect">
            <a:avLst/>
          </a:prstGeom>
          <a:solidFill>
            <a:srgbClr val="7030A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Of all the possible disguises, why does Athene choose that of an old beggar?</a:t>
            </a:r>
            <a:endParaRPr/>
          </a:p>
          <a:p>
            <a:pPr indent="0" lvl="0" marL="0" marR="0" rtl="0" algn="ctr">
              <a:spcBef>
                <a:spcPts val="0"/>
              </a:spcBef>
              <a:spcAft>
                <a:spcPts val="0"/>
              </a:spcAft>
              <a:buNone/>
            </a:pPr>
            <a:r>
              <a:t/>
            </a:r>
            <a:endParaRPr b="0" i="0" sz="3200" u="none" cap="none" strike="noStrike">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What do you believe it is that Odysseus needs to learn?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43" name="Shape 243"/>
        <p:cNvGrpSpPr/>
        <p:nvPr/>
      </p:nvGrpSpPr>
      <p:grpSpPr>
        <a:xfrm>
          <a:off x="0" y="0"/>
          <a:ext cx="0" cy="0"/>
          <a:chOff x="0" y="0"/>
          <a:chExt cx="0" cy="0"/>
        </a:xfrm>
      </p:grpSpPr>
      <p:sp>
        <p:nvSpPr>
          <p:cNvPr id="244" name="Google Shape;244;p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45" name="Google Shape;245;p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46" name="Google Shape;246;p6"/>
          <p:cNvSpPr/>
          <p:nvPr/>
        </p:nvSpPr>
        <p:spPr>
          <a:xfrm>
            <a:off x="1066800" y="642594"/>
            <a:ext cx="10058400" cy="3167406"/>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lt1"/>
                </a:solidFill>
                <a:latin typeface="Arial Narrow"/>
                <a:ea typeface="Arial Narrow"/>
                <a:cs typeface="Arial Narrow"/>
                <a:sym typeface="Arial Narrow"/>
              </a:rPr>
              <a:t>In the third section of Episode 9, a lot happens &amp; Odysseus learns a great deal – even though we may not realise it, a lot of what happens is simply inferred.</a:t>
            </a:r>
            <a:endParaRPr/>
          </a:p>
          <a:p>
            <a:pPr indent="0" lvl="0" marL="0" marR="0" rtl="0" algn="ctr">
              <a:spcBef>
                <a:spcPts val="0"/>
              </a:spcBef>
              <a:spcAft>
                <a:spcPts val="0"/>
              </a:spcAft>
              <a:buNone/>
            </a:pPr>
            <a:r>
              <a:t/>
            </a:r>
            <a:endParaRPr b="0" i="0" sz="2800" u="none" cap="none" strike="noStrike">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0" i="0" lang="en-GB" sz="2800" u="none" cap="none" strike="noStrike">
                <a:solidFill>
                  <a:schemeClr val="lt1"/>
                </a:solidFill>
                <a:latin typeface="Arial Narrow"/>
                <a:ea typeface="Arial Narrow"/>
                <a:cs typeface="Arial Narrow"/>
                <a:sym typeface="Arial Narrow"/>
              </a:rPr>
              <a:t>This means that things are hinted at &amp; we have to read between the lines to understand what is happening</a:t>
            </a:r>
            <a:endParaRPr/>
          </a:p>
        </p:txBody>
      </p:sp>
      <p:sp>
        <p:nvSpPr>
          <p:cNvPr id="247" name="Google Shape;247;p6"/>
          <p:cNvSpPr/>
          <p:nvPr/>
        </p:nvSpPr>
        <p:spPr>
          <a:xfrm>
            <a:off x="1066800" y="4112286"/>
            <a:ext cx="10058400" cy="2136114"/>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Revisit the third section of Episode 9 once more</a:t>
            </a:r>
            <a:endParaRPr/>
          </a:p>
          <a:p>
            <a:pPr indent="0" lvl="0" marL="0" marR="0" rtl="0" algn="ctr">
              <a:spcBef>
                <a:spcPts val="0"/>
              </a:spcBef>
              <a:spcAft>
                <a:spcPts val="0"/>
              </a:spcAft>
              <a:buNone/>
            </a:pPr>
            <a:r>
              <a:t/>
            </a:r>
            <a:endParaRPr b="0" i="0" sz="28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What do you feel Odysseus learns?</a:t>
            </a:r>
            <a:endParaRPr/>
          </a:p>
          <a:p>
            <a:pPr indent="0" lvl="0" marL="0" marR="0" rtl="0" algn="ctr">
              <a:spcBef>
                <a:spcPts val="0"/>
              </a:spcBef>
              <a:spcAft>
                <a:spcPts val="0"/>
              </a:spcAft>
              <a:buNone/>
            </a:pPr>
            <a:r>
              <a:t/>
            </a:r>
            <a:endParaRPr b="0" i="0" sz="28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Remember, we will have to read between the lines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51" name="Shape 251"/>
        <p:cNvGrpSpPr/>
        <p:nvPr/>
      </p:nvGrpSpPr>
      <p:grpSpPr>
        <a:xfrm>
          <a:off x="0" y="0"/>
          <a:ext cx="0" cy="0"/>
          <a:chOff x="0" y="0"/>
          <a:chExt cx="0" cy="0"/>
        </a:xfrm>
      </p:grpSpPr>
      <p:sp>
        <p:nvSpPr>
          <p:cNvPr id="252" name="Google Shape;252;p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800"/>
              <a:buFont typeface="Arial Narrow"/>
              <a:buNone/>
            </a:pPr>
            <a:r>
              <a:rPr b="1" lang="en-GB" u="sng">
                <a:latin typeface="Arial Narrow"/>
                <a:ea typeface="Arial Narrow"/>
                <a:cs typeface="Arial Narrow"/>
                <a:sym typeface="Arial Narrow"/>
              </a:rPr>
              <a:t>And Finally…</a:t>
            </a:r>
            <a:endParaRPr/>
          </a:p>
        </p:txBody>
      </p:sp>
      <p:sp>
        <p:nvSpPr>
          <p:cNvPr id="253" name="Google Shape;253;p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54" name="Google Shape;254;p7"/>
          <p:cNvSpPr/>
          <p:nvPr/>
        </p:nvSpPr>
        <p:spPr>
          <a:xfrm>
            <a:off x="1539240" y="2103120"/>
            <a:ext cx="8976360" cy="24384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Odysseus is not the only person who is meant to learn something from the events of this story</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We, as the reader/listener, are meant to learn from what has happened to Odysseus too</a:t>
            </a:r>
            <a:endParaRPr/>
          </a:p>
        </p:txBody>
      </p:sp>
      <p:sp>
        <p:nvSpPr>
          <p:cNvPr id="255" name="Google Shape;255;p7"/>
          <p:cNvSpPr/>
          <p:nvPr/>
        </p:nvSpPr>
        <p:spPr>
          <a:xfrm>
            <a:off x="2407920" y="4861560"/>
            <a:ext cx="7620000" cy="117348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do you think Homer wished the reader/listener to understand from this tale?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2017-01-07T13:32:22Z</dcterms:created>
  <dc:creator>Emma Clee</dc:creator>
</cp:coreProperties>
</file>