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Lst>
  <p:sldSz cy="6858000" cx="12192000"/>
  <p:notesSz cx="6858000" cy="9144000"/>
  <p:embeddedFontLst>
    <p:embeddedFont>
      <p:font typeface="Garamond"/>
      <p:regular r:id="rId13"/>
      <p:bold r:id="rId14"/>
      <p:italic r:id="rId15"/>
      <p:boldItalic r:id="rId16"/>
    </p:embeddedFont>
    <p:embeddedFont>
      <p:font typeface="Arial Narrow"/>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1" roundtripDataSignature="AMtx7mgZwlWQET8K+z6gp+YgdWLYowkLK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ArialNarrow-boldItalic.fntdata"/><Relationship Id="rId11" Type="http://schemas.openxmlformats.org/officeDocument/2006/relationships/slide" Target="slides/slide6.xml"/><Relationship Id="rId10" Type="http://schemas.openxmlformats.org/officeDocument/2006/relationships/slide" Target="slides/slide5.xml"/><Relationship Id="rId21" Type="http://customschemas.google.com/relationships/presentationmetadata" Target="metadata"/><Relationship Id="rId13" Type="http://schemas.openxmlformats.org/officeDocument/2006/relationships/font" Target="fonts/Garamond-regular.fntdata"/><Relationship Id="rId12" Type="http://schemas.openxmlformats.org/officeDocument/2006/relationships/slide" Target="slides/slide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font" Target="fonts/Garamond-italic.fntdata"/><Relationship Id="rId14" Type="http://schemas.openxmlformats.org/officeDocument/2006/relationships/font" Target="fonts/Garamond-bold.fntdata"/><Relationship Id="rId17" Type="http://schemas.openxmlformats.org/officeDocument/2006/relationships/font" Target="fonts/ArialNarrow-regular.fntdata"/><Relationship Id="rId16" Type="http://schemas.openxmlformats.org/officeDocument/2006/relationships/font" Target="fonts/Garamond-boldItalic.fntdata"/><Relationship Id="rId5" Type="http://schemas.openxmlformats.org/officeDocument/2006/relationships/notesMaster" Target="notesMasters/notesMaster1.xml"/><Relationship Id="rId19" Type="http://schemas.openxmlformats.org/officeDocument/2006/relationships/font" Target="fonts/ArialNarrow-italic.fntdata"/><Relationship Id="rId6" Type="http://schemas.openxmlformats.org/officeDocument/2006/relationships/slide" Target="slides/slide1.xml"/><Relationship Id="rId18" Type="http://schemas.openxmlformats.org/officeDocument/2006/relationships/font" Target="fonts/ArialNarrow-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13" name="Shape 13"/>
        <p:cNvGrpSpPr/>
        <p:nvPr/>
      </p:nvGrpSpPr>
      <p:grpSpPr>
        <a:xfrm>
          <a:off x="0" y="0"/>
          <a:ext cx="0" cy="0"/>
          <a:chOff x="0" y="0"/>
          <a:chExt cx="0" cy="0"/>
        </a:xfrm>
      </p:grpSpPr>
      <p:sp>
        <p:nvSpPr>
          <p:cNvPr id="14" name="Google Shape;14;p9"/>
          <p:cNvSpPr/>
          <p:nvPr/>
        </p:nvSpPr>
        <p:spPr>
          <a:xfrm>
            <a:off x="1" y="0"/>
            <a:ext cx="12192000" cy="6858000"/>
          </a:xfrm>
          <a:prstGeom prst="rect">
            <a:avLst/>
          </a:prstGeom>
          <a:blipFill rotWithShape="1">
            <a:blip r:embed="rId2">
              <a:alphaModFix amt="40000"/>
            </a:blip>
            <a:tile algn="tl" flip="xy" tx="-133350" sx="85000" ty="33020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9"/>
          <p:cNvSpPr/>
          <p:nvPr/>
        </p:nvSpPr>
        <p:spPr>
          <a:xfrm>
            <a:off x="1307870" y="1267730"/>
            <a:ext cx="9576262" cy="4307950"/>
          </a:xfrm>
          <a:prstGeom prst="rect">
            <a:avLst/>
          </a:prstGeom>
          <a:solidFill>
            <a:schemeClr val="lt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9"/>
          <p:cNvSpPr/>
          <p:nvPr/>
        </p:nvSpPr>
        <p:spPr>
          <a:xfrm>
            <a:off x="1447801"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9"/>
          <p:cNvSpPr/>
          <p:nvPr/>
        </p:nvSpPr>
        <p:spPr>
          <a:xfrm>
            <a:off x="5135880" y="1267730"/>
            <a:ext cx="1920240" cy="7315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 name="Google Shape;18;p9"/>
          <p:cNvGrpSpPr/>
          <p:nvPr/>
        </p:nvGrpSpPr>
        <p:grpSpPr>
          <a:xfrm>
            <a:off x="5250180" y="1267730"/>
            <a:ext cx="1691640" cy="645295"/>
            <a:chOff x="5318306" y="1386268"/>
            <a:chExt cx="1567331" cy="645295"/>
          </a:xfrm>
        </p:grpSpPr>
        <p:cxnSp>
          <p:nvCxnSpPr>
            <p:cNvPr id="19" name="Google Shape;19;p9"/>
            <p:cNvCxnSpPr/>
            <p:nvPr/>
          </p:nvCxnSpPr>
          <p:spPr>
            <a:xfrm>
              <a:off x="5318306" y="1386268"/>
              <a:ext cx="0" cy="640080"/>
            </a:xfrm>
            <a:prstGeom prst="straightConnector1">
              <a:avLst/>
            </a:prstGeom>
            <a:solidFill>
              <a:srgbClr val="262626"/>
            </a:solidFill>
            <a:ln cap="flat" cmpd="sng" w="9525">
              <a:solidFill>
                <a:srgbClr val="262626"/>
              </a:solidFill>
              <a:prstDash val="solid"/>
              <a:miter lim="800000"/>
              <a:headEnd len="sm" w="sm" type="none"/>
              <a:tailEnd len="sm" w="sm" type="none"/>
            </a:ln>
          </p:spPr>
        </p:cxnSp>
        <p:cxnSp>
          <p:nvCxnSpPr>
            <p:cNvPr id="20" name="Google Shape;20;p9"/>
            <p:cNvCxnSpPr/>
            <p:nvPr/>
          </p:nvCxnSpPr>
          <p:spPr>
            <a:xfrm>
              <a:off x="6885637" y="1386268"/>
              <a:ext cx="0" cy="640080"/>
            </a:xfrm>
            <a:prstGeom prst="straightConnector1">
              <a:avLst/>
            </a:prstGeom>
            <a:solidFill>
              <a:srgbClr val="262626"/>
            </a:solidFill>
            <a:ln cap="flat" cmpd="sng" w="9525">
              <a:solidFill>
                <a:srgbClr val="262626"/>
              </a:solidFill>
              <a:prstDash val="solid"/>
              <a:miter lim="800000"/>
              <a:headEnd len="sm" w="sm" type="none"/>
              <a:tailEnd len="sm" w="sm" type="none"/>
            </a:ln>
          </p:spPr>
        </p:cxnSp>
        <p:cxnSp>
          <p:nvCxnSpPr>
            <p:cNvPr id="21" name="Google Shape;21;p9"/>
            <p:cNvCxnSpPr/>
            <p:nvPr/>
          </p:nvCxnSpPr>
          <p:spPr>
            <a:xfrm>
              <a:off x="5318306" y="2031563"/>
              <a:ext cx="1567331" cy="0"/>
            </a:xfrm>
            <a:prstGeom prst="straightConnector1">
              <a:avLst/>
            </a:prstGeom>
            <a:solidFill>
              <a:srgbClr val="262626"/>
            </a:solidFill>
            <a:ln cap="flat" cmpd="sng" w="9525">
              <a:solidFill>
                <a:srgbClr val="262626"/>
              </a:solidFill>
              <a:prstDash val="solid"/>
              <a:miter lim="800000"/>
              <a:headEnd len="sm" w="sm" type="none"/>
              <a:tailEnd len="sm" w="sm" type="none"/>
            </a:ln>
          </p:spPr>
        </p:cxnSp>
      </p:grpSp>
      <p:sp>
        <p:nvSpPr>
          <p:cNvPr id="22" name="Google Shape;22;p9"/>
          <p:cNvSpPr txBox="1"/>
          <p:nvPr>
            <p:ph type="ctrTitle"/>
          </p:nvPr>
        </p:nvSpPr>
        <p:spPr>
          <a:xfrm>
            <a:off x="1561708" y="2091263"/>
            <a:ext cx="9068586" cy="2590800"/>
          </a:xfrm>
          <a:prstGeom prst="rect">
            <a:avLst/>
          </a:prstGeom>
          <a:noFill/>
          <a:ln>
            <a:noFill/>
          </a:ln>
        </p:spPr>
        <p:txBody>
          <a:bodyPr anchorCtr="0" anchor="ctr" bIns="45700" lIns="91425" spcFirstLastPara="1" rIns="91425" wrap="square" tIns="45700">
            <a:noAutofit/>
          </a:bodyPr>
          <a:lstStyle>
            <a:lvl1pPr lvl="0" algn="ctr">
              <a:lnSpc>
                <a:spcPct val="83000"/>
              </a:lnSpc>
              <a:spcBef>
                <a:spcPts val="0"/>
              </a:spcBef>
              <a:spcAft>
                <a:spcPts val="0"/>
              </a:spcAft>
              <a:buClr>
                <a:srgbClr val="262626"/>
              </a:buClr>
              <a:buSzPts val="7200"/>
              <a:buFont typeface="Garamond"/>
              <a:buNone/>
              <a:defRPr b="0" sz="7200" cap="none">
                <a:solidFill>
                  <a:srgbClr val="262626"/>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9"/>
          <p:cNvSpPr txBox="1"/>
          <p:nvPr>
            <p:ph idx="1" type="subTitle"/>
          </p:nvPr>
        </p:nvSpPr>
        <p:spPr>
          <a:xfrm>
            <a:off x="1562100" y="4682062"/>
            <a:ext cx="9070848" cy="457201"/>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0"/>
              </a:spcBef>
              <a:spcAft>
                <a:spcPts val="0"/>
              </a:spcAft>
              <a:buSzPts val="1600"/>
              <a:buNone/>
              <a:defRPr sz="1600">
                <a:solidFill>
                  <a:srgbClr val="564842"/>
                </a:solidFill>
              </a:defRPr>
            </a:lvl1pPr>
            <a:lvl2pPr lvl="1" algn="ctr">
              <a:lnSpc>
                <a:spcPct val="100000"/>
              </a:lnSpc>
              <a:spcBef>
                <a:spcPts val="500"/>
              </a:spcBef>
              <a:spcAft>
                <a:spcPts val="0"/>
              </a:spcAft>
              <a:buSzPts val="1600"/>
              <a:buNone/>
              <a:defRPr sz="1600"/>
            </a:lvl2pPr>
            <a:lvl3pPr lvl="2" algn="ctr">
              <a:lnSpc>
                <a:spcPct val="100000"/>
              </a:lnSpc>
              <a:spcBef>
                <a:spcPts val="500"/>
              </a:spcBef>
              <a:spcAft>
                <a:spcPts val="0"/>
              </a:spcAft>
              <a:buSzPts val="1600"/>
              <a:buNone/>
              <a:defRPr sz="16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100000"/>
              </a:lnSpc>
              <a:spcBef>
                <a:spcPts val="500"/>
              </a:spcBef>
              <a:spcAft>
                <a:spcPts val="0"/>
              </a:spcAft>
              <a:buSzPts val="1600"/>
              <a:buNone/>
              <a:defRPr sz="1600"/>
            </a:lvl6pPr>
            <a:lvl7pPr lvl="6" algn="ctr">
              <a:lnSpc>
                <a:spcPct val="100000"/>
              </a:lnSpc>
              <a:spcBef>
                <a:spcPts val="500"/>
              </a:spcBef>
              <a:spcAft>
                <a:spcPts val="0"/>
              </a:spcAft>
              <a:buSzPts val="1600"/>
              <a:buNone/>
              <a:defRPr sz="1600"/>
            </a:lvl7pPr>
            <a:lvl8pPr lvl="7" algn="ctr">
              <a:lnSpc>
                <a:spcPct val="100000"/>
              </a:lnSpc>
              <a:spcBef>
                <a:spcPts val="500"/>
              </a:spcBef>
              <a:spcAft>
                <a:spcPts val="0"/>
              </a:spcAft>
              <a:buSzPts val="1600"/>
              <a:buNone/>
              <a:defRPr sz="1600"/>
            </a:lvl8pPr>
            <a:lvl9pPr lvl="8" algn="ctr">
              <a:lnSpc>
                <a:spcPct val="100000"/>
              </a:lnSpc>
              <a:spcBef>
                <a:spcPts val="500"/>
              </a:spcBef>
              <a:spcAft>
                <a:spcPts val="0"/>
              </a:spcAft>
              <a:buSzPts val="1600"/>
              <a:buNone/>
              <a:defRPr sz="1600"/>
            </a:lvl9pPr>
          </a:lstStyle>
          <a:p/>
        </p:txBody>
      </p:sp>
      <p:sp>
        <p:nvSpPr>
          <p:cNvPr id="24" name="Google Shape;24;p9"/>
          <p:cNvSpPr txBox="1"/>
          <p:nvPr>
            <p:ph idx="10" type="dt"/>
          </p:nvPr>
        </p:nvSpPr>
        <p:spPr>
          <a:xfrm>
            <a:off x="5318760" y="1341255"/>
            <a:ext cx="1554480" cy="527213"/>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1300">
                <a:solidFill>
                  <a:srgbClr val="FFFFFF"/>
                </a:solidFill>
                <a:latin typeface="Garamond"/>
                <a:ea typeface="Garamond"/>
                <a:cs typeface="Garamond"/>
                <a:sym typeface="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9"/>
          <p:cNvSpPr txBox="1"/>
          <p:nvPr>
            <p:ph idx="11" type="ftr"/>
          </p:nvPr>
        </p:nvSpPr>
        <p:spPr>
          <a:xfrm>
            <a:off x="1453896" y="5212080"/>
            <a:ext cx="5905500" cy="228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9"/>
          <p:cNvSpPr txBox="1"/>
          <p:nvPr>
            <p:ph idx="12" type="sldNum"/>
          </p:nvPr>
        </p:nvSpPr>
        <p:spPr>
          <a:xfrm>
            <a:off x="8606919" y="5212080"/>
            <a:ext cx="2111881" cy="2286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b="0" i="0" sz="1000" u="none" cap="none" strike="noStrike">
                <a:solidFill>
                  <a:srgbClr val="3F3F3F"/>
                </a:solidFill>
                <a:latin typeface="Garamond"/>
                <a:ea typeface="Garamond"/>
                <a:cs typeface="Garamond"/>
                <a:sym typeface="Garamond"/>
              </a:defRPr>
            </a:lvl1pPr>
            <a:lvl2pPr indent="0" lvl="1" marL="0" algn="r">
              <a:spcBef>
                <a:spcPts val="0"/>
              </a:spcBef>
              <a:buNone/>
              <a:defRPr b="0" i="0" sz="1000" u="none" cap="none" strike="noStrike">
                <a:solidFill>
                  <a:srgbClr val="3F3F3F"/>
                </a:solidFill>
                <a:latin typeface="Garamond"/>
                <a:ea typeface="Garamond"/>
                <a:cs typeface="Garamond"/>
                <a:sym typeface="Garamond"/>
              </a:defRPr>
            </a:lvl2pPr>
            <a:lvl3pPr indent="0" lvl="2" marL="0" algn="r">
              <a:spcBef>
                <a:spcPts val="0"/>
              </a:spcBef>
              <a:buNone/>
              <a:defRPr b="0" i="0" sz="1000" u="none" cap="none" strike="noStrike">
                <a:solidFill>
                  <a:srgbClr val="3F3F3F"/>
                </a:solidFill>
                <a:latin typeface="Garamond"/>
                <a:ea typeface="Garamond"/>
                <a:cs typeface="Garamond"/>
                <a:sym typeface="Garamond"/>
              </a:defRPr>
            </a:lvl3pPr>
            <a:lvl4pPr indent="0" lvl="3" marL="0" algn="r">
              <a:spcBef>
                <a:spcPts val="0"/>
              </a:spcBef>
              <a:buNone/>
              <a:defRPr b="0" i="0" sz="1000" u="none" cap="none" strike="noStrike">
                <a:solidFill>
                  <a:srgbClr val="3F3F3F"/>
                </a:solidFill>
                <a:latin typeface="Garamond"/>
                <a:ea typeface="Garamond"/>
                <a:cs typeface="Garamond"/>
                <a:sym typeface="Garamond"/>
              </a:defRPr>
            </a:lvl4pPr>
            <a:lvl5pPr indent="0" lvl="4" marL="0" algn="r">
              <a:spcBef>
                <a:spcPts val="0"/>
              </a:spcBef>
              <a:buNone/>
              <a:defRPr b="0" i="0" sz="1000" u="none" cap="none" strike="noStrike">
                <a:solidFill>
                  <a:srgbClr val="3F3F3F"/>
                </a:solidFill>
                <a:latin typeface="Garamond"/>
                <a:ea typeface="Garamond"/>
                <a:cs typeface="Garamond"/>
                <a:sym typeface="Garamond"/>
              </a:defRPr>
            </a:lvl5pPr>
            <a:lvl6pPr indent="0" lvl="5" marL="0" algn="r">
              <a:spcBef>
                <a:spcPts val="0"/>
              </a:spcBef>
              <a:buNone/>
              <a:defRPr b="0" i="0" sz="1000" u="none" cap="none" strike="noStrike">
                <a:solidFill>
                  <a:srgbClr val="3F3F3F"/>
                </a:solidFill>
                <a:latin typeface="Garamond"/>
                <a:ea typeface="Garamond"/>
                <a:cs typeface="Garamond"/>
                <a:sym typeface="Garamond"/>
              </a:defRPr>
            </a:lvl6pPr>
            <a:lvl7pPr indent="0" lvl="6" marL="0" algn="r">
              <a:spcBef>
                <a:spcPts val="0"/>
              </a:spcBef>
              <a:buNone/>
              <a:defRPr b="0" i="0" sz="1000" u="none" cap="none" strike="noStrike">
                <a:solidFill>
                  <a:srgbClr val="3F3F3F"/>
                </a:solidFill>
                <a:latin typeface="Garamond"/>
                <a:ea typeface="Garamond"/>
                <a:cs typeface="Garamond"/>
                <a:sym typeface="Garamond"/>
              </a:defRPr>
            </a:lvl7pPr>
            <a:lvl8pPr indent="0" lvl="7" marL="0" algn="r">
              <a:spcBef>
                <a:spcPts val="0"/>
              </a:spcBef>
              <a:buNone/>
              <a:defRPr b="0" i="0" sz="1000" u="none" cap="none" strike="noStrike">
                <a:solidFill>
                  <a:srgbClr val="3F3F3F"/>
                </a:solidFill>
                <a:latin typeface="Garamond"/>
                <a:ea typeface="Garamond"/>
                <a:cs typeface="Garamond"/>
                <a:sym typeface="Garamond"/>
              </a:defRPr>
            </a:lvl8pPr>
            <a:lvl9pPr indent="0" lvl="8" marL="0" algn="r">
              <a:spcBef>
                <a:spcPts val="0"/>
              </a:spcBef>
              <a:buNone/>
              <a:defRPr b="0" i="0" sz="1000" u="none" cap="none" strike="noStrike">
                <a:solidFill>
                  <a:srgbClr val="3F3F3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showMasterSp="0" type="vertTx">
  <p:cSld name="VERTICAL_TEXT">
    <p:spTree>
      <p:nvGrpSpPr>
        <p:cNvPr id="90" name="Shape 90"/>
        <p:cNvGrpSpPr/>
        <p:nvPr/>
      </p:nvGrpSpPr>
      <p:grpSpPr>
        <a:xfrm>
          <a:off x="0" y="0"/>
          <a:ext cx="0" cy="0"/>
          <a:chOff x="0" y="0"/>
          <a:chExt cx="0" cy="0"/>
        </a:xfrm>
      </p:grpSpPr>
      <p:sp>
        <p:nvSpPr>
          <p:cNvPr id="91" name="Google Shape;91;p30"/>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30"/>
          <p:cNvSpPr txBox="1"/>
          <p:nvPr>
            <p:ph idx="1" type="body"/>
          </p:nvPr>
        </p:nvSpPr>
        <p:spPr>
          <a:xfrm rot="5400000">
            <a:off x="4130040" y="-960120"/>
            <a:ext cx="3931920" cy="10058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93" name="Google Shape;93;p30"/>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30"/>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30"/>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showMasterSp="0" type="vertTitleAndTx">
  <p:cSld name="VERTICAL_TITLE_AND_VERTICAL_TEXT">
    <p:spTree>
      <p:nvGrpSpPr>
        <p:cNvPr id="96" name="Shape 96"/>
        <p:cNvGrpSpPr/>
        <p:nvPr/>
      </p:nvGrpSpPr>
      <p:grpSpPr>
        <a:xfrm>
          <a:off x="0" y="0"/>
          <a:ext cx="0" cy="0"/>
          <a:chOff x="0" y="0"/>
          <a:chExt cx="0" cy="0"/>
        </a:xfrm>
      </p:grpSpPr>
      <p:sp>
        <p:nvSpPr>
          <p:cNvPr id="97" name="Google Shape;97;p31"/>
          <p:cNvSpPr txBox="1"/>
          <p:nvPr>
            <p:ph type="title"/>
          </p:nvPr>
        </p:nvSpPr>
        <p:spPr>
          <a:xfrm rot="5400000">
            <a:off x="7543800" y="2209800"/>
            <a:ext cx="5257800" cy="2362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31"/>
          <p:cNvSpPr txBox="1"/>
          <p:nvPr>
            <p:ph idx="1" type="body"/>
          </p:nvPr>
        </p:nvSpPr>
        <p:spPr>
          <a:xfrm rot="5400000">
            <a:off x="2247900" y="-647700"/>
            <a:ext cx="5257800" cy="80772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99" name="Google Shape;99;p31"/>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31"/>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31"/>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showMasterSp="0" type="obj">
  <p:cSld name="OBJECT">
    <p:spTree>
      <p:nvGrpSpPr>
        <p:cNvPr id="110" name="Shape 110"/>
        <p:cNvGrpSpPr/>
        <p:nvPr/>
      </p:nvGrpSpPr>
      <p:grpSpPr>
        <a:xfrm>
          <a:off x="0" y="0"/>
          <a:ext cx="0" cy="0"/>
          <a:chOff x="0" y="0"/>
          <a:chExt cx="0" cy="0"/>
        </a:xfrm>
      </p:grpSpPr>
      <p:sp>
        <p:nvSpPr>
          <p:cNvPr id="111" name="Google Shape;111;p11"/>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11"/>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113" name="Google Shape;113;p11"/>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11"/>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11"/>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116" name="Shape 116"/>
        <p:cNvGrpSpPr/>
        <p:nvPr/>
      </p:nvGrpSpPr>
      <p:grpSpPr>
        <a:xfrm>
          <a:off x="0" y="0"/>
          <a:ext cx="0" cy="0"/>
          <a:chOff x="0" y="0"/>
          <a:chExt cx="0" cy="0"/>
        </a:xfrm>
      </p:grpSpPr>
      <p:sp>
        <p:nvSpPr>
          <p:cNvPr id="117" name="Google Shape;117;p12"/>
          <p:cNvSpPr/>
          <p:nvPr/>
        </p:nvSpPr>
        <p:spPr>
          <a:xfrm>
            <a:off x="1" y="0"/>
            <a:ext cx="12192000" cy="6858000"/>
          </a:xfrm>
          <a:prstGeom prst="rect">
            <a:avLst/>
          </a:prstGeom>
          <a:blipFill rotWithShape="1">
            <a:blip r:embed="rId2">
              <a:alphaModFix amt="40000"/>
            </a:blip>
            <a:tile algn="tl" flip="xy" tx="-133350" sx="85000" ty="33020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2"/>
          <p:cNvSpPr/>
          <p:nvPr/>
        </p:nvSpPr>
        <p:spPr>
          <a:xfrm>
            <a:off x="1307870" y="1267730"/>
            <a:ext cx="9576262" cy="4307950"/>
          </a:xfrm>
          <a:prstGeom prst="rect">
            <a:avLst/>
          </a:prstGeom>
          <a:solidFill>
            <a:schemeClr val="lt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2"/>
          <p:cNvSpPr/>
          <p:nvPr/>
        </p:nvSpPr>
        <p:spPr>
          <a:xfrm>
            <a:off x="1447801"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2"/>
          <p:cNvSpPr/>
          <p:nvPr/>
        </p:nvSpPr>
        <p:spPr>
          <a:xfrm>
            <a:off x="5135880" y="1267730"/>
            <a:ext cx="1920240" cy="7315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1" name="Google Shape;121;p12"/>
          <p:cNvGrpSpPr/>
          <p:nvPr/>
        </p:nvGrpSpPr>
        <p:grpSpPr>
          <a:xfrm>
            <a:off x="5250180" y="1267730"/>
            <a:ext cx="1691640" cy="645295"/>
            <a:chOff x="5318306" y="1386268"/>
            <a:chExt cx="1567331" cy="645295"/>
          </a:xfrm>
        </p:grpSpPr>
        <p:cxnSp>
          <p:nvCxnSpPr>
            <p:cNvPr id="122" name="Google Shape;122;p12"/>
            <p:cNvCxnSpPr/>
            <p:nvPr/>
          </p:nvCxnSpPr>
          <p:spPr>
            <a:xfrm>
              <a:off x="5318306" y="1386268"/>
              <a:ext cx="0" cy="640080"/>
            </a:xfrm>
            <a:prstGeom prst="straightConnector1">
              <a:avLst/>
            </a:prstGeom>
            <a:solidFill>
              <a:srgbClr val="262626"/>
            </a:solidFill>
            <a:ln cap="flat" cmpd="sng" w="9525">
              <a:solidFill>
                <a:srgbClr val="262626"/>
              </a:solidFill>
              <a:prstDash val="solid"/>
              <a:miter lim="800000"/>
              <a:headEnd len="sm" w="sm" type="none"/>
              <a:tailEnd len="sm" w="sm" type="none"/>
            </a:ln>
          </p:spPr>
        </p:cxnSp>
        <p:cxnSp>
          <p:nvCxnSpPr>
            <p:cNvPr id="123" name="Google Shape;123;p12"/>
            <p:cNvCxnSpPr/>
            <p:nvPr/>
          </p:nvCxnSpPr>
          <p:spPr>
            <a:xfrm>
              <a:off x="6885637" y="1386268"/>
              <a:ext cx="0" cy="640080"/>
            </a:xfrm>
            <a:prstGeom prst="straightConnector1">
              <a:avLst/>
            </a:prstGeom>
            <a:solidFill>
              <a:srgbClr val="262626"/>
            </a:solidFill>
            <a:ln cap="flat" cmpd="sng" w="9525">
              <a:solidFill>
                <a:srgbClr val="262626"/>
              </a:solidFill>
              <a:prstDash val="solid"/>
              <a:miter lim="800000"/>
              <a:headEnd len="sm" w="sm" type="none"/>
              <a:tailEnd len="sm" w="sm" type="none"/>
            </a:ln>
          </p:spPr>
        </p:cxnSp>
        <p:cxnSp>
          <p:nvCxnSpPr>
            <p:cNvPr id="124" name="Google Shape;124;p12"/>
            <p:cNvCxnSpPr/>
            <p:nvPr/>
          </p:nvCxnSpPr>
          <p:spPr>
            <a:xfrm>
              <a:off x="5318306" y="2031563"/>
              <a:ext cx="1567331" cy="0"/>
            </a:xfrm>
            <a:prstGeom prst="straightConnector1">
              <a:avLst/>
            </a:prstGeom>
            <a:solidFill>
              <a:srgbClr val="262626"/>
            </a:solidFill>
            <a:ln cap="flat" cmpd="sng" w="9525">
              <a:solidFill>
                <a:srgbClr val="262626"/>
              </a:solidFill>
              <a:prstDash val="solid"/>
              <a:miter lim="800000"/>
              <a:headEnd len="sm" w="sm" type="none"/>
              <a:tailEnd len="sm" w="sm" type="none"/>
            </a:ln>
          </p:spPr>
        </p:cxnSp>
      </p:grpSp>
      <p:sp>
        <p:nvSpPr>
          <p:cNvPr id="125" name="Google Shape;125;p12"/>
          <p:cNvSpPr txBox="1"/>
          <p:nvPr>
            <p:ph type="ctrTitle"/>
          </p:nvPr>
        </p:nvSpPr>
        <p:spPr>
          <a:xfrm>
            <a:off x="1561708" y="2091263"/>
            <a:ext cx="9068586" cy="2590800"/>
          </a:xfrm>
          <a:prstGeom prst="rect">
            <a:avLst/>
          </a:prstGeom>
          <a:noFill/>
          <a:ln>
            <a:noFill/>
          </a:ln>
        </p:spPr>
        <p:txBody>
          <a:bodyPr anchorCtr="0" anchor="ctr" bIns="45700" lIns="91425" spcFirstLastPara="1" rIns="91425" wrap="square" tIns="45700">
            <a:noAutofit/>
          </a:bodyPr>
          <a:lstStyle>
            <a:lvl1pPr lvl="0" algn="ctr">
              <a:lnSpc>
                <a:spcPct val="83000"/>
              </a:lnSpc>
              <a:spcBef>
                <a:spcPts val="0"/>
              </a:spcBef>
              <a:spcAft>
                <a:spcPts val="0"/>
              </a:spcAft>
              <a:buClr>
                <a:srgbClr val="262626"/>
              </a:buClr>
              <a:buSzPts val="7200"/>
              <a:buFont typeface="Garamond"/>
              <a:buNone/>
              <a:defRPr b="0" sz="7200" cap="none">
                <a:solidFill>
                  <a:srgbClr val="262626"/>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12"/>
          <p:cNvSpPr txBox="1"/>
          <p:nvPr>
            <p:ph idx="1" type="subTitle"/>
          </p:nvPr>
        </p:nvSpPr>
        <p:spPr>
          <a:xfrm>
            <a:off x="1562100" y="4682062"/>
            <a:ext cx="9070848" cy="457201"/>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0"/>
              </a:spcBef>
              <a:spcAft>
                <a:spcPts val="0"/>
              </a:spcAft>
              <a:buSzPts val="1600"/>
              <a:buNone/>
              <a:defRPr sz="1600">
                <a:solidFill>
                  <a:srgbClr val="564842"/>
                </a:solidFill>
              </a:defRPr>
            </a:lvl1pPr>
            <a:lvl2pPr lvl="1" algn="ctr">
              <a:lnSpc>
                <a:spcPct val="100000"/>
              </a:lnSpc>
              <a:spcBef>
                <a:spcPts val="500"/>
              </a:spcBef>
              <a:spcAft>
                <a:spcPts val="0"/>
              </a:spcAft>
              <a:buSzPts val="1600"/>
              <a:buNone/>
              <a:defRPr sz="1600"/>
            </a:lvl2pPr>
            <a:lvl3pPr lvl="2" algn="ctr">
              <a:lnSpc>
                <a:spcPct val="100000"/>
              </a:lnSpc>
              <a:spcBef>
                <a:spcPts val="500"/>
              </a:spcBef>
              <a:spcAft>
                <a:spcPts val="0"/>
              </a:spcAft>
              <a:buSzPts val="1600"/>
              <a:buNone/>
              <a:defRPr sz="16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100000"/>
              </a:lnSpc>
              <a:spcBef>
                <a:spcPts val="500"/>
              </a:spcBef>
              <a:spcAft>
                <a:spcPts val="0"/>
              </a:spcAft>
              <a:buSzPts val="1600"/>
              <a:buNone/>
              <a:defRPr sz="1600"/>
            </a:lvl6pPr>
            <a:lvl7pPr lvl="6" algn="ctr">
              <a:lnSpc>
                <a:spcPct val="100000"/>
              </a:lnSpc>
              <a:spcBef>
                <a:spcPts val="500"/>
              </a:spcBef>
              <a:spcAft>
                <a:spcPts val="0"/>
              </a:spcAft>
              <a:buSzPts val="1600"/>
              <a:buNone/>
              <a:defRPr sz="1600"/>
            </a:lvl7pPr>
            <a:lvl8pPr lvl="7" algn="ctr">
              <a:lnSpc>
                <a:spcPct val="100000"/>
              </a:lnSpc>
              <a:spcBef>
                <a:spcPts val="500"/>
              </a:spcBef>
              <a:spcAft>
                <a:spcPts val="0"/>
              </a:spcAft>
              <a:buSzPts val="1600"/>
              <a:buNone/>
              <a:defRPr sz="1600"/>
            </a:lvl8pPr>
            <a:lvl9pPr lvl="8" algn="ctr">
              <a:lnSpc>
                <a:spcPct val="100000"/>
              </a:lnSpc>
              <a:spcBef>
                <a:spcPts val="500"/>
              </a:spcBef>
              <a:spcAft>
                <a:spcPts val="0"/>
              </a:spcAft>
              <a:buSzPts val="1600"/>
              <a:buNone/>
              <a:defRPr sz="1600"/>
            </a:lvl9pPr>
          </a:lstStyle>
          <a:p/>
        </p:txBody>
      </p:sp>
      <p:sp>
        <p:nvSpPr>
          <p:cNvPr id="127" name="Google Shape;127;p12"/>
          <p:cNvSpPr txBox="1"/>
          <p:nvPr>
            <p:ph idx="10" type="dt"/>
          </p:nvPr>
        </p:nvSpPr>
        <p:spPr>
          <a:xfrm>
            <a:off x="5318760" y="1341255"/>
            <a:ext cx="1554480" cy="527213"/>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1300">
                <a:solidFill>
                  <a:srgbClr val="FFFFFF"/>
                </a:solidFill>
                <a:latin typeface="Garamond"/>
                <a:ea typeface="Garamond"/>
                <a:cs typeface="Garamond"/>
                <a:sym typeface="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12"/>
          <p:cNvSpPr txBox="1"/>
          <p:nvPr>
            <p:ph idx="11" type="ftr"/>
          </p:nvPr>
        </p:nvSpPr>
        <p:spPr>
          <a:xfrm>
            <a:off x="1453896" y="5212080"/>
            <a:ext cx="5905500" cy="228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12"/>
          <p:cNvSpPr txBox="1"/>
          <p:nvPr>
            <p:ph idx="12" type="sldNum"/>
          </p:nvPr>
        </p:nvSpPr>
        <p:spPr>
          <a:xfrm>
            <a:off x="8606919" y="5212080"/>
            <a:ext cx="2111881" cy="2286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sz="1000">
                <a:solidFill>
                  <a:srgbClr val="3F3F3F"/>
                </a:solidFill>
                <a:latin typeface="Garamond"/>
                <a:ea typeface="Garamond"/>
                <a:cs typeface="Garamond"/>
                <a:sym typeface="Garamond"/>
              </a:defRPr>
            </a:lvl1pPr>
            <a:lvl2pPr indent="0" lvl="1" marL="0" algn="r">
              <a:spcBef>
                <a:spcPts val="0"/>
              </a:spcBef>
              <a:buNone/>
              <a:defRPr sz="1000">
                <a:solidFill>
                  <a:srgbClr val="3F3F3F"/>
                </a:solidFill>
                <a:latin typeface="Garamond"/>
                <a:ea typeface="Garamond"/>
                <a:cs typeface="Garamond"/>
                <a:sym typeface="Garamond"/>
              </a:defRPr>
            </a:lvl2pPr>
            <a:lvl3pPr indent="0" lvl="2" marL="0" algn="r">
              <a:spcBef>
                <a:spcPts val="0"/>
              </a:spcBef>
              <a:buNone/>
              <a:defRPr sz="1000">
                <a:solidFill>
                  <a:srgbClr val="3F3F3F"/>
                </a:solidFill>
                <a:latin typeface="Garamond"/>
                <a:ea typeface="Garamond"/>
                <a:cs typeface="Garamond"/>
                <a:sym typeface="Garamond"/>
              </a:defRPr>
            </a:lvl3pPr>
            <a:lvl4pPr indent="0" lvl="3" marL="0" algn="r">
              <a:spcBef>
                <a:spcPts val="0"/>
              </a:spcBef>
              <a:buNone/>
              <a:defRPr sz="1000">
                <a:solidFill>
                  <a:srgbClr val="3F3F3F"/>
                </a:solidFill>
                <a:latin typeface="Garamond"/>
                <a:ea typeface="Garamond"/>
                <a:cs typeface="Garamond"/>
                <a:sym typeface="Garamond"/>
              </a:defRPr>
            </a:lvl4pPr>
            <a:lvl5pPr indent="0" lvl="4" marL="0" algn="r">
              <a:spcBef>
                <a:spcPts val="0"/>
              </a:spcBef>
              <a:buNone/>
              <a:defRPr sz="1000">
                <a:solidFill>
                  <a:srgbClr val="3F3F3F"/>
                </a:solidFill>
                <a:latin typeface="Garamond"/>
                <a:ea typeface="Garamond"/>
                <a:cs typeface="Garamond"/>
                <a:sym typeface="Garamond"/>
              </a:defRPr>
            </a:lvl5pPr>
            <a:lvl6pPr indent="0" lvl="5" marL="0" algn="r">
              <a:spcBef>
                <a:spcPts val="0"/>
              </a:spcBef>
              <a:buNone/>
              <a:defRPr sz="1000">
                <a:solidFill>
                  <a:srgbClr val="3F3F3F"/>
                </a:solidFill>
                <a:latin typeface="Garamond"/>
                <a:ea typeface="Garamond"/>
                <a:cs typeface="Garamond"/>
                <a:sym typeface="Garamond"/>
              </a:defRPr>
            </a:lvl6pPr>
            <a:lvl7pPr indent="0" lvl="6" marL="0" algn="r">
              <a:spcBef>
                <a:spcPts val="0"/>
              </a:spcBef>
              <a:buNone/>
              <a:defRPr sz="1000">
                <a:solidFill>
                  <a:srgbClr val="3F3F3F"/>
                </a:solidFill>
                <a:latin typeface="Garamond"/>
                <a:ea typeface="Garamond"/>
                <a:cs typeface="Garamond"/>
                <a:sym typeface="Garamond"/>
              </a:defRPr>
            </a:lvl7pPr>
            <a:lvl8pPr indent="0" lvl="7" marL="0" algn="r">
              <a:spcBef>
                <a:spcPts val="0"/>
              </a:spcBef>
              <a:buNone/>
              <a:defRPr sz="1000">
                <a:solidFill>
                  <a:srgbClr val="3F3F3F"/>
                </a:solidFill>
                <a:latin typeface="Garamond"/>
                <a:ea typeface="Garamond"/>
                <a:cs typeface="Garamond"/>
                <a:sym typeface="Garamond"/>
              </a:defRPr>
            </a:lvl8pPr>
            <a:lvl9pPr indent="0" lvl="8" marL="0" algn="r">
              <a:spcBef>
                <a:spcPts val="0"/>
              </a:spcBef>
              <a:buNone/>
              <a:defRPr sz="1000">
                <a:solidFill>
                  <a:srgbClr val="3F3F3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spTree>
      <p:nvGrpSpPr>
        <p:cNvPr id="130" name="Shape 130"/>
        <p:cNvGrpSpPr/>
        <p:nvPr/>
      </p:nvGrpSpPr>
      <p:grpSpPr>
        <a:xfrm>
          <a:off x="0" y="0"/>
          <a:ext cx="0" cy="0"/>
          <a:chOff x="0" y="0"/>
          <a:chExt cx="0" cy="0"/>
        </a:xfrm>
      </p:grpSpPr>
      <p:sp>
        <p:nvSpPr>
          <p:cNvPr id="131" name="Google Shape;131;p13"/>
          <p:cNvSpPr/>
          <p:nvPr/>
        </p:nvSpPr>
        <p:spPr>
          <a:xfrm>
            <a:off x="11784" y="0"/>
            <a:ext cx="12192000" cy="6858000"/>
          </a:xfrm>
          <a:prstGeom prst="rect">
            <a:avLst/>
          </a:prstGeom>
          <a:blipFill rotWithShape="1">
            <a:blip r:embed="rId2">
              <a:alphaModFix amt="40000"/>
            </a:blip>
            <a:tile algn="tl" flip="xy" tx="-133350" sx="85000" ty="33020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3"/>
          <p:cNvSpPr/>
          <p:nvPr/>
        </p:nvSpPr>
        <p:spPr>
          <a:xfrm>
            <a:off x="1307870" y="1267730"/>
            <a:ext cx="9576262" cy="4307950"/>
          </a:xfrm>
          <a:prstGeom prst="rect">
            <a:avLst/>
          </a:prstGeom>
          <a:solidFill>
            <a:schemeClr val="lt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3"/>
          <p:cNvSpPr/>
          <p:nvPr/>
        </p:nvSpPr>
        <p:spPr>
          <a:xfrm>
            <a:off x="1447801"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3"/>
          <p:cNvSpPr/>
          <p:nvPr/>
        </p:nvSpPr>
        <p:spPr>
          <a:xfrm>
            <a:off x="5135880" y="1267730"/>
            <a:ext cx="1920240" cy="73152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5" name="Google Shape;135;p13"/>
          <p:cNvGrpSpPr/>
          <p:nvPr/>
        </p:nvGrpSpPr>
        <p:grpSpPr>
          <a:xfrm>
            <a:off x="5250180" y="1267730"/>
            <a:ext cx="1691640" cy="645295"/>
            <a:chOff x="5318306" y="1386268"/>
            <a:chExt cx="1567331" cy="645295"/>
          </a:xfrm>
        </p:grpSpPr>
        <p:cxnSp>
          <p:nvCxnSpPr>
            <p:cNvPr id="136" name="Google Shape;136;p13"/>
            <p:cNvCxnSpPr/>
            <p:nvPr/>
          </p:nvCxnSpPr>
          <p:spPr>
            <a:xfrm>
              <a:off x="5318306" y="1386268"/>
              <a:ext cx="0" cy="640080"/>
            </a:xfrm>
            <a:prstGeom prst="straightConnector1">
              <a:avLst/>
            </a:prstGeom>
            <a:solidFill>
              <a:srgbClr val="262626"/>
            </a:solidFill>
            <a:ln cap="flat" cmpd="sng" w="9525">
              <a:solidFill>
                <a:srgbClr val="7D3B12"/>
              </a:solidFill>
              <a:prstDash val="solid"/>
              <a:miter lim="800000"/>
              <a:headEnd len="sm" w="sm" type="none"/>
              <a:tailEnd len="sm" w="sm" type="none"/>
            </a:ln>
          </p:spPr>
        </p:cxnSp>
        <p:cxnSp>
          <p:nvCxnSpPr>
            <p:cNvPr id="137" name="Google Shape;137;p13"/>
            <p:cNvCxnSpPr/>
            <p:nvPr/>
          </p:nvCxnSpPr>
          <p:spPr>
            <a:xfrm>
              <a:off x="6885637" y="1386268"/>
              <a:ext cx="0" cy="640080"/>
            </a:xfrm>
            <a:prstGeom prst="straightConnector1">
              <a:avLst/>
            </a:prstGeom>
            <a:solidFill>
              <a:srgbClr val="262626"/>
            </a:solidFill>
            <a:ln cap="flat" cmpd="sng" w="9525">
              <a:solidFill>
                <a:srgbClr val="7D3B12"/>
              </a:solidFill>
              <a:prstDash val="solid"/>
              <a:miter lim="800000"/>
              <a:headEnd len="sm" w="sm" type="none"/>
              <a:tailEnd len="sm" w="sm" type="none"/>
            </a:ln>
          </p:spPr>
        </p:cxnSp>
        <p:cxnSp>
          <p:nvCxnSpPr>
            <p:cNvPr id="138" name="Google Shape;138;p13"/>
            <p:cNvCxnSpPr/>
            <p:nvPr/>
          </p:nvCxnSpPr>
          <p:spPr>
            <a:xfrm>
              <a:off x="5318306" y="2031563"/>
              <a:ext cx="1567331" cy="0"/>
            </a:xfrm>
            <a:prstGeom prst="straightConnector1">
              <a:avLst/>
            </a:prstGeom>
            <a:solidFill>
              <a:srgbClr val="262626"/>
            </a:solidFill>
            <a:ln cap="flat" cmpd="sng" w="9525">
              <a:solidFill>
                <a:srgbClr val="7D3B12"/>
              </a:solidFill>
              <a:prstDash val="solid"/>
              <a:miter lim="800000"/>
              <a:headEnd len="sm" w="sm" type="none"/>
              <a:tailEnd len="sm" w="sm" type="none"/>
            </a:ln>
          </p:spPr>
        </p:cxnSp>
      </p:grpSp>
      <p:sp>
        <p:nvSpPr>
          <p:cNvPr id="139" name="Google Shape;139;p13"/>
          <p:cNvSpPr txBox="1"/>
          <p:nvPr>
            <p:ph type="title"/>
          </p:nvPr>
        </p:nvSpPr>
        <p:spPr>
          <a:xfrm>
            <a:off x="1563623" y="2094309"/>
            <a:ext cx="9070848" cy="2587752"/>
          </a:xfrm>
          <a:prstGeom prst="rect">
            <a:avLst/>
          </a:prstGeom>
          <a:noFill/>
          <a:ln>
            <a:noFill/>
          </a:ln>
        </p:spPr>
        <p:txBody>
          <a:bodyPr anchorCtr="0" anchor="ctr" bIns="45700" lIns="91425" spcFirstLastPara="1" rIns="91425" wrap="square" tIns="45700">
            <a:noAutofit/>
          </a:bodyPr>
          <a:lstStyle>
            <a:lvl1pPr lvl="0" algn="ctr">
              <a:lnSpc>
                <a:spcPct val="83000"/>
              </a:lnSpc>
              <a:spcBef>
                <a:spcPts val="0"/>
              </a:spcBef>
              <a:spcAft>
                <a:spcPts val="0"/>
              </a:spcAft>
              <a:buClr>
                <a:srgbClr val="262626"/>
              </a:buClr>
              <a:buSzPts val="7200"/>
              <a:buFont typeface="Garamond"/>
              <a:buNone/>
              <a:defRPr sz="7200" cap="none">
                <a:solidFill>
                  <a:srgbClr val="262626"/>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0" name="Google Shape;140;p13"/>
          <p:cNvSpPr txBox="1"/>
          <p:nvPr>
            <p:ph idx="1" type="body"/>
          </p:nvPr>
        </p:nvSpPr>
        <p:spPr>
          <a:xfrm>
            <a:off x="1563624" y="4682062"/>
            <a:ext cx="9070848" cy="45720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900"/>
              </a:spcBef>
              <a:spcAft>
                <a:spcPts val="0"/>
              </a:spcAft>
              <a:buSzPts val="1600"/>
              <a:buNone/>
              <a:defRPr sz="1600">
                <a:solidFill>
                  <a:schemeClr val="dk2"/>
                </a:solidFill>
              </a:defRPr>
            </a:lvl1pPr>
            <a:lvl2pPr indent="-228600" lvl="1" marL="914400" algn="l">
              <a:lnSpc>
                <a:spcPct val="100000"/>
              </a:lnSpc>
              <a:spcBef>
                <a:spcPts val="500"/>
              </a:spcBef>
              <a:spcAft>
                <a:spcPts val="0"/>
              </a:spcAft>
              <a:buSzPts val="1600"/>
              <a:buNone/>
              <a:defRPr sz="1600">
                <a:solidFill>
                  <a:srgbClr val="888888"/>
                </a:solidFill>
              </a:defRPr>
            </a:lvl2pPr>
            <a:lvl3pPr indent="-228600" lvl="2" marL="1371600" algn="l">
              <a:lnSpc>
                <a:spcPct val="100000"/>
              </a:lnSpc>
              <a:spcBef>
                <a:spcPts val="500"/>
              </a:spcBef>
              <a:spcAft>
                <a:spcPts val="0"/>
              </a:spcAft>
              <a:buSzPts val="1600"/>
              <a:buNone/>
              <a:defRPr sz="1600">
                <a:solidFill>
                  <a:srgbClr val="888888"/>
                </a:solidFill>
              </a:defRPr>
            </a:lvl3pPr>
            <a:lvl4pPr indent="-228600" lvl="3" marL="1828800" algn="l">
              <a:lnSpc>
                <a:spcPct val="100000"/>
              </a:lnSpc>
              <a:spcBef>
                <a:spcPts val="500"/>
              </a:spcBef>
              <a:spcAft>
                <a:spcPts val="0"/>
              </a:spcAft>
              <a:buSzPts val="1400"/>
              <a:buNone/>
              <a:defRPr sz="1400">
                <a:solidFill>
                  <a:srgbClr val="888888"/>
                </a:solidFill>
              </a:defRPr>
            </a:lvl4pPr>
            <a:lvl5pPr indent="-228600" lvl="4" marL="2286000" algn="l">
              <a:lnSpc>
                <a:spcPct val="100000"/>
              </a:lnSpc>
              <a:spcBef>
                <a:spcPts val="500"/>
              </a:spcBef>
              <a:spcAft>
                <a:spcPts val="0"/>
              </a:spcAft>
              <a:buSzPts val="1400"/>
              <a:buNone/>
              <a:defRPr sz="1400">
                <a:solidFill>
                  <a:srgbClr val="888888"/>
                </a:solidFill>
              </a:defRPr>
            </a:lvl5pPr>
            <a:lvl6pPr indent="-228600" lvl="5" marL="2743200" algn="l">
              <a:lnSpc>
                <a:spcPct val="100000"/>
              </a:lnSpc>
              <a:spcBef>
                <a:spcPts val="500"/>
              </a:spcBef>
              <a:spcAft>
                <a:spcPts val="0"/>
              </a:spcAft>
              <a:buSzPts val="1400"/>
              <a:buNone/>
              <a:defRPr sz="1400">
                <a:solidFill>
                  <a:srgbClr val="888888"/>
                </a:solidFill>
              </a:defRPr>
            </a:lvl6pPr>
            <a:lvl7pPr indent="-228600" lvl="6" marL="3200400" algn="l">
              <a:lnSpc>
                <a:spcPct val="100000"/>
              </a:lnSpc>
              <a:spcBef>
                <a:spcPts val="500"/>
              </a:spcBef>
              <a:spcAft>
                <a:spcPts val="0"/>
              </a:spcAft>
              <a:buSzPts val="1400"/>
              <a:buNone/>
              <a:defRPr sz="1400">
                <a:solidFill>
                  <a:srgbClr val="888888"/>
                </a:solidFill>
              </a:defRPr>
            </a:lvl7pPr>
            <a:lvl8pPr indent="-228600" lvl="7" marL="3657600" algn="l">
              <a:lnSpc>
                <a:spcPct val="100000"/>
              </a:lnSpc>
              <a:spcBef>
                <a:spcPts val="500"/>
              </a:spcBef>
              <a:spcAft>
                <a:spcPts val="0"/>
              </a:spcAft>
              <a:buSzPts val="1400"/>
              <a:buNone/>
              <a:defRPr sz="1400">
                <a:solidFill>
                  <a:srgbClr val="888888"/>
                </a:solidFill>
              </a:defRPr>
            </a:lvl8pPr>
            <a:lvl9pPr indent="-228600" lvl="8" marL="4114800" algn="l">
              <a:lnSpc>
                <a:spcPct val="100000"/>
              </a:lnSpc>
              <a:spcBef>
                <a:spcPts val="500"/>
              </a:spcBef>
              <a:spcAft>
                <a:spcPts val="0"/>
              </a:spcAft>
              <a:buSzPts val="1400"/>
              <a:buNone/>
              <a:defRPr sz="1400">
                <a:solidFill>
                  <a:srgbClr val="888888"/>
                </a:solidFill>
              </a:defRPr>
            </a:lvl9pPr>
          </a:lstStyle>
          <a:p/>
        </p:txBody>
      </p:sp>
      <p:sp>
        <p:nvSpPr>
          <p:cNvPr id="141" name="Google Shape;141;p13"/>
          <p:cNvSpPr txBox="1"/>
          <p:nvPr>
            <p:ph idx="10" type="dt"/>
          </p:nvPr>
        </p:nvSpPr>
        <p:spPr>
          <a:xfrm>
            <a:off x="5321808" y="1344502"/>
            <a:ext cx="1554480" cy="53035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1300">
                <a:solidFill>
                  <a:srgbClr val="FFFFFF"/>
                </a:solidFill>
                <a:latin typeface="Garamond"/>
                <a:ea typeface="Garamond"/>
                <a:cs typeface="Garamond"/>
                <a:sym typeface="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3"/>
          <p:cNvSpPr txBox="1"/>
          <p:nvPr>
            <p:ph idx="11" type="ftr"/>
          </p:nvPr>
        </p:nvSpPr>
        <p:spPr>
          <a:xfrm>
            <a:off x="1453896" y="5212080"/>
            <a:ext cx="5907024" cy="228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13"/>
          <p:cNvSpPr txBox="1"/>
          <p:nvPr>
            <p:ph idx="12" type="sldNum"/>
          </p:nvPr>
        </p:nvSpPr>
        <p:spPr>
          <a:xfrm>
            <a:off x="8604504" y="5212080"/>
            <a:ext cx="2112264" cy="2286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showMasterSp="0" type="twoObj">
  <p:cSld name="TWO_OBJECTS">
    <p:spTree>
      <p:nvGrpSpPr>
        <p:cNvPr id="144" name="Shape 144"/>
        <p:cNvGrpSpPr/>
        <p:nvPr/>
      </p:nvGrpSpPr>
      <p:grpSpPr>
        <a:xfrm>
          <a:off x="0" y="0"/>
          <a:ext cx="0" cy="0"/>
          <a:chOff x="0" y="0"/>
          <a:chExt cx="0" cy="0"/>
        </a:xfrm>
      </p:grpSpPr>
      <p:sp>
        <p:nvSpPr>
          <p:cNvPr id="145" name="Google Shape;145;p14"/>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6" name="Google Shape;146;p14"/>
          <p:cNvSpPr txBox="1"/>
          <p:nvPr>
            <p:ph idx="1" type="body"/>
          </p:nvPr>
        </p:nvSpPr>
        <p:spPr>
          <a:xfrm>
            <a:off x="1066800" y="2103120"/>
            <a:ext cx="4754880" cy="374904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147" name="Google Shape;147;p14"/>
          <p:cNvSpPr txBox="1"/>
          <p:nvPr>
            <p:ph idx="2" type="body"/>
          </p:nvPr>
        </p:nvSpPr>
        <p:spPr>
          <a:xfrm>
            <a:off x="6370320" y="2103120"/>
            <a:ext cx="4754880" cy="374904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148" name="Google Shape;148;p14"/>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14"/>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14"/>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showMasterSp="0" type="twoTxTwoObj">
  <p:cSld name="TWO_OBJECTS_WITH_TEXT">
    <p:spTree>
      <p:nvGrpSpPr>
        <p:cNvPr id="151" name="Shape 151"/>
        <p:cNvGrpSpPr/>
        <p:nvPr/>
      </p:nvGrpSpPr>
      <p:grpSpPr>
        <a:xfrm>
          <a:off x="0" y="0"/>
          <a:ext cx="0" cy="0"/>
          <a:chOff x="0" y="0"/>
          <a:chExt cx="0" cy="0"/>
        </a:xfrm>
      </p:grpSpPr>
      <p:sp>
        <p:nvSpPr>
          <p:cNvPr id="152" name="Google Shape;152;p15"/>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3" name="Google Shape;153;p15"/>
          <p:cNvSpPr txBox="1"/>
          <p:nvPr>
            <p:ph idx="1" type="body"/>
          </p:nvPr>
        </p:nvSpPr>
        <p:spPr>
          <a:xfrm>
            <a:off x="1069848" y="2074334"/>
            <a:ext cx="4754880" cy="64008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0"/>
              </a:spcBef>
              <a:spcAft>
                <a:spcPts val="0"/>
              </a:spcAft>
              <a:buSzPts val="1800"/>
              <a:buNone/>
              <a:defRPr b="0" sz="1800">
                <a:solidFill>
                  <a:schemeClr val="dk2"/>
                </a:solidFill>
                <a:latin typeface="Garamond"/>
                <a:ea typeface="Garamond"/>
                <a:cs typeface="Garamond"/>
                <a:sym typeface="Garamond"/>
              </a:defRPr>
            </a:lvl1pPr>
            <a:lvl2pPr indent="-228600" lvl="1" marL="914400" algn="l">
              <a:lnSpc>
                <a:spcPct val="100000"/>
              </a:lnSpc>
              <a:spcBef>
                <a:spcPts val="500"/>
              </a:spcBef>
              <a:spcAft>
                <a:spcPts val="0"/>
              </a:spcAft>
              <a:buSzPts val="1800"/>
              <a:buNone/>
              <a:defRPr b="1" sz="1800"/>
            </a:lvl2pPr>
            <a:lvl3pPr indent="-228600" lvl="2" marL="1371600" algn="l">
              <a:lnSpc>
                <a:spcPct val="100000"/>
              </a:lnSpc>
              <a:spcBef>
                <a:spcPts val="500"/>
              </a:spcBef>
              <a:spcAft>
                <a:spcPts val="0"/>
              </a:spcAft>
              <a:buSzPts val="1800"/>
              <a:buNone/>
              <a:defRPr b="1" sz="1800"/>
            </a:lvl3pPr>
            <a:lvl4pPr indent="-228600" lvl="3" marL="1828800" algn="l">
              <a:lnSpc>
                <a:spcPct val="100000"/>
              </a:lnSpc>
              <a:spcBef>
                <a:spcPts val="500"/>
              </a:spcBef>
              <a:spcAft>
                <a:spcPts val="0"/>
              </a:spcAft>
              <a:buSzPts val="1600"/>
              <a:buNone/>
              <a:defRPr b="1" sz="1600"/>
            </a:lvl4pPr>
            <a:lvl5pPr indent="-228600" lvl="4" marL="2286000" algn="l">
              <a:lnSpc>
                <a:spcPct val="100000"/>
              </a:lnSpc>
              <a:spcBef>
                <a:spcPts val="500"/>
              </a:spcBef>
              <a:spcAft>
                <a:spcPts val="0"/>
              </a:spcAft>
              <a:buSzPts val="1600"/>
              <a:buNone/>
              <a:defRPr b="1" sz="1600"/>
            </a:lvl5pPr>
            <a:lvl6pPr indent="-228600" lvl="5" marL="2743200" algn="l">
              <a:lnSpc>
                <a:spcPct val="100000"/>
              </a:lnSpc>
              <a:spcBef>
                <a:spcPts val="500"/>
              </a:spcBef>
              <a:spcAft>
                <a:spcPts val="0"/>
              </a:spcAft>
              <a:buSzPts val="1600"/>
              <a:buNone/>
              <a:defRPr b="1" sz="1600"/>
            </a:lvl6pPr>
            <a:lvl7pPr indent="-228600" lvl="6" marL="3200400" algn="l">
              <a:lnSpc>
                <a:spcPct val="100000"/>
              </a:lnSpc>
              <a:spcBef>
                <a:spcPts val="500"/>
              </a:spcBef>
              <a:spcAft>
                <a:spcPts val="0"/>
              </a:spcAft>
              <a:buSzPts val="1600"/>
              <a:buNone/>
              <a:defRPr b="1" sz="1600"/>
            </a:lvl7pPr>
            <a:lvl8pPr indent="-228600" lvl="7" marL="3657600" algn="l">
              <a:lnSpc>
                <a:spcPct val="100000"/>
              </a:lnSpc>
              <a:spcBef>
                <a:spcPts val="500"/>
              </a:spcBef>
              <a:spcAft>
                <a:spcPts val="0"/>
              </a:spcAft>
              <a:buSzPts val="1600"/>
              <a:buNone/>
              <a:defRPr b="1" sz="1600"/>
            </a:lvl8pPr>
            <a:lvl9pPr indent="-228600" lvl="8" marL="4114800" algn="l">
              <a:lnSpc>
                <a:spcPct val="100000"/>
              </a:lnSpc>
              <a:spcBef>
                <a:spcPts val="500"/>
              </a:spcBef>
              <a:spcAft>
                <a:spcPts val="0"/>
              </a:spcAft>
              <a:buSzPts val="1600"/>
              <a:buNone/>
              <a:defRPr b="1" sz="1600"/>
            </a:lvl9pPr>
          </a:lstStyle>
          <a:p/>
        </p:txBody>
      </p:sp>
      <p:sp>
        <p:nvSpPr>
          <p:cNvPr id="154" name="Google Shape;154;p15"/>
          <p:cNvSpPr txBox="1"/>
          <p:nvPr>
            <p:ph idx="2" type="body"/>
          </p:nvPr>
        </p:nvSpPr>
        <p:spPr>
          <a:xfrm>
            <a:off x="1069848" y="2755898"/>
            <a:ext cx="4754880" cy="3200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155" name="Google Shape;155;p15"/>
          <p:cNvSpPr txBox="1"/>
          <p:nvPr>
            <p:ph idx="3" type="body"/>
          </p:nvPr>
        </p:nvSpPr>
        <p:spPr>
          <a:xfrm>
            <a:off x="6373368" y="2074334"/>
            <a:ext cx="4754880" cy="64008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0"/>
              </a:spcBef>
              <a:spcAft>
                <a:spcPts val="0"/>
              </a:spcAft>
              <a:buSzPts val="1800"/>
              <a:buNone/>
              <a:defRPr b="0" sz="1800">
                <a:solidFill>
                  <a:schemeClr val="dk2"/>
                </a:solidFill>
              </a:defRPr>
            </a:lvl1pPr>
            <a:lvl2pPr indent="-228600" lvl="1" marL="914400" algn="l">
              <a:lnSpc>
                <a:spcPct val="100000"/>
              </a:lnSpc>
              <a:spcBef>
                <a:spcPts val="500"/>
              </a:spcBef>
              <a:spcAft>
                <a:spcPts val="0"/>
              </a:spcAft>
              <a:buSzPts val="1800"/>
              <a:buNone/>
              <a:defRPr b="1" sz="1800"/>
            </a:lvl2pPr>
            <a:lvl3pPr indent="-228600" lvl="2" marL="1371600" algn="l">
              <a:lnSpc>
                <a:spcPct val="100000"/>
              </a:lnSpc>
              <a:spcBef>
                <a:spcPts val="500"/>
              </a:spcBef>
              <a:spcAft>
                <a:spcPts val="0"/>
              </a:spcAft>
              <a:buSzPts val="1800"/>
              <a:buNone/>
              <a:defRPr b="1" sz="1800"/>
            </a:lvl3pPr>
            <a:lvl4pPr indent="-228600" lvl="3" marL="1828800" algn="l">
              <a:lnSpc>
                <a:spcPct val="100000"/>
              </a:lnSpc>
              <a:spcBef>
                <a:spcPts val="500"/>
              </a:spcBef>
              <a:spcAft>
                <a:spcPts val="0"/>
              </a:spcAft>
              <a:buSzPts val="1600"/>
              <a:buNone/>
              <a:defRPr b="1" sz="1600"/>
            </a:lvl4pPr>
            <a:lvl5pPr indent="-228600" lvl="4" marL="2286000" algn="l">
              <a:lnSpc>
                <a:spcPct val="100000"/>
              </a:lnSpc>
              <a:spcBef>
                <a:spcPts val="500"/>
              </a:spcBef>
              <a:spcAft>
                <a:spcPts val="0"/>
              </a:spcAft>
              <a:buSzPts val="1600"/>
              <a:buNone/>
              <a:defRPr b="1" sz="1600"/>
            </a:lvl5pPr>
            <a:lvl6pPr indent="-228600" lvl="5" marL="2743200" algn="l">
              <a:lnSpc>
                <a:spcPct val="100000"/>
              </a:lnSpc>
              <a:spcBef>
                <a:spcPts val="500"/>
              </a:spcBef>
              <a:spcAft>
                <a:spcPts val="0"/>
              </a:spcAft>
              <a:buSzPts val="1600"/>
              <a:buNone/>
              <a:defRPr b="1" sz="1600"/>
            </a:lvl6pPr>
            <a:lvl7pPr indent="-228600" lvl="6" marL="3200400" algn="l">
              <a:lnSpc>
                <a:spcPct val="100000"/>
              </a:lnSpc>
              <a:spcBef>
                <a:spcPts val="500"/>
              </a:spcBef>
              <a:spcAft>
                <a:spcPts val="0"/>
              </a:spcAft>
              <a:buSzPts val="1600"/>
              <a:buNone/>
              <a:defRPr b="1" sz="1600"/>
            </a:lvl7pPr>
            <a:lvl8pPr indent="-228600" lvl="7" marL="3657600" algn="l">
              <a:lnSpc>
                <a:spcPct val="100000"/>
              </a:lnSpc>
              <a:spcBef>
                <a:spcPts val="500"/>
              </a:spcBef>
              <a:spcAft>
                <a:spcPts val="0"/>
              </a:spcAft>
              <a:buSzPts val="1600"/>
              <a:buNone/>
              <a:defRPr b="1" sz="1600"/>
            </a:lvl8pPr>
            <a:lvl9pPr indent="-228600" lvl="8" marL="4114800" algn="l">
              <a:lnSpc>
                <a:spcPct val="100000"/>
              </a:lnSpc>
              <a:spcBef>
                <a:spcPts val="500"/>
              </a:spcBef>
              <a:spcAft>
                <a:spcPts val="0"/>
              </a:spcAft>
              <a:buSzPts val="1600"/>
              <a:buNone/>
              <a:defRPr b="1" sz="1600"/>
            </a:lvl9pPr>
          </a:lstStyle>
          <a:p/>
        </p:txBody>
      </p:sp>
      <p:sp>
        <p:nvSpPr>
          <p:cNvPr id="156" name="Google Shape;156;p15"/>
          <p:cNvSpPr txBox="1"/>
          <p:nvPr>
            <p:ph idx="4" type="body"/>
          </p:nvPr>
        </p:nvSpPr>
        <p:spPr>
          <a:xfrm>
            <a:off x="6373368" y="2756581"/>
            <a:ext cx="4754880" cy="3200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157" name="Google Shape;157;p15"/>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15"/>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15"/>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showMasterSp="0" type="titleOnly">
  <p:cSld name="TITLE_ONLY">
    <p:spTree>
      <p:nvGrpSpPr>
        <p:cNvPr id="160" name="Shape 160"/>
        <p:cNvGrpSpPr/>
        <p:nvPr/>
      </p:nvGrpSpPr>
      <p:grpSpPr>
        <a:xfrm>
          <a:off x="0" y="0"/>
          <a:ext cx="0" cy="0"/>
          <a:chOff x="0" y="0"/>
          <a:chExt cx="0" cy="0"/>
        </a:xfrm>
      </p:grpSpPr>
      <p:sp>
        <p:nvSpPr>
          <p:cNvPr id="161" name="Google Shape;161;p16"/>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2" name="Google Shape;162;p16"/>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16"/>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16"/>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type="blank">
  <p:cSld name="BLANK">
    <p:spTree>
      <p:nvGrpSpPr>
        <p:cNvPr id="165" name="Shape 165"/>
        <p:cNvGrpSpPr/>
        <p:nvPr/>
      </p:nvGrpSpPr>
      <p:grpSpPr>
        <a:xfrm>
          <a:off x="0" y="0"/>
          <a:ext cx="0" cy="0"/>
          <a:chOff x="0" y="0"/>
          <a:chExt cx="0" cy="0"/>
        </a:xfrm>
      </p:grpSpPr>
      <p:sp>
        <p:nvSpPr>
          <p:cNvPr id="166" name="Google Shape;166;p17"/>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17"/>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17"/>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type="objTx">
  <p:cSld name="OBJECT_WITH_CAPTION_TEXT">
    <p:spTree>
      <p:nvGrpSpPr>
        <p:cNvPr id="169" name="Shape 169"/>
        <p:cNvGrpSpPr/>
        <p:nvPr/>
      </p:nvGrpSpPr>
      <p:grpSpPr>
        <a:xfrm>
          <a:off x="0" y="0"/>
          <a:ext cx="0" cy="0"/>
          <a:chOff x="0" y="0"/>
          <a:chExt cx="0" cy="0"/>
        </a:xfrm>
      </p:grpSpPr>
      <p:sp>
        <p:nvSpPr>
          <p:cNvPr id="170" name="Google Shape;170;p18"/>
          <p:cNvSpPr/>
          <p:nvPr/>
        </p:nvSpPr>
        <p:spPr>
          <a:xfrm>
            <a:off x="9020386" y="237744"/>
            <a:ext cx="2926080" cy="6382512"/>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8"/>
          <p:cNvSpPr txBox="1"/>
          <p:nvPr>
            <p:ph type="title"/>
          </p:nvPr>
        </p:nvSpPr>
        <p:spPr>
          <a:xfrm>
            <a:off x="9296400" y="607392"/>
            <a:ext cx="2430780" cy="16459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800"/>
              <a:buFont typeface="Garamond"/>
              <a:buNone/>
              <a:defRPr b="0" sz="2800" cap="none">
                <a:solidFill>
                  <a:schemeClr val="dk1"/>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2" name="Google Shape;172;p18"/>
          <p:cNvSpPr txBox="1"/>
          <p:nvPr>
            <p:ph idx="1" type="body"/>
          </p:nvPr>
        </p:nvSpPr>
        <p:spPr>
          <a:xfrm>
            <a:off x="685800" y="609600"/>
            <a:ext cx="7772400" cy="5334000"/>
          </a:xfrm>
          <a:prstGeom prst="rect">
            <a:avLst/>
          </a:prstGeom>
          <a:noFill/>
          <a:ln>
            <a:noFill/>
          </a:ln>
        </p:spPr>
        <p:txBody>
          <a:bodyPr anchorCtr="0" anchor="t" bIns="45700" lIns="91425" spcFirstLastPara="1" rIns="91425" wrap="square" tIns="45700">
            <a:normAutofit/>
          </a:bodyPr>
          <a:lstStyle>
            <a:lvl1pPr indent="-349250" lvl="0" marL="457200" algn="l">
              <a:lnSpc>
                <a:spcPct val="100000"/>
              </a:lnSpc>
              <a:spcBef>
                <a:spcPts val="900"/>
              </a:spcBef>
              <a:spcAft>
                <a:spcPts val="0"/>
              </a:spcAft>
              <a:buSzPts val="1900"/>
              <a:buChar char="◦"/>
              <a:defRPr sz="19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173" name="Google Shape;173;p18"/>
          <p:cNvSpPr txBox="1"/>
          <p:nvPr>
            <p:ph idx="2" type="body"/>
          </p:nvPr>
        </p:nvSpPr>
        <p:spPr>
          <a:xfrm>
            <a:off x="9296400" y="2286000"/>
            <a:ext cx="2430780" cy="350520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800"/>
              </a:spcBef>
              <a:spcAft>
                <a:spcPts val="0"/>
              </a:spcAft>
              <a:buSzPts val="1400"/>
              <a:buNone/>
              <a:defRPr sz="1400">
                <a:solidFill>
                  <a:schemeClr val="dk1"/>
                </a:solidFill>
              </a:defRPr>
            </a:lvl1pPr>
            <a:lvl2pPr indent="-228600" lvl="1" marL="914400" algn="l">
              <a:lnSpc>
                <a:spcPct val="100000"/>
              </a:lnSpc>
              <a:spcBef>
                <a:spcPts val="500"/>
              </a:spcBef>
              <a:spcAft>
                <a:spcPts val="0"/>
              </a:spcAft>
              <a:buSzPts val="1200"/>
              <a:buNone/>
              <a:defRPr sz="1200"/>
            </a:lvl2pPr>
            <a:lvl3pPr indent="-228600" lvl="2" marL="1371600" algn="l">
              <a:lnSpc>
                <a:spcPct val="100000"/>
              </a:lnSpc>
              <a:spcBef>
                <a:spcPts val="500"/>
              </a:spcBef>
              <a:spcAft>
                <a:spcPts val="0"/>
              </a:spcAft>
              <a:buSzPts val="1000"/>
              <a:buNone/>
              <a:defRPr sz="1000"/>
            </a:lvl3pPr>
            <a:lvl4pPr indent="-228600" lvl="3" marL="1828800" algn="l">
              <a:lnSpc>
                <a:spcPct val="100000"/>
              </a:lnSpc>
              <a:spcBef>
                <a:spcPts val="500"/>
              </a:spcBef>
              <a:spcAft>
                <a:spcPts val="0"/>
              </a:spcAft>
              <a:buSzPts val="900"/>
              <a:buNone/>
              <a:defRPr sz="900"/>
            </a:lvl4pPr>
            <a:lvl5pPr indent="-228600" lvl="4" marL="2286000" algn="l">
              <a:lnSpc>
                <a:spcPct val="100000"/>
              </a:lnSpc>
              <a:spcBef>
                <a:spcPts val="500"/>
              </a:spcBef>
              <a:spcAft>
                <a:spcPts val="0"/>
              </a:spcAft>
              <a:buSzPts val="900"/>
              <a:buNone/>
              <a:defRPr sz="900"/>
            </a:lvl5pPr>
            <a:lvl6pPr indent="-228600" lvl="5" marL="2743200" algn="l">
              <a:lnSpc>
                <a:spcPct val="100000"/>
              </a:lnSpc>
              <a:spcBef>
                <a:spcPts val="500"/>
              </a:spcBef>
              <a:spcAft>
                <a:spcPts val="0"/>
              </a:spcAft>
              <a:buSzPts val="900"/>
              <a:buNone/>
              <a:defRPr sz="900"/>
            </a:lvl6pPr>
            <a:lvl7pPr indent="-228600" lvl="6" marL="3200400" algn="l">
              <a:lnSpc>
                <a:spcPct val="100000"/>
              </a:lnSpc>
              <a:spcBef>
                <a:spcPts val="500"/>
              </a:spcBef>
              <a:spcAft>
                <a:spcPts val="0"/>
              </a:spcAft>
              <a:buSzPts val="900"/>
              <a:buNone/>
              <a:defRPr sz="900"/>
            </a:lvl7pPr>
            <a:lvl8pPr indent="-228600" lvl="7" marL="3657600" algn="l">
              <a:lnSpc>
                <a:spcPct val="100000"/>
              </a:lnSpc>
              <a:spcBef>
                <a:spcPts val="500"/>
              </a:spcBef>
              <a:spcAft>
                <a:spcPts val="0"/>
              </a:spcAft>
              <a:buSzPts val="900"/>
              <a:buNone/>
              <a:defRPr sz="900"/>
            </a:lvl8pPr>
            <a:lvl9pPr indent="-228600" lvl="8" marL="4114800" algn="l">
              <a:lnSpc>
                <a:spcPct val="100000"/>
              </a:lnSpc>
              <a:spcBef>
                <a:spcPts val="500"/>
              </a:spcBef>
              <a:spcAft>
                <a:spcPts val="0"/>
              </a:spcAft>
              <a:buSzPts val="900"/>
              <a:buNone/>
              <a:defRPr sz="900"/>
            </a:lvl9pPr>
          </a:lstStyle>
          <a:p/>
        </p:txBody>
      </p:sp>
      <p:sp>
        <p:nvSpPr>
          <p:cNvPr id="174" name="Google Shape;174;p18"/>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18"/>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18"/>
          <p:cNvSpPr txBox="1"/>
          <p:nvPr>
            <p:ph idx="12" type="sldNum"/>
          </p:nvPr>
        </p:nvSpPr>
        <p:spPr>
          <a:xfrm>
            <a:off x="10396728" y="6227064"/>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77" name="Google Shape;177;p18"/>
          <p:cNvSpPr/>
          <p:nvPr/>
        </p:nvSpPr>
        <p:spPr>
          <a:xfrm>
            <a:off x="9157546" y="374904"/>
            <a:ext cx="2651760" cy="6108192"/>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showMasterSp="0" type="obj">
  <p:cSld name="OBJECT">
    <p:spTree>
      <p:nvGrpSpPr>
        <p:cNvPr id="27" name="Shape 27"/>
        <p:cNvGrpSpPr/>
        <p:nvPr/>
      </p:nvGrpSpPr>
      <p:grpSpPr>
        <a:xfrm>
          <a:off x="0" y="0"/>
          <a:ext cx="0" cy="0"/>
          <a:chOff x="0" y="0"/>
          <a:chExt cx="0" cy="0"/>
        </a:xfrm>
      </p:grpSpPr>
      <p:sp>
        <p:nvSpPr>
          <p:cNvPr id="28" name="Google Shape;28;p22"/>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2"/>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30" name="Google Shape;30;p22"/>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2"/>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2"/>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178" name="Shape 178"/>
        <p:cNvGrpSpPr/>
        <p:nvPr/>
      </p:nvGrpSpPr>
      <p:grpSpPr>
        <a:xfrm>
          <a:off x="0" y="0"/>
          <a:ext cx="0" cy="0"/>
          <a:chOff x="0" y="0"/>
          <a:chExt cx="0" cy="0"/>
        </a:xfrm>
      </p:grpSpPr>
      <p:sp>
        <p:nvSpPr>
          <p:cNvPr id="179" name="Google Shape;179;p19"/>
          <p:cNvSpPr/>
          <p:nvPr/>
        </p:nvSpPr>
        <p:spPr>
          <a:xfrm>
            <a:off x="9020386" y="237744"/>
            <a:ext cx="2926080" cy="6382512"/>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9"/>
          <p:cNvSpPr txBox="1"/>
          <p:nvPr>
            <p:ph type="title"/>
          </p:nvPr>
        </p:nvSpPr>
        <p:spPr>
          <a:xfrm>
            <a:off x="9296400" y="603504"/>
            <a:ext cx="2432304" cy="164592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2800"/>
              <a:buFont typeface="Garamond"/>
              <a:buNone/>
              <a:defRPr b="0" sz="2800">
                <a:solidFill>
                  <a:schemeClr val="dk1"/>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1" name="Google Shape;181;p19"/>
          <p:cNvSpPr/>
          <p:nvPr>
            <p:ph idx="2" type="pic"/>
          </p:nvPr>
        </p:nvSpPr>
        <p:spPr>
          <a:xfrm>
            <a:off x="228599" y="237744"/>
            <a:ext cx="8531352" cy="6382512"/>
          </a:xfrm>
          <a:prstGeom prst="rect">
            <a:avLst/>
          </a:prstGeom>
          <a:solidFill>
            <a:srgbClr val="BFB9B9"/>
          </a:solidFill>
          <a:ln>
            <a:noFill/>
          </a:ln>
        </p:spPr>
        <p:txBody>
          <a:bodyPr anchorCtr="0" anchor="t" bIns="45700" lIns="91425" spcFirstLastPara="1" rIns="91425" wrap="square" tIns="45700">
            <a:normAutofit/>
          </a:bodyPr>
          <a:lstStyle>
            <a:lvl1pPr lvl="0" marR="0" rtl="0" algn="l">
              <a:lnSpc>
                <a:spcPct val="100000"/>
              </a:lnSpc>
              <a:spcBef>
                <a:spcPts val="900"/>
              </a:spcBef>
              <a:spcAft>
                <a:spcPts val="0"/>
              </a:spcAft>
              <a:buClr>
                <a:srgbClr val="262626"/>
              </a:buClr>
              <a:buSzPts val="3200"/>
              <a:buFont typeface="Garamond"/>
              <a:buNone/>
              <a:defRPr b="0" i="0" sz="3200" u="none" cap="none" strike="noStrike">
                <a:solidFill>
                  <a:schemeClr val="dk1"/>
                </a:solidFill>
                <a:latin typeface="Garamond"/>
                <a:ea typeface="Garamond"/>
                <a:cs typeface="Garamond"/>
                <a:sym typeface="Garamond"/>
              </a:defRPr>
            </a:lvl1pPr>
            <a:lvl2pPr lvl="1" marR="0" rtl="0" algn="l">
              <a:lnSpc>
                <a:spcPct val="100000"/>
              </a:lnSpc>
              <a:spcBef>
                <a:spcPts val="500"/>
              </a:spcBef>
              <a:spcAft>
                <a:spcPts val="0"/>
              </a:spcAft>
              <a:buClr>
                <a:srgbClr val="262626"/>
              </a:buClr>
              <a:buSzPts val="2800"/>
              <a:buFont typeface="Garamond"/>
              <a:buNone/>
              <a:defRPr b="0" i="0" sz="2800" u="none" cap="none" strike="noStrike">
                <a:solidFill>
                  <a:schemeClr val="dk1"/>
                </a:solidFill>
                <a:latin typeface="Garamond"/>
                <a:ea typeface="Garamond"/>
                <a:cs typeface="Garamond"/>
                <a:sym typeface="Garamond"/>
              </a:defRPr>
            </a:lvl2pPr>
            <a:lvl3pPr lvl="2" marR="0" rtl="0" algn="l">
              <a:lnSpc>
                <a:spcPct val="100000"/>
              </a:lnSpc>
              <a:spcBef>
                <a:spcPts val="500"/>
              </a:spcBef>
              <a:spcAft>
                <a:spcPts val="0"/>
              </a:spcAft>
              <a:buClr>
                <a:srgbClr val="262626"/>
              </a:buClr>
              <a:buSzPts val="2400"/>
              <a:buFont typeface="Garamond"/>
              <a:buNone/>
              <a:defRPr b="0" i="0" sz="2400" u="none" cap="none" strike="noStrike">
                <a:solidFill>
                  <a:schemeClr val="dk1"/>
                </a:solidFill>
                <a:latin typeface="Garamond"/>
                <a:ea typeface="Garamond"/>
                <a:cs typeface="Garamond"/>
                <a:sym typeface="Garamond"/>
              </a:defRPr>
            </a:lvl3pPr>
            <a:lvl4pPr lvl="3"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4pPr>
            <a:lvl5pPr lvl="4"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5pPr>
            <a:lvl6pPr lvl="5"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6pPr>
            <a:lvl7pPr lvl="6"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7pPr>
            <a:lvl8pPr lvl="7"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8pPr>
            <a:lvl9pPr lvl="8"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9pPr>
          </a:lstStyle>
          <a:p/>
        </p:txBody>
      </p:sp>
      <p:sp>
        <p:nvSpPr>
          <p:cNvPr id="182" name="Google Shape;182;p19"/>
          <p:cNvSpPr txBox="1"/>
          <p:nvPr>
            <p:ph idx="1" type="body"/>
          </p:nvPr>
        </p:nvSpPr>
        <p:spPr>
          <a:xfrm>
            <a:off x="9296400" y="2286000"/>
            <a:ext cx="2432304" cy="3502152"/>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800"/>
              </a:spcBef>
              <a:spcAft>
                <a:spcPts val="0"/>
              </a:spcAft>
              <a:buSzPts val="1400"/>
              <a:buNone/>
              <a:defRPr sz="1400">
                <a:solidFill>
                  <a:schemeClr val="dk1"/>
                </a:solidFill>
              </a:defRPr>
            </a:lvl1pPr>
            <a:lvl2pPr indent="-228600" lvl="1" marL="914400" algn="l">
              <a:lnSpc>
                <a:spcPct val="100000"/>
              </a:lnSpc>
              <a:spcBef>
                <a:spcPts val="500"/>
              </a:spcBef>
              <a:spcAft>
                <a:spcPts val="0"/>
              </a:spcAft>
              <a:buSzPts val="1200"/>
              <a:buNone/>
              <a:defRPr sz="1200"/>
            </a:lvl2pPr>
            <a:lvl3pPr indent="-228600" lvl="2" marL="1371600" algn="l">
              <a:lnSpc>
                <a:spcPct val="100000"/>
              </a:lnSpc>
              <a:spcBef>
                <a:spcPts val="500"/>
              </a:spcBef>
              <a:spcAft>
                <a:spcPts val="0"/>
              </a:spcAft>
              <a:buSzPts val="1000"/>
              <a:buNone/>
              <a:defRPr sz="1000"/>
            </a:lvl3pPr>
            <a:lvl4pPr indent="-228600" lvl="3" marL="1828800" algn="l">
              <a:lnSpc>
                <a:spcPct val="100000"/>
              </a:lnSpc>
              <a:spcBef>
                <a:spcPts val="500"/>
              </a:spcBef>
              <a:spcAft>
                <a:spcPts val="0"/>
              </a:spcAft>
              <a:buSzPts val="900"/>
              <a:buNone/>
              <a:defRPr sz="900"/>
            </a:lvl4pPr>
            <a:lvl5pPr indent="-228600" lvl="4" marL="2286000" algn="l">
              <a:lnSpc>
                <a:spcPct val="100000"/>
              </a:lnSpc>
              <a:spcBef>
                <a:spcPts val="500"/>
              </a:spcBef>
              <a:spcAft>
                <a:spcPts val="0"/>
              </a:spcAft>
              <a:buSzPts val="900"/>
              <a:buNone/>
              <a:defRPr sz="900"/>
            </a:lvl5pPr>
            <a:lvl6pPr indent="-228600" lvl="5" marL="2743200" algn="l">
              <a:lnSpc>
                <a:spcPct val="100000"/>
              </a:lnSpc>
              <a:spcBef>
                <a:spcPts val="500"/>
              </a:spcBef>
              <a:spcAft>
                <a:spcPts val="0"/>
              </a:spcAft>
              <a:buSzPts val="900"/>
              <a:buNone/>
              <a:defRPr sz="900"/>
            </a:lvl6pPr>
            <a:lvl7pPr indent="-228600" lvl="6" marL="3200400" algn="l">
              <a:lnSpc>
                <a:spcPct val="100000"/>
              </a:lnSpc>
              <a:spcBef>
                <a:spcPts val="500"/>
              </a:spcBef>
              <a:spcAft>
                <a:spcPts val="0"/>
              </a:spcAft>
              <a:buSzPts val="900"/>
              <a:buNone/>
              <a:defRPr sz="900"/>
            </a:lvl7pPr>
            <a:lvl8pPr indent="-228600" lvl="7" marL="3657600" algn="l">
              <a:lnSpc>
                <a:spcPct val="100000"/>
              </a:lnSpc>
              <a:spcBef>
                <a:spcPts val="500"/>
              </a:spcBef>
              <a:spcAft>
                <a:spcPts val="0"/>
              </a:spcAft>
              <a:buSzPts val="900"/>
              <a:buNone/>
              <a:defRPr sz="900"/>
            </a:lvl8pPr>
            <a:lvl9pPr indent="-228600" lvl="8" marL="4114800" algn="l">
              <a:lnSpc>
                <a:spcPct val="100000"/>
              </a:lnSpc>
              <a:spcBef>
                <a:spcPts val="500"/>
              </a:spcBef>
              <a:spcAft>
                <a:spcPts val="0"/>
              </a:spcAft>
              <a:buSzPts val="900"/>
              <a:buNone/>
              <a:defRPr sz="900"/>
            </a:lvl9pPr>
          </a:lstStyle>
          <a:p/>
        </p:txBody>
      </p:sp>
      <p:sp>
        <p:nvSpPr>
          <p:cNvPr id="183" name="Google Shape;183;p19"/>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19"/>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sz="1000">
                <a:solidFill>
                  <a:srgbClr val="FFFFFF"/>
                </a:solidFill>
                <a:latin typeface="Garamond"/>
                <a:ea typeface="Garamond"/>
                <a:cs typeface="Garamond"/>
                <a:sym typeface="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5" name="Google Shape;185;p19"/>
          <p:cNvSpPr txBox="1"/>
          <p:nvPr>
            <p:ph idx="12" type="sldNum"/>
          </p:nvPr>
        </p:nvSpPr>
        <p:spPr>
          <a:xfrm>
            <a:off x="10396728" y="6227064"/>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86" name="Google Shape;186;p19"/>
          <p:cNvSpPr/>
          <p:nvPr/>
        </p:nvSpPr>
        <p:spPr>
          <a:xfrm>
            <a:off x="9157546" y="374904"/>
            <a:ext cx="2651760" cy="6108192"/>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showMasterSp="0" type="vertTx">
  <p:cSld name="VERTICAL_TEXT">
    <p:spTree>
      <p:nvGrpSpPr>
        <p:cNvPr id="187" name="Shape 187"/>
        <p:cNvGrpSpPr/>
        <p:nvPr/>
      </p:nvGrpSpPr>
      <p:grpSpPr>
        <a:xfrm>
          <a:off x="0" y="0"/>
          <a:ext cx="0" cy="0"/>
          <a:chOff x="0" y="0"/>
          <a:chExt cx="0" cy="0"/>
        </a:xfrm>
      </p:grpSpPr>
      <p:sp>
        <p:nvSpPr>
          <p:cNvPr id="188" name="Google Shape;188;p20"/>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9" name="Google Shape;189;p20"/>
          <p:cNvSpPr txBox="1"/>
          <p:nvPr>
            <p:ph idx="1" type="body"/>
          </p:nvPr>
        </p:nvSpPr>
        <p:spPr>
          <a:xfrm rot="5400000">
            <a:off x="4130040" y="-960120"/>
            <a:ext cx="3931920" cy="10058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190" name="Google Shape;190;p20"/>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1" name="Google Shape;191;p20"/>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20"/>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showMasterSp="0" type="vertTitleAndTx">
  <p:cSld name="VERTICAL_TITLE_AND_VERTICAL_TEXT">
    <p:spTree>
      <p:nvGrpSpPr>
        <p:cNvPr id="193" name="Shape 193"/>
        <p:cNvGrpSpPr/>
        <p:nvPr/>
      </p:nvGrpSpPr>
      <p:grpSpPr>
        <a:xfrm>
          <a:off x="0" y="0"/>
          <a:ext cx="0" cy="0"/>
          <a:chOff x="0" y="0"/>
          <a:chExt cx="0" cy="0"/>
        </a:xfrm>
      </p:grpSpPr>
      <p:sp>
        <p:nvSpPr>
          <p:cNvPr id="194" name="Google Shape;194;p21"/>
          <p:cNvSpPr txBox="1"/>
          <p:nvPr>
            <p:ph type="title"/>
          </p:nvPr>
        </p:nvSpPr>
        <p:spPr>
          <a:xfrm rot="5400000">
            <a:off x="7543800" y="2209800"/>
            <a:ext cx="5257800" cy="2362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5" name="Google Shape;195;p21"/>
          <p:cNvSpPr txBox="1"/>
          <p:nvPr>
            <p:ph idx="1" type="body"/>
          </p:nvPr>
        </p:nvSpPr>
        <p:spPr>
          <a:xfrm rot="5400000">
            <a:off x="2247900" y="-647700"/>
            <a:ext cx="5257800" cy="80772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196" name="Google Shape;196;p21"/>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21"/>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21"/>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spTree>
      <p:nvGrpSpPr>
        <p:cNvPr id="33" name="Shape 33"/>
        <p:cNvGrpSpPr/>
        <p:nvPr/>
      </p:nvGrpSpPr>
      <p:grpSpPr>
        <a:xfrm>
          <a:off x="0" y="0"/>
          <a:ext cx="0" cy="0"/>
          <a:chOff x="0" y="0"/>
          <a:chExt cx="0" cy="0"/>
        </a:xfrm>
      </p:grpSpPr>
      <p:sp>
        <p:nvSpPr>
          <p:cNvPr id="34" name="Google Shape;34;p23"/>
          <p:cNvSpPr/>
          <p:nvPr/>
        </p:nvSpPr>
        <p:spPr>
          <a:xfrm>
            <a:off x="11784" y="0"/>
            <a:ext cx="12192000" cy="6858000"/>
          </a:xfrm>
          <a:prstGeom prst="rect">
            <a:avLst/>
          </a:prstGeom>
          <a:blipFill rotWithShape="1">
            <a:blip r:embed="rId2">
              <a:alphaModFix amt="40000"/>
            </a:blip>
            <a:tile algn="tl" flip="xy" tx="-133350" sx="85000" ty="33020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3"/>
          <p:cNvSpPr/>
          <p:nvPr/>
        </p:nvSpPr>
        <p:spPr>
          <a:xfrm>
            <a:off x="1307870" y="1267730"/>
            <a:ext cx="9576262" cy="4307950"/>
          </a:xfrm>
          <a:prstGeom prst="rect">
            <a:avLst/>
          </a:prstGeom>
          <a:solidFill>
            <a:schemeClr val="lt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3"/>
          <p:cNvSpPr/>
          <p:nvPr/>
        </p:nvSpPr>
        <p:spPr>
          <a:xfrm>
            <a:off x="1447801"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3"/>
          <p:cNvSpPr/>
          <p:nvPr/>
        </p:nvSpPr>
        <p:spPr>
          <a:xfrm>
            <a:off x="5135880" y="1267730"/>
            <a:ext cx="1920240" cy="73152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 name="Google Shape;38;p23"/>
          <p:cNvGrpSpPr/>
          <p:nvPr/>
        </p:nvGrpSpPr>
        <p:grpSpPr>
          <a:xfrm>
            <a:off x="5250180" y="1267730"/>
            <a:ext cx="1691640" cy="645295"/>
            <a:chOff x="5318306" y="1386268"/>
            <a:chExt cx="1567331" cy="645295"/>
          </a:xfrm>
        </p:grpSpPr>
        <p:cxnSp>
          <p:nvCxnSpPr>
            <p:cNvPr id="39" name="Google Shape;39;p23"/>
            <p:cNvCxnSpPr/>
            <p:nvPr/>
          </p:nvCxnSpPr>
          <p:spPr>
            <a:xfrm>
              <a:off x="5318306" y="1386268"/>
              <a:ext cx="0" cy="640080"/>
            </a:xfrm>
            <a:prstGeom prst="straightConnector1">
              <a:avLst/>
            </a:prstGeom>
            <a:solidFill>
              <a:srgbClr val="262626"/>
            </a:solidFill>
            <a:ln cap="flat" cmpd="sng" w="9525">
              <a:solidFill>
                <a:srgbClr val="7D3B12"/>
              </a:solidFill>
              <a:prstDash val="solid"/>
              <a:miter lim="800000"/>
              <a:headEnd len="sm" w="sm" type="none"/>
              <a:tailEnd len="sm" w="sm" type="none"/>
            </a:ln>
          </p:spPr>
        </p:cxnSp>
        <p:cxnSp>
          <p:nvCxnSpPr>
            <p:cNvPr id="40" name="Google Shape;40;p23"/>
            <p:cNvCxnSpPr/>
            <p:nvPr/>
          </p:nvCxnSpPr>
          <p:spPr>
            <a:xfrm>
              <a:off x="6885637" y="1386268"/>
              <a:ext cx="0" cy="640080"/>
            </a:xfrm>
            <a:prstGeom prst="straightConnector1">
              <a:avLst/>
            </a:prstGeom>
            <a:solidFill>
              <a:srgbClr val="262626"/>
            </a:solidFill>
            <a:ln cap="flat" cmpd="sng" w="9525">
              <a:solidFill>
                <a:srgbClr val="7D3B12"/>
              </a:solidFill>
              <a:prstDash val="solid"/>
              <a:miter lim="800000"/>
              <a:headEnd len="sm" w="sm" type="none"/>
              <a:tailEnd len="sm" w="sm" type="none"/>
            </a:ln>
          </p:spPr>
        </p:cxnSp>
        <p:cxnSp>
          <p:nvCxnSpPr>
            <p:cNvPr id="41" name="Google Shape;41;p23"/>
            <p:cNvCxnSpPr/>
            <p:nvPr/>
          </p:nvCxnSpPr>
          <p:spPr>
            <a:xfrm>
              <a:off x="5318306" y="2031563"/>
              <a:ext cx="1567331" cy="0"/>
            </a:xfrm>
            <a:prstGeom prst="straightConnector1">
              <a:avLst/>
            </a:prstGeom>
            <a:solidFill>
              <a:srgbClr val="262626"/>
            </a:solidFill>
            <a:ln cap="flat" cmpd="sng" w="9525">
              <a:solidFill>
                <a:srgbClr val="7D3B12"/>
              </a:solidFill>
              <a:prstDash val="solid"/>
              <a:miter lim="800000"/>
              <a:headEnd len="sm" w="sm" type="none"/>
              <a:tailEnd len="sm" w="sm" type="none"/>
            </a:ln>
          </p:spPr>
        </p:cxnSp>
      </p:grpSp>
      <p:sp>
        <p:nvSpPr>
          <p:cNvPr id="42" name="Google Shape;42;p23"/>
          <p:cNvSpPr txBox="1"/>
          <p:nvPr>
            <p:ph type="title"/>
          </p:nvPr>
        </p:nvSpPr>
        <p:spPr>
          <a:xfrm>
            <a:off x="1563623" y="2094309"/>
            <a:ext cx="9070848" cy="2587752"/>
          </a:xfrm>
          <a:prstGeom prst="rect">
            <a:avLst/>
          </a:prstGeom>
          <a:noFill/>
          <a:ln>
            <a:noFill/>
          </a:ln>
        </p:spPr>
        <p:txBody>
          <a:bodyPr anchorCtr="0" anchor="ctr" bIns="45700" lIns="91425" spcFirstLastPara="1" rIns="91425" wrap="square" tIns="45700">
            <a:noAutofit/>
          </a:bodyPr>
          <a:lstStyle>
            <a:lvl1pPr lvl="0" algn="ctr">
              <a:lnSpc>
                <a:spcPct val="83000"/>
              </a:lnSpc>
              <a:spcBef>
                <a:spcPts val="0"/>
              </a:spcBef>
              <a:spcAft>
                <a:spcPts val="0"/>
              </a:spcAft>
              <a:buClr>
                <a:srgbClr val="262626"/>
              </a:buClr>
              <a:buSzPts val="7200"/>
              <a:buFont typeface="Garamond"/>
              <a:buNone/>
              <a:defRPr sz="7200" cap="none">
                <a:solidFill>
                  <a:srgbClr val="262626"/>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23"/>
          <p:cNvSpPr txBox="1"/>
          <p:nvPr>
            <p:ph idx="1" type="body"/>
          </p:nvPr>
        </p:nvSpPr>
        <p:spPr>
          <a:xfrm>
            <a:off x="1563624" y="4682062"/>
            <a:ext cx="9070848" cy="45720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900"/>
              </a:spcBef>
              <a:spcAft>
                <a:spcPts val="0"/>
              </a:spcAft>
              <a:buSzPts val="1600"/>
              <a:buNone/>
              <a:defRPr sz="1600">
                <a:solidFill>
                  <a:schemeClr val="dk2"/>
                </a:solidFill>
              </a:defRPr>
            </a:lvl1pPr>
            <a:lvl2pPr indent="-228600" lvl="1" marL="914400" algn="l">
              <a:lnSpc>
                <a:spcPct val="100000"/>
              </a:lnSpc>
              <a:spcBef>
                <a:spcPts val="500"/>
              </a:spcBef>
              <a:spcAft>
                <a:spcPts val="0"/>
              </a:spcAft>
              <a:buSzPts val="1600"/>
              <a:buNone/>
              <a:defRPr sz="1600">
                <a:solidFill>
                  <a:srgbClr val="888888"/>
                </a:solidFill>
              </a:defRPr>
            </a:lvl2pPr>
            <a:lvl3pPr indent="-228600" lvl="2" marL="1371600" algn="l">
              <a:lnSpc>
                <a:spcPct val="100000"/>
              </a:lnSpc>
              <a:spcBef>
                <a:spcPts val="500"/>
              </a:spcBef>
              <a:spcAft>
                <a:spcPts val="0"/>
              </a:spcAft>
              <a:buSzPts val="1600"/>
              <a:buNone/>
              <a:defRPr sz="1600">
                <a:solidFill>
                  <a:srgbClr val="888888"/>
                </a:solidFill>
              </a:defRPr>
            </a:lvl3pPr>
            <a:lvl4pPr indent="-228600" lvl="3" marL="1828800" algn="l">
              <a:lnSpc>
                <a:spcPct val="100000"/>
              </a:lnSpc>
              <a:spcBef>
                <a:spcPts val="500"/>
              </a:spcBef>
              <a:spcAft>
                <a:spcPts val="0"/>
              </a:spcAft>
              <a:buSzPts val="1400"/>
              <a:buNone/>
              <a:defRPr sz="1400">
                <a:solidFill>
                  <a:srgbClr val="888888"/>
                </a:solidFill>
              </a:defRPr>
            </a:lvl4pPr>
            <a:lvl5pPr indent="-228600" lvl="4" marL="2286000" algn="l">
              <a:lnSpc>
                <a:spcPct val="100000"/>
              </a:lnSpc>
              <a:spcBef>
                <a:spcPts val="500"/>
              </a:spcBef>
              <a:spcAft>
                <a:spcPts val="0"/>
              </a:spcAft>
              <a:buSzPts val="1400"/>
              <a:buNone/>
              <a:defRPr sz="1400">
                <a:solidFill>
                  <a:srgbClr val="888888"/>
                </a:solidFill>
              </a:defRPr>
            </a:lvl5pPr>
            <a:lvl6pPr indent="-228600" lvl="5" marL="2743200" algn="l">
              <a:lnSpc>
                <a:spcPct val="100000"/>
              </a:lnSpc>
              <a:spcBef>
                <a:spcPts val="500"/>
              </a:spcBef>
              <a:spcAft>
                <a:spcPts val="0"/>
              </a:spcAft>
              <a:buSzPts val="1400"/>
              <a:buNone/>
              <a:defRPr sz="1400">
                <a:solidFill>
                  <a:srgbClr val="888888"/>
                </a:solidFill>
              </a:defRPr>
            </a:lvl6pPr>
            <a:lvl7pPr indent="-228600" lvl="6" marL="3200400" algn="l">
              <a:lnSpc>
                <a:spcPct val="100000"/>
              </a:lnSpc>
              <a:spcBef>
                <a:spcPts val="500"/>
              </a:spcBef>
              <a:spcAft>
                <a:spcPts val="0"/>
              </a:spcAft>
              <a:buSzPts val="1400"/>
              <a:buNone/>
              <a:defRPr sz="1400">
                <a:solidFill>
                  <a:srgbClr val="888888"/>
                </a:solidFill>
              </a:defRPr>
            </a:lvl7pPr>
            <a:lvl8pPr indent="-228600" lvl="7" marL="3657600" algn="l">
              <a:lnSpc>
                <a:spcPct val="100000"/>
              </a:lnSpc>
              <a:spcBef>
                <a:spcPts val="500"/>
              </a:spcBef>
              <a:spcAft>
                <a:spcPts val="0"/>
              </a:spcAft>
              <a:buSzPts val="1400"/>
              <a:buNone/>
              <a:defRPr sz="1400">
                <a:solidFill>
                  <a:srgbClr val="888888"/>
                </a:solidFill>
              </a:defRPr>
            </a:lvl8pPr>
            <a:lvl9pPr indent="-228600" lvl="8" marL="4114800" algn="l">
              <a:lnSpc>
                <a:spcPct val="100000"/>
              </a:lnSpc>
              <a:spcBef>
                <a:spcPts val="500"/>
              </a:spcBef>
              <a:spcAft>
                <a:spcPts val="0"/>
              </a:spcAft>
              <a:buSzPts val="1400"/>
              <a:buNone/>
              <a:defRPr sz="1400">
                <a:solidFill>
                  <a:srgbClr val="888888"/>
                </a:solidFill>
              </a:defRPr>
            </a:lvl9pPr>
          </a:lstStyle>
          <a:p/>
        </p:txBody>
      </p:sp>
      <p:sp>
        <p:nvSpPr>
          <p:cNvPr id="44" name="Google Shape;44;p23"/>
          <p:cNvSpPr txBox="1"/>
          <p:nvPr>
            <p:ph idx="10" type="dt"/>
          </p:nvPr>
        </p:nvSpPr>
        <p:spPr>
          <a:xfrm>
            <a:off x="5321808" y="1344502"/>
            <a:ext cx="1554480" cy="53035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1300">
                <a:solidFill>
                  <a:srgbClr val="FFFFFF"/>
                </a:solidFill>
                <a:latin typeface="Garamond"/>
                <a:ea typeface="Garamond"/>
                <a:cs typeface="Garamond"/>
                <a:sym typeface="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3"/>
          <p:cNvSpPr txBox="1"/>
          <p:nvPr>
            <p:ph idx="11" type="ftr"/>
          </p:nvPr>
        </p:nvSpPr>
        <p:spPr>
          <a:xfrm>
            <a:off x="1453896" y="5212080"/>
            <a:ext cx="5907024" cy="228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3"/>
          <p:cNvSpPr txBox="1"/>
          <p:nvPr>
            <p:ph idx="12" type="sldNum"/>
          </p:nvPr>
        </p:nvSpPr>
        <p:spPr>
          <a:xfrm>
            <a:off x="8604504" y="5212080"/>
            <a:ext cx="2112264" cy="2286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showMasterSp="0" type="twoObj">
  <p:cSld name="TWO_OBJECTS">
    <p:spTree>
      <p:nvGrpSpPr>
        <p:cNvPr id="47" name="Shape 47"/>
        <p:cNvGrpSpPr/>
        <p:nvPr/>
      </p:nvGrpSpPr>
      <p:grpSpPr>
        <a:xfrm>
          <a:off x="0" y="0"/>
          <a:ext cx="0" cy="0"/>
          <a:chOff x="0" y="0"/>
          <a:chExt cx="0" cy="0"/>
        </a:xfrm>
      </p:grpSpPr>
      <p:sp>
        <p:nvSpPr>
          <p:cNvPr id="48" name="Google Shape;48;p24"/>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24"/>
          <p:cNvSpPr txBox="1"/>
          <p:nvPr>
            <p:ph idx="1" type="body"/>
          </p:nvPr>
        </p:nvSpPr>
        <p:spPr>
          <a:xfrm>
            <a:off x="1066800" y="2103120"/>
            <a:ext cx="4754880" cy="374904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50" name="Google Shape;50;p24"/>
          <p:cNvSpPr txBox="1"/>
          <p:nvPr>
            <p:ph idx="2" type="body"/>
          </p:nvPr>
        </p:nvSpPr>
        <p:spPr>
          <a:xfrm>
            <a:off x="6370320" y="2103120"/>
            <a:ext cx="4754880" cy="374904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51" name="Google Shape;51;p24"/>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4"/>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4"/>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showMasterSp="0" type="twoTxTwoObj">
  <p:cSld name="TWO_OBJECTS_WITH_TEXT">
    <p:spTree>
      <p:nvGrpSpPr>
        <p:cNvPr id="54" name="Shape 54"/>
        <p:cNvGrpSpPr/>
        <p:nvPr/>
      </p:nvGrpSpPr>
      <p:grpSpPr>
        <a:xfrm>
          <a:off x="0" y="0"/>
          <a:ext cx="0" cy="0"/>
          <a:chOff x="0" y="0"/>
          <a:chExt cx="0" cy="0"/>
        </a:xfrm>
      </p:grpSpPr>
      <p:sp>
        <p:nvSpPr>
          <p:cNvPr id="55" name="Google Shape;55;p25"/>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5"/>
          <p:cNvSpPr txBox="1"/>
          <p:nvPr>
            <p:ph idx="1" type="body"/>
          </p:nvPr>
        </p:nvSpPr>
        <p:spPr>
          <a:xfrm>
            <a:off x="1069848" y="2074334"/>
            <a:ext cx="4754880" cy="64008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0"/>
              </a:spcBef>
              <a:spcAft>
                <a:spcPts val="0"/>
              </a:spcAft>
              <a:buSzPts val="1800"/>
              <a:buNone/>
              <a:defRPr b="0" sz="1800">
                <a:solidFill>
                  <a:schemeClr val="dk2"/>
                </a:solidFill>
                <a:latin typeface="Garamond"/>
                <a:ea typeface="Garamond"/>
                <a:cs typeface="Garamond"/>
                <a:sym typeface="Garamond"/>
              </a:defRPr>
            </a:lvl1pPr>
            <a:lvl2pPr indent="-228600" lvl="1" marL="914400" algn="l">
              <a:lnSpc>
                <a:spcPct val="100000"/>
              </a:lnSpc>
              <a:spcBef>
                <a:spcPts val="500"/>
              </a:spcBef>
              <a:spcAft>
                <a:spcPts val="0"/>
              </a:spcAft>
              <a:buSzPts val="1800"/>
              <a:buNone/>
              <a:defRPr b="1" sz="1800"/>
            </a:lvl2pPr>
            <a:lvl3pPr indent="-228600" lvl="2" marL="1371600" algn="l">
              <a:lnSpc>
                <a:spcPct val="100000"/>
              </a:lnSpc>
              <a:spcBef>
                <a:spcPts val="500"/>
              </a:spcBef>
              <a:spcAft>
                <a:spcPts val="0"/>
              </a:spcAft>
              <a:buSzPts val="1800"/>
              <a:buNone/>
              <a:defRPr b="1" sz="1800"/>
            </a:lvl3pPr>
            <a:lvl4pPr indent="-228600" lvl="3" marL="1828800" algn="l">
              <a:lnSpc>
                <a:spcPct val="100000"/>
              </a:lnSpc>
              <a:spcBef>
                <a:spcPts val="500"/>
              </a:spcBef>
              <a:spcAft>
                <a:spcPts val="0"/>
              </a:spcAft>
              <a:buSzPts val="1600"/>
              <a:buNone/>
              <a:defRPr b="1" sz="1600"/>
            </a:lvl4pPr>
            <a:lvl5pPr indent="-228600" lvl="4" marL="2286000" algn="l">
              <a:lnSpc>
                <a:spcPct val="100000"/>
              </a:lnSpc>
              <a:spcBef>
                <a:spcPts val="500"/>
              </a:spcBef>
              <a:spcAft>
                <a:spcPts val="0"/>
              </a:spcAft>
              <a:buSzPts val="1600"/>
              <a:buNone/>
              <a:defRPr b="1" sz="1600"/>
            </a:lvl5pPr>
            <a:lvl6pPr indent="-228600" lvl="5" marL="2743200" algn="l">
              <a:lnSpc>
                <a:spcPct val="100000"/>
              </a:lnSpc>
              <a:spcBef>
                <a:spcPts val="500"/>
              </a:spcBef>
              <a:spcAft>
                <a:spcPts val="0"/>
              </a:spcAft>
              <a:buSzPts val="1600"/>
              <a:buNone/>
              <a:defRPr b="1" sz="1600"/>
            </a:lvl6pPr>
            <a:lvl7pPr indent="-228600" lvl="6" marL="3200400" algn="l">
              <a:lnSpc>
                <a:spcPct val="100000"/>
              </a:lnSpc>
              <a:spcBef>
                <a:spcPts val="500"/>
              </a:spcBef>
              <a:spcAft>
                <a:spcPts val="0"/>
              </a:spcAft>
              <a:buSzPts val="1600"/>
              <a:buNone/>
              <a:defRPr b="1" sz="1600"/>
            </a:lvl7pPr>
            <a:lvl8pPr indent="-228600" lvl="7" marL="3657600" algn="l">
              <a:lnSpc>
                <a:spcPct val="100000"/>
              </a:lnSpc>
              <a:spcBef>
                <a:spcPts val="500"/>
              </a:spcBef>
              <a:spcAft>
                <a:spcPts val="0"/>
              </a:spcAft>
              <a:buSzPts val="1600"/>
              <a:buNone/>
              <a:defRPr b="1" sz="1600"/>
            </a:lvl8pPr>
            <a:lvl9pPr indent="-228600" lvl="8" marL="4114800" algn="l">
              <a:lnSpc>
                <a:spcPct val="100000"/>
              </a:lnSpc>
              <a:spcBef>
                <a:spcPts val="500"/>
              </a:spcBef>
              <a:spcAft>
                <a:spcPts val="0"/>
              </a:spcAft>
              <a:buSzPts val="1600"/>
              <a:buNone/>
              <a:defRPr b="1" sz="1600"/>
            </a:lvl9pPr>
          </a:lstStyle>
          <a:p/>
        </p:txBody>
      </p:sp>
      <p:sp>
        <p:nvSpPr>
          <p:cNvPr id="57" name="Google Shape;57;p25"/>
          <p:cNvSpPr txBox="1"/>
          <p:nvPr>
            <p:ph idx="2" type="body"/>
          </p:nvPr>
        </p:nvSpPr>
        <p:spPr>
          <a:xfrm>
            <a:off x="1069848" y="2755898"/>
            <a:ext cx="4754880" cy="3200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58" name="Google Shape;58;p25"/>
          <p:cNvSpPr txBox="1"/>
          <p:nvPr>
            <p:ph idx="3" type="body"/>
          </p:nvPr>
        </p:nvSpPr>
        <p:spPr>
          <a:xfrm>
            <a:off x="6373368" y="2074334"/>
            <a:ext cx="4754880" cy="64008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0"/>
              </a:spcBef>
              <a:spcAft>
                <a:spcPts val="0"/>
              </a:spcAft>
              <a:buSzPts val="1800"/>
              <a:buNone/>
              <a:defRPr b="0" sz="1800">
                <a:solidFill>
                  <a:schemeClr val="dk2"/>
                </a:solidFill>
              </a:defRPr>
            </a:lvl1pPr>
            <a:lvl2pPr indent="-228600" lvl="1" marL="914400" algn="l">
              <a:lnSpc>
                <a:spcPct val="100000"/>
              </a:lnSpc>
              <a:spcBef>
                <a:spcPts val="500"/>
              </a:spcBef>
              <a:spcAft>
                <a:spcPts val="0"/>
              </a:spcAft>
              <a:buSzPts val="1800"/>
              <a:buNone/>
              <a:defRPr b="1" sz="1800"/>
            </a:lvl2pPr>
            <a:lvl3pPr indent="-228600" lvl="2" marL="1371600" algn="l">
              <a:lnSpc>
                <a:spcPct val="100000"/>
              </a:lnSpc>
              <a:spcBef>
                <a:spcPts val="500"/>
              </a:spcBef>
              <a:spcAft>
                <a:spcPts val="0"/>
              </a:spcAft>
              <a:buSzPts val="1800"/>
              <a:buNone/>
              <a:defRPr b="1" sz="1800"/>
            </a:lvl3pPr>
            <a:lvl4pPr indent="-228600" lvl="3" marL="1828800" algn="l">
              <a:lnSpc>
                <a:spcPct val="100000"/>
              </a:lnSpc>
              <a:spcBef>
                <a:spcPts val="500"/>
              </a:spcBef>
              <a:spcAft>
                <a:spcPts val="0"/>
              </a:spcAft>
              <a:buSzPts val="1600"/>
              <a:buNone/>
              <a:defRPr b="1" sz="1600"/>
            </a:lvl4pPr>
            <a:lvl5pPr indent="-228600" lvl="4" marL="2286000" algn="l">
              <a:lnSpc>
                <a:spcPct val="100000"/>
              </a:lnSpc>
              <a:spcBef>
                <a:spcPts val="500"/>
              </a:spcBef>
              <a:spcAft>
                <a:spcPts val="0"/>
              </a:spcAft>
              <a:buSzPts val="1600"/>
              <a:buNone/>
              <a:defRPr b="1" sz="1600"/>
            </a:lvl5pPr>
            <a:lvl6pPr indent="-228600" lvl="5" marL="2743200" algn="l">
              <a:lnSpc>
                <a:spcPct val="100000"/>
              </a:lnSpc>
              <a:spcBef>
                <a:spcPts val="500"/>
              </a:spcBef>
              <a:spcAft>
                <a:spcPts val="0"/>
              </a:spcAft>
              <a:buSzPts val="1600"/>
              <a:buNone/>
              <a:defRPr b="1" sz="1600"/>
            </a:lvl6pPr>
            <a:lvl7pPr indent="-228600" lvl="6" marL="3200400" algn="l">
              <a:lnSpc>
                <a:spcPct val="100000"/>
              </a:lnSpc>
              <a:spcBef>
                <a:spcPts val="500"/>
              </a:spcBef>
              <a:spcAft>
                <a:spcPts val="0"/>
              </a:spcAft>
              <a:buSzPts val="1600"/>
              <a:buNone/>
              <a:defRPr b="1" sz="1600"/>
            </a:lvl7pPr>
            <a:lvl8pPr indent="-228600" lvl="7" marL="3657600" algn="l">
              <a:lnSpc>
                <a:spcPct val="100000"/>
              </a:lnSpc>
              <a:spcBef>
                <a:spcPts val="500"/>
              </a:spcBef>
              <a:spcAft>
                <a:spcPts val="0"/>
              </a:spcAft>
              <a:buSzPts val="1600"/>
              <a:buNone/>
              <a:defRPr b="1" sz="1600"/>
            </a:lvl8pPr>
            <a:lvl9pPr indent="-228600" lvl="8" marL="4114800" algn="l">
              <a:lnSpc>
                <a:spcPct val="100000"/>
              </a:lnSpc>
              <a:spcBef>
                <a:spcPts val="500"/>
              </a:spcBef>
              <a:spcAft>
                <a:spcPts val="0"/>
              </a:spcAft>
              <a:buSzPts val="1600"/>
              <a:buNone/>
              <a:defRPr b="1" sz="1600"/>
            </a:lvl9pPr>
          </a:lstStyle>
          <a:p/>
        </p:txBody>
      </p:sp>
      <p:sp>
        <p:nvSpPr>
          <p:cNvPr id="59" name="Google Shape;59;p25"/>
          <p:cNvSpPr txBox="1"/>
          <p:nvPr>
            <p:ph idx="4" type="body"/>
          </p:nvPr>
        </p:nvSpPr>
        <p:spPr>
          <a:xfrm>
            <a:off x="6373368" y="2756581"/>
            <a:ext cx="4754880" cy="3200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60" name="Google Shape;60;p25"/>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5"/>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5"/>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showMasterSp="0" type="titleOnly">
  <p:cSld name="TITLE_ONLY">
    <p:spTree>
      <p:nvGrpSpPr>
        <p:cNvPr id="63" name="Shape 63"/>
        <p:cNvGrpSpPr/>
        <p:nvPr/>
      </p:nvGrpSpPr>
      <p:grpSpPr>
        <a:xfrm>
          <a:off x="0" y="0"/>
          <a:ext cx="0" cy="0"/>
          <a:chOff x="0" y="0"/>
          <a:chExt cx="0" cy="0"/>
        </a:xfrm>
      </p:grpSpPr>
      <p:sp>
        <p:nvSpPr>
          <p:cNvPr id="64" name="Google Shape;64;p26"/>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26"/>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6"/>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6"/>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type="blank">
  <p:cSld name="BLANK">
    <p:spTree>
      <p:nvGrpSpPr>
        <p:cNvPr id="68" name="Shape 68"/>
        <p:cNvGrpSpPr/>
        <p:nvPr/>
      </p:nvGrpSpPr>
      <p:grpSpPr>
        <a:xfrm>
          <a:off x="0" y="0"/>
          <a:ext cx="0" cy="0"/>
          <a:chOff x="0" y="0"/>
          <a:chExt cx="0" cy="0"/>
        </a:xfrm>
      </p:grpSpPr>
      <p:sp>
        <p:nvSpPr>
          <p:cNvPr id="69" name="Google Shape;69;p27"/>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7"/>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7"/>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type="objTx">
  <p:cSld name="OBJECT_WITH_CAPTION_TEXT">
    <p:spTree>
      <p:nvGrpSpPr>
        <p:cNvPr id="72" name="Shape 72"/>
        <p:cNvGrpSpPr/>
        <p:nvPr/>
      </p:nvGrpSpPr>
      <p:grpSpPr>
        <a:xfrm>
          <a:off x="0" y="0"/>
          <a:ext cx="0" cy="0"/>
          <a:chOff x="0" y="0"/>
          <a:chExt cx="0" cy="0"/>
        </a:xfrm>
      </p:grpSpPr>
      <p:sp>
        <p:nvSpPr>
          <p:cNvPr id="73" name="Google Shape;73;p28"/>
          <p:cNvSpPr/>
          <p:nvPr/>
        </p:nvSpPr>
        <p:spPr>
          <a:xfrm>
            <a:off x="9020386" y="237744"/>
            <a:ext cx="2926080" cy="6382512"/>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8"/>
          <p:cNvSpPr txBox="1"/>
          <p:nvPr>
            <p:ph type="title"/>
          </p:nvPr>
        </p:nvSpPr>
        <p:spPr>
          <a:xfrm>
            <a:off x="9296400" y="607392"/>
            <a:ext cx="2430780" cy="16459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800"/>
              <a:buFont typeface="Garamond"/>
              <a:buNone/>
              <a:defRPr b="0" sz="2800" cap="none">
                <a:solidFill>
                  <a:schemeClr val="dk1"/>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28"/>
          <p:cNvSpPr txBox="1"/>
          <p:nvPr>
            <p:ph idx="1" type="body"/>
          </p:nvPr>
        </p:nvSpPr>
        <p:spPr>
          <a:xfrm>
            <a:off x="685800" y="609600"/>
            <a:ext cx="7772400" cy="5334000"/>
          </a:xfrm>
          <a:prstGeom prst="rect">
            <a:avLst/>
          </a:prstGeom>
          <a:noFill/>
          <a:ln>
            <a:noFill/>
          </a:ln>
        </p:spPr>
        <p:txBody>
          <a:bodyPr anchorCtr="0" anchor="t" bIns="45700" lIns="91425" spcFirstLastPara="1" rIns="91425" wrap="square" tIns="45700">
            <a:normAutofit/>
          </a:bodyPr>
          <a:lstStyle>
            <a:lvl1pPr indent="-349250" lvl="0" marL="457200" algn="l">
              <a:lnSpc>
                <a:spcPct val="100000"/>
              </a:lnSpc>
              <a:spcBef>
                <a:spcPts val="900"/>
              </a:spcBef>
              <a:spcAft>
                <a:spcPts val="0"/>
              </a:spcAft>
              <a:buSzPts val="1900"/>
              <a:buChar char="◦"/>
              <a:defRPr sz="19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76" name="Google Shape;76;p28"/>
          <p:cNvSpPr txBox="1"/>
          <p:nvPr>
            <p:ph idx="2" type="body"/>
          </p:nvPr>
        </p:nvSpPr>
        <p:spPr>
          <a:xfrm>
            <a:off x="9296400" y="2286000"/>
            <a:ext cx="2430780" cy="350520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800"/>
              </a:spcBef>
              <a:spcAft>
                <a:spcPts val="0"/>
              </a:spcAft>
              <a:buSzPts val="1400"/>
              <a:buNone/>
              <a:defRPr sz="1400">
                <a:solidFill>
                  <a:schemeClr val="dk1"/>
                </a:solidFill>
              </a:defRPr>
            </a:lvl1pPr>
            <a:lvl2pPr indent="-228600" lvl="1" marL="914400" algn="l">
              <a:lnSpc>
                <a:spcPct val="100000"/>
              </a:lnSpc>
              <a:spcBef>
                <a:spcPts val="500"/>
              </a:spcBef>
              <a:spcAft>
                <a:spcPts val="0"/>
              </a:spcAft>
              <a:buSzPts val="1200"/>
              <a:buNone/>
              <a:defRPr sz="1200"/>
            </a:lvl2pPr>
            <a:lvl3pPr indent="-228600" lvl="2" marL="1371600" algn="l">
              <a:lnSpc>
                <a:spcPct val="100000"/>
              </a:lnSpc>
              <a:spcBef>
                <a:spcPts val="500"/>
              </a:spcBef>
              <a:spcAft>
                <a:spcPts val="0"/>
              </a:spcAft>
              <a:buSzPts val="1000"/>
              <a:buNone/>
              <a:defRPr sz="1000"/>
            </a:lvl3pPr>
            <a:lvl4pPr indent="-228600" lvl="3" marL="1828800" algn="l">
              <a:lnSpc>
                <a:spcPct val="100000"/>
              </a:lnSpc>
              <a:spcBef>
                <a:spcPts val="500"/>
              </a:spcBef>
              <a:spcAft>
                <a:spcPts val="0"/>
              </a:spcAft>
              <a:buSzPts val="900"/>
              <a:buNone/>
              <a:defRPr sz="900"/>
            </a:lvl4pPr>
            <a:lvl5pPr indent="-228600" lvl="4" marL="2286000" algn="l">
              <a:lnSpc>
                <a:spcPct val="100000"/>
              </a:lnSpc>
              <a:spcBef>
                <a:spcPts val="500"/>
              </a:spcBef>
              <a:spcAft>
                <a:spcPts val="0"/>
              </a:spcAft>
              <a:buSzPts val="900"/>
              <a:buNone/>
              <a:defRPr sz="900"/>
            </a:lvl5pPr>
            <a:lvl6pPr indent="-228600" lvl="5" marL="2743200" algn="l">
              <a:lnSpc>
                <a:spcPct val="100000"/>
              </a:lnSpc>
              <a:spcBef>
                <a:spcPts val="500"/>
              </a:spcBef>
              <a:spcAft>
                <a:spcPts val="0"/>
              </a:spcAft>
              <a:buSzPts val="900"/>
              <a:buNone/>
              <a:defRPr sz="900"/>
            </a:lvl6pPr>
            <a:lvl7pPr indent="-228600" lvl="6" marL="3200400" algn="l">
              <a:lnSpc>
                <a:spcPct val="100000"/>
              </a:lnSpc>
              <a:spcBef>
                <a:spcPts val="500"/>
              </a:spcBef>
              <a:spcAft>
                <a:spcPts val="0"/>
              </a:spcAft>
              <a:buSzPts val="900"/>
              <a:buNone/>
              <a:defRPr sz="900"/>
            </a:lvl7pPr>
            <a:lvl8pPr indent="-228600" lvl="7" marL="3657600" algn="l">
              <a:lnSpc>
                <a:spcPct val="100000"/>
              </a:lnSpc>
              <a:spcBef>
                <a:spcPts val="500"/>
              </a:spcBef>
              <a:spcAft>
                <a:spcPts val="0"/>
              </a:spcAft>
              <a:buSzPts val="900"/>
              <a:buNone/>
              <a:defRPr sz="900"/>
            </a:lvl8pPr>
            <a:lvl9pPr indent="-228600" lvl="8" marL="4114800" algn="l">
              <a:lnSpc>
                <a:spcPct val="100000"/>
              </a:lnSpc>
              <a:spcBef>
                <a:spcPts val="500"/>
              </a:spcBef>
              <a:spcAft>
                <a:spcPts val="0"/>
              </a:spcAft>
              <a:buSzPts val="900"/>
              <a:buNone/>
              <a:defRPr sz="900"/>
            </a:lvl9pPr>
          </a:lstStyle>
          <a:p/>
        </p:txBody>
      </p:sp>
      <p:sp>
        <p:nvSpPr>
          <p:cNvPr id="77" name="Google Shape;77;p28"/>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8"/>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8"/>
          <p:cNvSpPr txBox="1"/>
          <p:nvPr>
            <p:ph idx="12" type="sldNum"/>
          </p:nvPr>
        </p:nvSpPr>
        <p:spPr>
          <a:xfrm>
            <a:off x="10396728" y="6227064"/>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80" name="Google Shape;80;p28"/>
          <p:cNvSpPr/>
          <p:nvPr/>
        </p:nvSpPr>
        <p:spPr>
          <a:xfrm>
            <a:off x="9157546" y="374904"/>
            <a:ext cx="2651760" cy="6108192"/>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81" name="Shape 81"/>
        <p:cNvGrpSpPr/>
        <p:nvPr/>
      </p:nvGrpSpPr>
      <p:grpSpPr>
        <a:xfrm>
          <a:off x="0" y="0"/>
          <a:ext cx="0" cy="0"/>
          <a:chOff x="0" y="0"/>
          <a:chExt cx="0" cy="0"/>
        </a:xfrm>
      </p:grpSpPr>
      <p:sp>
        <p:nvSpPr>
          <p:cNvPr id="82" name="Google Shape;82;p29"/>
          <p:cNvSpPr/>
          <p:nvPr/>
        </p:nvSpPr>
        <p:spPr>
          <a:xfrm>
            <a:off x="9020386" y="237744"/>
            <a:ext cx="2926080" cy="6382512"/>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9"/>
          <p:cNvSpPr txBox="1"/>
          <p:nvPr>
            <p:ph type="title"/>
          </p:nvPr>
        </p:nvSpPr>
        <p:spPr>
          <a:xfrm>
            <a:off x="9296400" y="603504"/>
            <a:ext cx="2432304" cy="164592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2800"/>
              <a:buFont typeface="Garamond"/>
              <a:buNone/>
              <a:defRPr b="0" sz="2800">
                <a:solidFill>
                  <a:schemeClr val="dk1"/>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29"/>
          <p:cNvSpPr/>
          <p:nvPr>
            <p:ph idx="2" type="pic"/>
          </p:nvPr>
        </p:nvSpPr>
        <p:spPr>
          <a:xfrm>
            <a:off x="228599" y="237744"/>
            <a:ext cx="8531352" cy="6382512"/>
          </a:xfrm>
          <a:prstGeom prst="rect">
            <a:avLst/>
          </a:prstGeom>
          <a:solidFill>
            <a:srgbClr val="BFB9B9"/>
          </a:solidFill>
          <a:ln>
            <a:noFill/>
          </a:ln>
        </p:spPr>
        <p:txBody>
          <a:bodyPr anchorCtr="0" anchor="t" bIns="45700" lIns="91425" spcFirstLastPara="1" rIns="91425" wrap="square" tIns="45700">
            <a:normAutofit/>
          </a:bodyPr>
          <a:lstStyle>
            <a:lvl1pPr lvl="0" marR="0" rtl="0" algn="l">
              <a:lnSpc>
                <a:spcPct val="100000"/>
              </a:lnSpc>
              <a:spcBef>
                <a:spcPts val="900"/>
              </a:spcBef>
              <a:spcAft>
                <a:spcPts val="0"/>
              </a:spcAft>
              <a:buClr>
                <a:srgbClr val="262626"/>
              </a:buClr>
              <a:buSzPts val="3200"/>
              <a:buFont typeface="Garamond"/>
              <a:buNone/>
              <a:defRPr b="0" i="0" sz="3200" u="none" cap="none" strike="noStrike">
                <a:solidFill>
                  <a:schemeClr val="dk1"/>
                </a:solidFill>
                <a:latin typeface="Garamond"/>
                <a:ea typeface="Garamond"/>
                <a:cs typeface="Garamond"/>
                <a:sym typeface="Garamond"/>
              </a:defRPr>
            </a:lvl1pPr>
            <a:lvl2pPr lvl="1" marR="0" rtl="0" algn="l">
              <a:lnSpc>
                <a:spcPct val="100000"/>
              </a:lnSpc>
              <a:spcBef>
                <a:spcPts val="500"/>
              </a:spcBef>
              <a:spcAft>
                <a:spcPts val="0"/>
              </a:spcAft>
              <a:buClr>
                <a:srgbClr val="262626"/>
              </a:buClr>
              <a:buSzPts val="2800"/>
              <a:buFont typeface="Garamond"/>
              <a:buNone/>
              <a:defRPr b="0" i="0" sz="2800" u="none" cap="none" strike="noStrike">
                <a:solidFill>
                  <a:schemeClr val="dk1"/>
                </a:solidFill>
                <a:latin typeface="Garamond"/>
                <a:ea typeface="Garamond"/>
                <a:cs typeface="Garamond"/>
                <a:sym typeface="Garamond"/>
              </a:defRPr>
            </a:lvl2pPr>
            <a:lvl3pPr lvl="2" marR="0" rtl="0" algn="l">
              <a:lnSpc>
                <a:spcPct val="100000"/>
              </a:lnSpc>
              <a:spcBef>
                <a:spcPts val="500"/>
              </a:spcBef>
              <a:spcAft>
                <a:spcPts val="0"/>
              </a:spcAft>
              <a:buClr>
                <a:srgbClr val="262626"/>
              </a:buClr>
              <a:buSzPts val="2400"/>
              <a:buFont typeface="Garamond"/>
              <a:buNone/>
              <a:defRPr b="0" i="0" sz="2400" u="none" cap="none" strike="noStrike">
                <a:solidFill>
                  <a:schemeClr val="dk1"/>
                </a:solidFill>
                <a:latin typeface="Garamond"/>
                <a:ea typeface="Garamond"/>
                <a:cs typeface="Garamond"/>
                <a:sym typeface="Garamond"/>
              </a:defRPr>
            </a:lvl3pPr>
            <a:lvl4pPr lvl="3"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4pPr>
            <a:lvl5pPr lvl="4"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5pPr>
            <a:lvl6pPr lvl="5"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6pPr>
            <a:lvl7pPr lvl="6"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7pPr>
            <a:lvl8pPr lvl="7"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8pPr>
            <a:lvl9pPr lvl="8"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9pPr>
          </a:lstStyle>
          <a:p/>
        </p:txBody>
      </p:sp>
      <p:sp>
        <p:nvSpPr>
          <p:cNvPr id="85" name="Google Shape;85;p29"/>
          <p:cNvSpPr txBox="1"/>
          <p:nvPr>
            <p:ph idx="1" type="body"/>
          </p:nvPr>
        </p:nvSpPr>
        <p:spPr>
          <a:xfrm>
            <a:off x="9296400" y="2286000"/>
            <a:ext cx="2432304" cy="3502152"/>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800"/>
              </a:spcBef>
              <a:spcAft>
                <a:spcPts val="0"/>
              </a:spcAft>
              <a:buSzPts val="1400"/>
              <a:buNone/>
              <a:defRPr sz="1400">
                <a:solidFill>
                  <a:schemeClr val="dk1"/>
                </a:solidFill>
              </a:defRPr>
            </a:lvl1pPr>
            <a:lvl2pPr indent="-228600" lvl="1" marL="914400" algn="l">
              <a:lnSpc>
                <a:spcPct val="100000"/>
              </a:lnSpc>
              <a:spcBef>
                <a:spcPts val="500"/>
              </a:spcBef>
              <a:spcAft>
                <a:spcPts val="0"/>
              </a:spcAft>
              <a:buSzPts val="1200"/>
              <a:buNone/>
              <a:defRPr sz="1200"/>
            </a:lvl2pPr>
            <a:lvl3pPr indent="-228600" lvl="2" marL="1371600" algn="l">
              <a:lnSpc>
                <a:spcPct val="100000"/>
              </a:lnSpc>
              <a:spcBef>
                <a:spcPts val="500"/>
              </a:spcBef>
              <a:spcAft>
                <a:spcPts val="0"/>
              </a:spcAft>
              <a:buSzPts val="1000"/>
              <a:buNone/>
              <a:defRPr sz="1000"/>
            </a:lvl3pPr>
            <a:lvl4pPr indent="-228600" lvl="3" marL="1828800" algn="l">
              <a:lnSpc>
                <a:spcPct val="100000"/>
              </a:lnSpc>
              <a:spcBef>
                <a:spcPts val="500"/>
              </a:spcBef>
              <a:spcAft>
                <a:spcPts val="0"/>
              </a:spcAft>
              <a:buSzPts val="900"/>
              <a:buNone/>
              <a:defRPr sz="900"/>
            </a:lvl4pPr>
            <a:lvl5pPr indent="-228600" lvl="4" marL="2286000" algn="l">
              <a:lnSpc>
                <a:spcPct val="100000"/>
              </a:lnSpc>
              <a:spcBef>
                <a:spcPts val="500"/>
              </a:spcBef>
              <a:spcAft>
                <a:spcPts val="0"/>
              </a:spcAft>
              <a:buSzPts val="900"/>
              <a:buNone/>
              <a:defRPr sz="900"/>
            </a:lvl5pPr>
            <a:lvl6pPr indent="-228600" lvl="5" marL="2743200" algn="l">
              <a:lnSpc>
                <a:spcPct val="100000"/>
              </a:lnSpc>
              <a:spcBef>
                <a:spcPts val="500"/>
              </a:spcBef>
              <a:spcAft>
                <a:spcPts val="0"/>
              </a:spcAft>
              <a:buSzPts val="900"/>
              <a:buNone/>
              <a:defRPr sz="900"/>
            </a:lvl6pPr>
            <a:lvl7pPr indent="-228600" lvl="6" marL="3200400" algn="l">
              <a:lnSpc>
                <a:spcPct val="100000"/>
              </a:lnSpc>
              <a:spcBef>
                <a:spcPts val="500"/>
              </a:spcBef>
              <a:spcAft>
                <a:spcPts val="0"/>
              </a:spcAft>
              <a:buSzPts val="900"/>
              <a:buNone/>
              <a:defRPr sz="900"/>
            </a:lvl7pPr>
            <a:lvl8pPr indent="-228600" lvl="7" marL="3657600" algn="l">
              <a:lnSpc>
                <a:spcPct val="100000"/>
              </a:lnSpc>
              <a:spcBef>
                <a:spcPts val="500"/>
              </a:spcBef>
              <a:spcAft>
                <a:spcPts val="0"/>
              </a:spcAft>
              <a:buSzPts val="900"/>
              <a:buNone/>
              <a:defRPr sz="900"/>
            </a:lvl8pPr>
            <a:lvl9pPr indent="-228600" lvl="8" marL="4114800" algn="l">
              <a:lnSpc>
                <a:spcPct val="100000"/>
              </a:lnSpc>
              <a:spcBef>
                <a:spcPts val="500"/>
              </a:spcBef>
              <a:spcAft>
                <a:spcPts val="0"/>
              </a:spcAft>
              <a:buSzPts val="900"/>
              <a:buNone/>
              <a:defRPr sz="900"/>
            </a:lvl9pPr>
          </a:lstStyle>
          <a:p/>
        </p:txBody>
      </p:sp>
      <p:sp>
        <p:nvSpPr>
          <p:cNvPr id="86" name="Google Shape;86;p29"/>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9"/>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sz="1000">
                <a:solidFill>
                  <a:srgbClr val="FFFFFF"/>
                </a:solidFill>
                <a:latin typeface="Garamond"/>
                <a:ea typeface="Garamond"/>
                <a:cs typeface="Garamond"/>
                <a:sym typeface="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9"/>
          <p:cNvSpPr txBox="1"/>
          <p:nvPr>
            <p:ph idx="12" type="sldNum"/>
          </p:nvPr>
        </p:nvSpPr>
        <p:spPr>
          <a:xfrm>
            <a:off x="10396728" y="6227064"/>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89" name="Google Shape;89;p29"/>
          <p:cNvSpPr/>
          <p:nvPr/>
        </p:nvSpPr>
        <p:spPr>
          <a:xfrm>
            <a:off x="9157546" y="374904"/>
            <a:ext cx="2651760" cy="6108192"/>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3.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1.xml"/><Relationship Id="rId12" Type="http://schemas.openxmlformats.org/officeDocument/2006/relationships/slideLayout" Target="../slideLayouts/slideLayout22.xml"/><Relationship Id="rId1" Type="http://schemas.openxmlformats.org/officeDocument/2006/relationships/image" Target="../media/image1.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8"/>
          <p:cNvSpPr/>
          <p:nvPr/>
        </p:nvSpPr>
        <p:spPr>
          <a:xfrm>
            <a:off x="234696" y="237744"/>
            <a:ext cx="11722608" cy="6382512"/>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8"/>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262626"/>
              </a:buClr>
              <a:buSzPts val="4800"/>
              <a:buFont typeface="Garamond"/>
              <a:buNone/>
              <a:defRPr b="0" i="0" sz="4800" u="none" cap="none" strike="noStrike">
                <a:solidFill>
                  <a:srgbClr val="262626"/>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8"/>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100000"/>
              </a:lnSpc>
              <a:spcBef>
                <a:spcPts val="900"/>
              </a:spcBef>
              <a:spcAft>
                <a:spcPts val="0"/>
              </a:spcAft>
              <a:buClr>
                <a:srgbClr val="262626"/>
              </a:buClr>
              <a:buSzPts val="1800"/>
              <a:buFont typeface="Garamond"/>
              <a:buChar char="◦"/>
              <a:defRPr b="0" i="0" sz="1800" u="none" cap="none" strike="noStrike">
                <a:solidFill>
                  <a:schemeClr val="dk1"/>
                </a:solidFill>
                <a:latin typeface="Garamond"/>
                <a:ea typeface="Garamond"/>
                <a:cs typeface="Garamond"/>
                <a:sym typeface="Garamond"/>
              </a:defRPr>
            </a:lvl1pPr>
            <a:lvl2pPr indent="-330200" lvl="1" marL="914400" marR="0" rtl="0" algn="l">
              <a:lnSpc>
                <a:spcPct val="100000"/>
              </a:lnSpc>
              <a:spcBef>
                <a:spcPts val="500"/>
              </a:spcBef>
              <a:spcAft>
                <a:spcPts val="0"/>
              </a:spcAft>
              <a:buClr>
                <a:srgbClr val="262626"/>
              </a:buClr>
              <a:buSzPts val="1600"/>
              <a:buFont typeface="Garamond"/>
              <a:buChar char="◦"/>
              <a:defRPr b="0" i="0" sz="1600" u="none" cap="none" strike="noStrike">
                <a:solidFill>
                  <a:schemeClr val="dk1"/>
                </a:solidFill>
                <a:latin typeface="Garamond"/>
                <a:ea typeface="Garamond"/>
                <a:cs typeface="Garamond"/>
                <a:sym typeface="Garamond"/>
              </a:defRPr>
            </a:lvl2pPr>
            <a:lvl3pPr indent="-317500" lvl="2" marL="1371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3pPr>
            <a:lvl4pPr indent="-317500" lvl="3" marL="1828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4pPr>
            <a:lvl5pPr indent="-317500" lvl="4" marL="22860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5pPr>
            <a:lvl6pPr indent="-317500" lvl="5" marL="27432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6pPr>
            <a:lvl7pPr indent="-317500" lvl="6" marL="32004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7pPr>
            <a:lvl8pPr indent="-317500" lvl="7" marL="3657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8pPr>
            <a:lvl9pPr indent="-317500" lvl="8" marL="4114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9pPr>
          </a:lstStyle>
          <a:p/>
        </p:txBody>
      </p:sp>
      <p:sp>
        <p:nvSpPr>
          <p:cNvPr id="9" name="Google Shape;9;p8"/>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3F3F3F"/>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0" name="Google Shape;10;p8"/>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400"/>
              <a:buNone/>
              <a:defRPr b="0" i="0" sz="1000" u="none" cap="none" strike="noStrike">
                <a:solidFill>
                  <a:srgbClr val="3F3F3F"/>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1" name="Google Shape;11;p8"/>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1000" u="none" cap="none" strike="noStrike">
                <a:solidFill>
                  <a:srgbClr val="3F3F3F"/>
                </a:solidFill>
                <a:latin typeface="Garamond"/>
                <a:ea typeface="Garamond"/>
                <a:cs typeface="Garamond"/>
                <a:sym typeface="Garamond"/>
              </a:defRPr>
            </a:lvl1pPr>
            <a:lvl2pPr indent="0" lvl="1" marL="0" marR="0" rtl="0" algn="r">
              <a:spcBef>
                <a:spcPts val="0"/>
              </a:spcBef>
              <a:buNone/>
              <a:defRPr b="0" i="0" sz="1000" u="none" cap="none" strike="noStrike">
                <a:solidFill>
                  <a:srgbClr val="3F3F3F"/>
                </a:solidFill>
                <a:latin typeface="Garamond"/>
                <a:ea typeface="Garamond"/>
                <a:cs typeface="Garamond"/>
                <a:sym typeface="Garamond"/>
              </a:defRPr>
            </a:lvl2pPr>
            <a:lvl3pPr indent="0" lvl="2" marL="0" marR="0" rtl="0" algn="r">
              <a:spcBef>
                <a:spcPts val="0"/>
              </a:spcBef>
              <a:buNone/>
              <a:defRPr b="0" i="0" sz="1000" u="none" cap="none" strike="noStrike">
                <a:solidFill>
                  <a:srgbClr val="3F3F3F"/>
                </a:solidFill>
                <a:latin typeface="Garamond"/>
                <a:ea typeface="Garamond"/>
                <a:cs typeface="Garamond"/>
                <a:sym typeface="Garamond"/>
              </a:defRPr>
            </a:lvl3pPr>
            <a:lvl4pPr indent="0" lvl="3" marL="0" marR="0" rtl="0" algn="r">
              <a:spcBef>
                <a:spcPts val="0"/>
              </a:spcBef>
              <a:buNone/>
              <a:defRPr b="0" i="0" sz="1000" u="none" cap="none" strike="noStrike">
                <a:solidFill>
                  <a:srgbClr val="3F3F3F"/>
                </a:solidFill>
                <a:latin typeface="Garamond"/>
                <a:ea typeface="Garamond"/>
                <a:cs typeface="Garamond"/>
                <a:sym typeface="Garamond"/>
              </a:defRPr>
            </a:lvl4pPr>
            <a:lvl5pPr indent="0" lvl="4" marL="0" marR="0" rtl="0" algn="r">
              <a:spcBef>
                <a:spcPts val="0"/>
              </a:spcBef>
              <a:buNone/>
              <a:defRPr b="0" i="0" sz="1000" u="none" cap="none" strike="noStrike">
                <a:solidFill>
                  <a:srgbClr val="3F3F3F"/>
                </a:solidFill>
                <a:latin typeface="Garamond"/>
                <a:ea typeface="Garamond"/>
                <a:cs typeface="Garamond"/>
                <a:sym typeface="Garamond"/>
              </a:defRPr>
            </a:lvl5pPr>
            <a:lvl6pPr indent="0" lvl="5" marL="0" marR="0" rtl="0" algn="r">
              <a:spcBef>
                <a:spcPts val="0"/>
              </a:spcBef>
              <a:buNone/>
              <a:defRPr b="0" i="0" sz="1000" u="none" cap="none" strike="noStrike">
                <a:solidFill>
                  <a:srgbClr val="3F3F3F"/>
                </a:solidFill>
                <a:latin typeface="Garamond"/>
                <a:ea typeface="Garamond"/>
                <a:cs typeface="Garamond"/>
                <a:sym typeface="Garamond"/>
              </a:defRPr>
            </a:lvl6pPr>
            <a:lvl7pPr indent="0" lvl="6" marL="0" marR="0" rtl="0" algn="r">
              <a:spcBef>
                <a:spcPts val="0"/>
              </a:spcBef>
              <a:buNone/>
              <a:defRPr b="0" i="0" sz="1000" u="none" cap="none" strike="noStrike">
                <a:solidFill>
                  <a:srgbClr val="3F3F3F"/>
                </a:solidFill>
                <a:latin typeface="Garamond"/>
                <a:ea typeface="Garamond"/>
                <a:cs typeface="Garamond"/>
                <a:sym typeface="Garamond"/>
              </a:defRPr>
            </a:lvl7pPr>
            <a:lvl8pPr indent="0" lvl="7" marL="0" marR="0" rtl="0" algn="r">
              <a:spcBef>
                <a:spcPts val="0"/>
              </a:spcBef>
              <a:buNone/>
              <a:defRPr b="0" i="0" sz="1000" u="none" cap="none" strike="noStrike">
                <a:solidFill>
                  <a:srgbClr val="3F3F3F"/>
                </a:solidFill>
                <a:latin typeface="Garamond"/>
                <a:ea typeface="Garamond"/>
                <a:cs typeface="Garamond"/>
                <a:sym typeface="Garamond"/>
              </a:defRPr>
            </a:lvl8pPr>
            <a:lvl9pPr indent="0" lvl="8" marL="0" marR="0" rtl="0" algn="r">
              <a:spcBef>
                <a:spcPts val="0"/>
              </a:spcBef>
              <a:buNone/>
              <a:defRPr b="0" i="0" sz="1000" u="none" cap="none" strike="noStrike">
                <a:solidFill>
                  <a:srgbClr val="3F3F3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GB"/>
              <a:t>‹#›</a:t>
            </a:fld>
            <a:endParaRPr/>
          </a:p>
        </p:txBody>
      </p:sp>
      <p:sp>
        <p:nvSpPr>
          <p:cNvPr id="12" name="Google Shape;12;p8"/>
          <p:cNvSpPr/>
          <p:nvPr/>
        </p:nvSpPr>
        <p:spPr>
          <a:xfrm>
            <a:off x="371856" y="374904"/>
            <a:ext cx="11448288" cy="6108192"/>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102" name="Shape 102"/>
        <p:cNvGrpSpPr/>
        <p:nvPr/>
      </p:nvGrpSpPr>
      <p:grpSpPr>
        <a:xfrm>
          <a:off x="0" y="0"/>
          <a:ext cx="0" cy="0"/>
          <a:chOff x="0" y="0"/>
          <a:chExt cx="0" cy="0"/>
        </a:xfrm>
      </p:grpSpPr>
      <p:sp>
        <p:nvSpPr>
          <p:cNvPr id="103" name="Google Shape;103;p10"/>
          <p:cNvSpPr/>
          <p:nvPr/>
        </p:nvSpPr>
        <p:spPr>
          <a:xfrm>
            <a:off x="234696" y="237744"/>
            <a:ext cx="11722608" cy="6382512"/>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0"/>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262626"/>
              </a:buClr>
              <a:buSzPts val="4800"/>
              <a:buFont typeface="Garamond"/>
              <a:buNone/>
              <a:defRPr b="0" i="0" sz="4800" u="none" cap="none" strike="noStrike">
                <a:solidFill>
                  <a:srgbClr val="262626"/>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5" name="Google Shape;105;p10"/>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100000"/>
              </a:lnSpc>
              <a:spcBef>
                <a:spcPts val="900"/>
              </a:spcBef>
              <a:spcAft>
                <a:spcPts val="0"/>
              </a:spcAft>
              <a:buClr>
                <a:srgbClr val="262626"/>
              </a:buClr>
              <a:buSzPts val="1800"/>
              <a:buFont typeface="Garamond"/>
              <a:buChar char="◦"/>
              <a:defRPr b="0" i="0" sz="1800" u="none" cap="none" strike="noStrike">
                <a:solidFill>
                  <a:schemeClr val="dk1"/>
                </a:solidFill>
                <a:latin typeface="Garamond"/>
                <a:ea typeface="Garamond"/>
                <a:cs typeface="Garamond"/>
                <a:sym typeface="Garamond"/>
              </a:defRPr>
            </a:lvl1pPr>
            <a:lvl2pPr indent="-330200" lvl="1" marL="914400" marR="0" rtl="0" algn="l">
              <a:lnSpc>
                <a:spcPct val="100000"/>
              </a:lnSpc>
              <a:spcBef>
                <a:spcPts val="500"/>
              </a:spcBef>
              <a:spcAft>
                <a:spcPts val="0"/>
              </a:spcAft>
              <a:buClr>
                <a:srgbClr val="262626"/>
              </a:buClr>
              <a:buSzPts val="1600"/>
              <a:buFont typeface="Garamond"/>
              <a:buChar char="◦"/>
              <a:defRPr b="0" i="0" sz="1600" u="none" cap="none" strike="noStrike">
                <a:solidFill>
                  <a:schemeClr val="dk1"/>
                </a:solidFill>
                <a:latin typeface="Garamond"/>
                <a:ea typeface="Garamond"/>
                <a:cs typeface="Garamond"/>
                <a:sym typeface="Garamond"/>
              </a:defRPr>
            </a:lvl2pPr>
            <a:lvl3pPr indent="-317500" lvl="2" marL="1371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3pPr>
            <a:lvl4pPr indent="-317500" lvl="3" marL="1828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4pPr>
            <a:lvl5pPr indent="-317500" lvl="4" marL="22860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5pPr>
            <a:lvl6pPr indent="-317500" lvl="5" marL="27432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6pPr>
            <a:lvl7pPr indent="-317500" lvl="6" marL="32004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7pPr>
            <a:lvl8pPr indent="-317500" lvl="7" marL="3657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8pPr>
            <a:lvl9pPr indent="-317500" lvl="8" marL="4114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9pPr>
          </a:lstStyle>
          <a:p/>
        </p:txBody>
      </p:sp>
      <p:sp>
        <p:nvSpPr>
          <p:cNvPr id="106" name="Google Shape;106;p10"/>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3F3F3F"/>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07" name="Google Shape;107;p10"/>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400"/>
              <a:buNone/>
              <a:defRPr b="0" i="0" sz="1000" u="none" cap="none" strike="noStrike">
                <a:solidFill>
                  <a:srgbClr val="3F3F3F"/>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08" name="Google Shape;108;p10"/>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1000" u="none" cap="none" strike="noStrike">
                <a:solidFill>
                  <a:srgbClr val="3F3F3F"/>
                </a:solidFill>
                <a:latin typeface="Garamond"/>
                <a:ea typeface="Garamond"/>
                <a:cs typeface="Garamond"/>
                <a:sym typeface="Garamond"/>
              </a:defRPr>
            </a:lvl1pPr>
            <a:lvl2pPr indent="0" lvl="1" marL="0" marR="0" rtl="0" algn="r">
              <a:spcBef>
                <a:spcPts val="0"/>
              </a:spcBef>
              <a:buNone/>
              <a:defRPr b="0" i="0" sz="1000" u="none" cap="none" strike="noStrike">
                <a:solidFill>
                  <a:srgbClr val="3F3F3F"/>
                </a:solidFill>
                <a:latin typeface="Garamond"/>
                <a:ea typeface="Garamond"/>
                <a:cs typeface="Garamond"/>
                <a:sym typeface="Garamond"/>
              </a:defRPr>
            </a:lvl2pPr>
            <a:lvl3pPr indent="0" lvl="2" marL="0" marR="0" rtl="0" algn="r">
              <a:spcBef>
                <a:spcPts val="0"/>
              </a:spcBef>
              <a:buNone/>
              <a:defRPr b="0" i="0" sz="1000" u="none" cap="none" strike="noStrike">
                <a:solidFill>
                  <a:srgbClr val="3F3F3F"/>
                </a:solidFill>
                <a:latin typeface="Garamond"/>
                <a:ea typeface="Garamond"/>
                <a:cs typeface="Garamond"/>
                <a:sym typeface="Garamond"/>
              </a:defRPr>
            </a:lvl3pPr>
            <a:lvl4pPr indent="0" lvl="3" marL="0" marR="0" rtl="0" algn="r">
              <a:spcBef>
                <a:spcPts val="0"/>
              </a:spcBef>
              <a:buNone/>
              <a:defRPr b="0" i="0" sz="1000" u="none" cap="none" strike="noStrike">
                <a:solidFill>
                  <a:srgbClr val="3F3F3F"/>
                </a:solidFill>
                <a:latin typeface="Garamond"/>
                <a:ea typeface="Garamond"/>
                <a:cs typeface="Garamond"/>
                <a:sym typeface="Garamond"/>
              </a:defRPr>
            </a:lvl4pPr>
            <a:lvl5pPr indent="0" lvl="4" marL="0" marR="0" rtl="0" algn="r">
              <a:spcBef>
                <a:spcPts val="0"/>
              </a:spcBef>
              <a:buNone/>
              <a:defRPr b="0" i="0" sz="1000" u="none" cap="none" strike="noStrike">
                <a:solidFill>
                  <a:srgbClr val="3F3F3F"/>
                </a:solidFill>
                <a:latin typeface="Garamond"/>
                <a:ea typeface="Garamond"/>
                <a:cs typeface="Garamond"/>
                <a:sym typeface="Garamond"/>
              </a:defRPr>
            </a:lvl5pPr>
            <a:lvl6pPr indent="0" lvl="5" marL="0" marR="0" rtl="0" algn="r">
              <a:spcBef>
                <a:spcPts val="0"/>
              </a:spcBef>
              <a:buNone/>
              <a:defRPr b="0" i="0" sz="1000" u="none" cap="none" strike="noStrike">
                <a:solidFill>
                  <a:srgbClr val="3F3F3F"/>
                </a:solidFill>
                <a:latin typeface="Garamond"/>
                <a:ea typeface="Garamond"/>
                <a:cs typeface="Garamond"/>
                <a:sym typeface="Garamond"/>
              </a:defRPr>
            </a:lvl6pPr>
            <a:lvl7pPr indent="0" lvl="6" marL="0" marR="0" rtl="0" algn="r">
              <a:spcBef>
                <a:spcPts val="0"/>
              </a:spcBef>
              <a:buNone/>
              <a:defRPr b="0" i="0" sz="1000" u="none" cap="none" strike="noStrike">
                <a:solidFill>
                  <a:srgbClr val="3F3F3F"/>
                </a:solidFill>
                <a:latin typeface="Garamond"/>
                <a:ea typeface="Garamond"/>
                <a:cs typeface="Garamond"/>
                <a:sym typeface="Garamond"/>
              </a:defRPr>
            </a:lvl7pPr>
            <a:lvl8pPr indent="0" lvl="7" marL="0" marR="0" rtl="0" algn="r">
              <a:spcBef>
                <a:spcPts val="0"/>
              </a:spcBef>
              <a:buNone/>
              <a:defRPr b="0" i="0" sz="1000" u="none" cap="none" strike="noStrike">
                <a:solidFill>
                  <a:srgbClr val="3F3F3F"/>
                </a:solidFill>
                <a:latin typeface="Garamond"/>
                <a:ea typeface="Garamond"/>
                <a:cs typeface="Garamond"/>
                <a:sym typeface="Garamond"/>
              </a:defRPr>
            </a:lvl8pPr>
            <a:lvl9pPr indent="0" lvl="8" marL="0" marR="0" rtl="0" algn="r">
              <a:spcBef>
                <a:spcPts val="0"/>
              </a:spcBef>
              <a:buNone/>
              <a:defRPr b="0" i="0" sz="1000" u="none" cap="none" strike="noStrike">
                <a:solidFill>
                  <a:srgbClr val="3F3F3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GB"/>
              <a:t>‹#›</a:t>
            </a:fld>
            <a:endParaRPr/>
          </a:p>
        </p:txBody>
      </p:sp>
      <p:sp>
        <p:nvSpPr>
          <p:cNvPr id="109" name="Google Shape;109;p10"/>
          <p:cNvSpPr/>
          <p:nvPr/>
        </p:nvSpPr>
        <p:spPr>
          <a:xfrm>
            <a:off x="371856" y="374904"/>
            <a:ext cx="11448288" cy="6108192"/>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02" name="Shape 202"/>
        <p:cNvGrpSpPr/>
        <p:nvPr/>
      </p:nvGrpSpPr>
      <p:grpSpPr>
        <a:xfrm>
          <a:off x="0" y="0"/>
          <a:ext cx="0" cy="0"/>
          <a:chOff x="0" y="0"/>
          <a:chExt cx="0" cy="0"/>
        </a:xfrm>
      </p:grpSpPr>
      <p:sp>
        <p:nvSpPr>
          <p:cNvPr id="203" name="Google Shape;203;p1"/>
          <p:cNvSpPr/>
          <p:nvPr/>
        </p:nvSpPr>
        <p:spPr>
          <a:xfrm>
            <a:off x="8679766" y="246183"/>
            <a:ext cx="3078597" cy="844061"/>
          </a:xfrm>
          <a:prstGeom prst="roundRect">
            <a:avLst>
              <a:gd fmla="val 16667" name="adj"/>
            </a:avLst>
          </a:prstGeom>
          <a:solidFill>
            <a:schemeClr val="lt1"/>
          </a:solidFill>
          <a:ln cap="flat" cmpd="sng" w="57150">
            <a:solidFill>
              <a:srgbClr val="FF00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Garamond"/>
              <a:buNone/>
            </a:pPr>
            <a:r>
              <a:rPr b="0" i="0" lang="en-GB" sz="4000" u="none" cap="none" strike="noStrike">
                <a:solidFill>
                  <a:srgbClr val="000000"/>
                </a:solidFill>
                <a:latin typeface="Garamond"/>
                <a:ea typeface="Garamond"/>
                <a:cs typeface="Garamond"/>
                <a:sym typeface="Garamond"/>
              </a:rPr>
              <a:t>Date</a:t>
            </a:r>
            <a:endParaRPr/>
          </a:p>
        </p:txBody>
      </p:sp>
      <p:sp>
        <p:nvSpPr>
          <p:cNvPr id="204" name="Google Shape;204;p1"/>
          <p:cNvSpPr/>
          <p:nvPr/>
        </p:nvSpPr>
        <p:spPr>
          <a:xfrm>
            <a:off x="0" y="1711569"/>
            <a:ext cx="11621729" cy="1497939"/>
          </a:xfrm>
          <a:prstGeom prst="roundRect">
            <a:avLst>
              <a:gd fmla="val 16667" name="adj"/>
            </a:avLst>
          </a:prstGeom>
          <a:solidFill>
            <a:schemeClr val="lt1"/>
          </a:solidFill>
          <a:ln cap="flat" cmpd="sng" w="5715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5400" u="sng" cap="none" strike="noStrike">
                <a:solidFill>
                  <a:schemeClr val="dk1"/>
                </a:solidFill>
                <a:latin typeface="Arial Narrow"/>
                <a:ea typeface="Arial Narrow"/>
                <a:cs typeface="Arial Narrow"/>
                <a:sym typeface="Arial Narrow"/>
              </a:rPr>
              <a:t>A beggar in his own palace</a:t>
            </a:r>
            <a:endParaRPr b="0" i="0" sz="5400" u="sng" cap="none" strike="noStrike">
              <a:solidFill>
                <a:schemeClr val="dk1"/>
              </a:solidFill>
              <a:latin typeface="Garamond"/>
              <a:ea typeface="Garamond"/>
              <a:cs typeface="Garamond"/>
              <a:sym typeface="Garamon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08" name="Shape 208"/>
        <p:cNvGrpSpPr/>
        <p:nvPr/>
      </p:nvGrpSpPr>
      <p:grpSpPr>
        <a:xfrm>
          <a:off x="0" y="0"/>
          <a:ext cx="0" cy="0"/>
          <a:chOff x="0" y="0"/>
          <a:chExt cx="0" cy="0"/>
        </a:xfrm>
      </p:grpSpPr>
      <p:sp>
        <p:nvSpPr>
          <p:cNvPr id="209" name="Google Shape;209;p2"/>
          <p:cNvSpPr txBox="1"/>
          <p:nvPr>
            <p:ph type="title"/>
          </p:nvPr>
        </p:nvSpPr>
        <p:spPr>
          <a:xfrm>
            <a:off x="927653" y="380737"/>
            <a:ext cx="5029200" cy="1417846"/>
          </a:xfrm>
          <a:prstGeom prst="rect">
            <a:avLst/>
          </a:prstGeom>
          <a:solidFill>
            <a:schemeClr val="lt1"/>
          </a:solidFill>
          <a:ln cap="flat" cmpd="sng" w="57150">
            <a:solidFill>
              <a:srgbClr val="7030A0"/>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62626"/>
              </a:buClr>
              <a:buSzPts val="4800"/>
              <a:buFont typeface="Arial Narrow"/>
              <a:buNone/>
            </a:pPr>
            <a:r>
              <a:rPr b="1" lang="en-GB" u="sng">
                <a:latin typeface="Arial Narrow"/>
                <a:ea typeface="Arial Narrow"/>
                <a:cs typeface="Arial Narrow"/>
                <a:sym typeface="Arial Narrow"/>
              </a:rPr>
              <a:t>A Joyful Reunion?</a:t>
            </a:r>
            <a:endParaRPr/>
          </a:p>
        </p:txBody>
      </p:sp>
      <p:sp>
        <p:nvSpPr>
          <p:cNvPr id="210" name="Google Shape;210;p2"/>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11" name="Google Shape;211;p2"/>
          <p:cNvSpPr/>
          <p:nvPr/>
        </p:nvSpPr>
        <p:spPr>
          <a:xfrm>
            <a:off x="1615440" y="2103120"/>
            <a:ext cx="9113520" cy="1493520"/>
          </a:xfrm>
          <a:prstGeom prst="rect">
            <a:avLst/>
          </a:prstGeom>
          <a:solidFill>
            <a:schemeClr val="lt1"/>
          </a:solidFill>
          <a:ln cap="flat" cmpd="sng" w="76200">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In the next Episode of </a:t>
            </a:r>
            <a:r>
              <a:rPr b="0" i="1" lang="en-GB" sz="3200" u="none" cap="none" strike="noStrike">
                <a:solidFill>
                  <a:schemeClr val="dk1"/>
                </a:solidFill>
                <a:latin typeface="Arial Narrow"/>
                <a:ea typeface="Arial Narrow"/>
                <a:cs typeface="Arial Narrow"/>
                <a:sym typeface="Arial Narrow"/>
              </a:rPr>
              <a:t>The Odyssey</a:t>
            </a:r>
            <a:r>
              <a:rPr b="0" i="0" lang="en-GB" sz="3200" u="none" cap="none" strike="noStrike">
                <a:solidFill>
                  <a:schemeClr val="dk1"/>
                </a:solidFill>
                <a:latin typeface="Arial Narrow"/>
                <a:ea typeface="Arial Narrow"/>
                <a:cs typeface="Arial Narrow"/>
                <a:sym typeface="Arial Narrow"/>
              </a:rPr>
              <a:t>, we will see a reunion between father &amp; son</a:t>
            </a:r>
            <a:endParaRPr/>
          </a:p>
        </p:txBody>
      </p:sp>
      <p:sp>
        <p:nvSpPr>
          <p:cNvPr id="212" name="Google Shape;212;p2"/>
          <p:cNvSpPr/>
          <p:nvPr/>
        </p:nvSpPr>
        <p:spPr>
          <a:xfrm>
            <a:off x="1066800" y="4130040"/>
            <a:ext cx="10058400" cy="1905000"/>
          </a:xfrm>
          <a:prstGeom prst="rect">
            <a:avLst/>
          </a:prstGeom>
          <a:solidFill>
            <a:schemeClr val="lt1"/>
          </a:solidFill>
          <a:ln cap="flat" cmpd="sng" w="76200">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But what do we think of when we hear the word ‘reunion’?</a:t>
            </a:r>
            <a:endParaRPr/>
          </a:p>
          <a:p>
            <a:pPr indent="0" lvl="0" marL="0" marR="0" rtl="0" algn="ctr">
              <a:spcBef>
                <a:spcPts val="0"/>
              </a:spcBef>
              <a:spcAft>
                <a:spcPts val="0"/>
              </a:spcAft>
              <a:buNone/>
            </a:pPr>
            <a:r>
              <a:t/>
            </a:r>
            <a:endParaRPr b="0" i="0" sz="32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Create a spider diagram with all of your initial thoughts &amp; feelings for this word</a:t>
            </a:r>
            <a:endParaRPr/>
          </a:p>
        </p:txBody>
      </p:sp>
      <p:pic>
        <p:nvPicPr>
          <p:cNvPr id="213" name="Google Shape;213;p2"/>
          <p:cNvPicPr preferRelativeResize="0"/>
          <p:nvPr/>
        </p:nvPicPr>
        <p:blipFill rotWithShape="1">
          <a:blip r:embed="rId3">
            <a:alphaModFix/>
          </a:blip>
          <a:srcRect b="0" l="0" r="0" t="0"/>
          <a:stretch/>
        </p:blipFill>
        <p:spPr>
          <a:xfrm>
            <a:off x="6690405" y="225305"/>
            <a:ext cx="3353481" cy="157327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17" name="Shape 217"/>
        <p:cNvGrpSpPr/>
        <p:nvPr/>
      </p:nvGrpSpPr>
      <p:grpSpPr>
        <a:xfrm>
          <a:off x="0" y="0"/>
          <a:ext cx="0" cy="0"/>
          <a:chOff x="0" y="0"/>
          <a:chExt cx="0" cy="0"/>
        </a:xfrm>
      </p:grpSpPr>
      <p:sp>
        <p:nvSpPr>
          <p:cNvPr id="218" name="Google Shape;218;p3"/>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Garamond"/>
              <a:buNone/>
            </a:pPr>
            <a:r>
              <a:t/>
            </a:r>
            <a:endParaRPr/>
          </a:p>
        </p:txBody>
      </p:sp>
      <p:sp>
        <p:nvSpPr>
          <p:cNvPr id="219" name="Google Shape;219;p3"/>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20" name="Google Shape;220;p3"/>
          <p:cNvSpPr/>
          <p:nvPr/>
        </p:nvSpPr>
        <p:spPr>
          <a:xfrm>
            <a:off x="3688080" y="3322320"/>
            <a:ext cx="4815840" cy="914400"/>
          </a:xfrm>
          <a:prstGeom prst="ellipse">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1800" u="sng" cap="none" strike="noStrike">
                <a:solidFill>
                  <a:schemeClr val="dk1"/>
                </a:solidFill>
                <a:latin typeface="Arial Narrow"/>
                <a:ea typeface="Arial Narrow"/>
                <a:cs typeface="Arial Narrow"/>
                <a:sym typeface="Arial Narrow"/>
              </a:rPr>
              <a:t>Reunion</a:t>
            </a:r>
            <a:endParaRPr/>
          </a:p>
        </p:txBody>
      </p:sp>
      <p:cxnSp>
        <p:nvCxnSpPr>
          <p:cNvPr id="221" name="Google Shape;221;p3"/>
          <p:cNvCxnSpPr/>
          <p:nvPr/>
        </p:nvCxnSpPr>
        <p:spPr>
          <a:xfrm flipH="1" rot="10800000">
            <a:off x="6949440" y="1874520"/>
            <a:ext cx="1341120" cy="1264920"/>
          </a:xfrm>
          <a:prstGeom prst="straightConnector1">
            <a:avLst/>
          </a:prstGeom>
          <a:noFill/>
          <a:ln cap="flat" cmpd="sng" w="9525">
            <a:solidFill>
              <a:schemeClr val="dk1"/>
            </a:solidFill>
            <a:prstDash val="solid"/>
            <a:round/>
            <a:headEnd len="sm" w="sm" type="none"/>
            <a:tailEnd len="med" w="med" type="triangle"/>
          </a:ln>
        </p:spPr>
      </p:cxnSp>
      <p:sp>
        <p:nvSpPr>
          <p:cNvPr id="222" name="Google Shape;222;p3"/>
          <p:cNvSpPr/>
          <p:nvPr/>
        </p:nvSpPr>
        <p:spPr>
          <a:xfrm>
            <a:off x="7833360" y="734034"/>
            <a:ext cx="1965960" cy="914400"/>
          </a:xfrm>
          <a:prstGeom prst="rect">
            <a:avLst/>
          </a:prstGeom>
          <a:solidFill>
            <a:srgbClr val="AFC9C3"/>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chemeClr val="dk1"/>
                </a:solidFill>
                <a:latin typeface="Arial Narrow"/>
                <a:ea typeface="Arial Narrow"/>
                <a:cs typeface="Arial Narrow"/>
                <a:sym typeface="Arial Narrow"/>
              </a:rPr>
              <a:t>Happiness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26" name="Shape 226"/>
        <p:cNvGrpSpPr/>
        <p:nvPr/>
      </p:nvGrpSpPr>
      <p:grpSpPr>
        <a:xfrm>
          <a:off x="0" y="0"/>
          <a:ext cx="0" cy="0"/>
          <a:chOff x="0" y="0"/>
          <a:chExt cx="0" cy="0"/>
        </a:xfrm>
      </p:grpSpPr>
      <p:sp>
        <p:nvSpPr>
          <p:cNvPr id="227" name="Google Shape;227;p4"/>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Garamond"/>
              <a:buNone/>
            </a:pPr>
            <a:r>
              <a:t/>
            </a:r>
            <a:endParaRPr/>
          </a:p>
        </p:txBody>
      </p:sp>
      <p:sp>
        <p:nvSpPr>
          <p:cNvPr id="228" name="Google Shape;228;p4"/>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29" name="Google Shape;229;p4"/>
          <p:cNvSpPr/>
          <p:nvPr/>
        </p:nvSpPr>
        <p:spPr>
          <a:xfrm>
            <a:off x="2987040" y="642594"/>
            <a:ext cx="6217920" cy="1064286"/>
          </a:xfrm>
          <a:prstGeom prst="rect">
            <a:avLst/>
          </a:prstGeom>
          <a:solidFill>
            <a:srgbClr val="00206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lt1"/>
                </a:solidFill>
                <a:latin typeface="Arial Narrow"/>
                <a:ea typeface="Arial Narrow"/>
                <a:cs typeface="Arial Narrow"/>
                <a:sym typeface="Arial Narrow"/>
              </a:rPr>
              <a:t>Listen to Episode 10 of </a:t>
            </a:r>
            <a:r>
              <a:rPr b="0" i="1" lang="en-GB" sz="3200" u="none" cap="none" strike="noStrike">
                <a:solidFill>
                  <a:schemeClr val="lt1"/>
                </a:solidFill>
                <a:latin typeface="Arial Narrow"/>
                <a:ea typeface="Arial Narrow"/>
                <a:cs typeface="Arial Narrow"/>
                <a:sym typeface="Arial Narrow"/>
              </a:rPr>
              <a:t>The Odyssey</a:t>
            </a:r>
            <a:r>
              <a:rPr b="0" i="0" lang="en-GB" sz="3200" u="none" cap="none" strike="noStrike">
                <a:solidFill>
                  <a:schemeClr val="lt1"/>
                </a:solidFill>
                <a:latin typeface="Arial Narrow"/>
                <a:ea typeface="Arial Narrow"/>
                <a:cs typeface="Arial Narrow"/>
                <a:sym typeface="Arial Narrow"/>
              </a:rPr>
              <a:t>:</a:t>
            </a:r>
            <a:endParaRPr/>
          </a:p>
        </p:txBody>
      </p:sp>
      <p:sp>
        <p:nvSpPr>
          <p:cNvPr id="230" name="Google Shape;230;p4"/>
          <p:cNvSpPr/>
          <p:nvPr/>
        </p:nvSpPr>
        <p:spPr>
          <a:xfrm>
            <a:off x="1066800" y="3279114"/>
            <a:ext cx="10058400" cy="2956560"/>
          </a:xfrm>
          <a:prstGeom prst="rect">
            <a:avLst/>
          </a:prstGeom>
          <a:solidFill>
            <a:srgbClr val="00206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lt1"/>
                </a:solidFill>
                <a:latin typeface="Arial Narrow"/>
                <a:ea typeface="Arial Narrow"/>
                <a:cs typeface="Arial Narrow"/>
                <a:sym typeface="Arial Narrow"/>
              </a:rPr>
              <a:t>As we listen, pay close attention to the reactions people have to ‘the beggar’</a:t>
            </a:r>
            <a:endParaRPr/>
          </a:p>
          <a:p>
            <a:pPr indent="0" lvl="0" marL="0" marR="0" rtl="0" algn="ctr">
              <a:spcBef>
                <a:spcPts val="0"/>
              </a:spcBef>
              <a:spcAft>
                <a:spcPts val="0"/>
              </a:spcAft>
              <a:buNone/>
            </a:pPr>
            <a:r>
              <a:t/>
            </a:r>
            <a:endParaRPr b="0" i="0" sz="3200" u="none" cap="none" strike="noStrike">
              <a:solidFill>
                <a:schemeClr val="lt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lt1"/>
                </a:solidFill>
                <a:latin typeface="Arial Narrow"/>
                <a:ea typeface="Arial Narrow"/>
                <a:cs typeface="Arial Narrow"/>
                <a:sym typeface="Arial Narrow"/>
              </a:rPr>
              <a:t>Is this how we would expect the Ancient Greeks to behave?</a:t>
            </a:r>
            <a:endParaRPr/>
          </a:p>
          <a:p>
            <a:pPr indent="0" lvl="0" marL="0" marR="0" rtl="0" algn="ctr">
              <a:spcBef>
                <a:spcPts val="0"/>
              </a:spcBef>
              <a:spcAft>
                <a:spcPts val="0"/>
              </a:spcAft>
              <a:buNone/>
            </a:pPr>
            <a:r>
              <a:t/>
            </a:r>
            <a:endParaRPr b="0" i="0" sz="3200" u="none" cap="none" strike="noStrike">
              <a:solidFill>
                <a:schemeClr val="lt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lt1"/>
                </a:solidFill>
                <a:latin typeface="Arial Narrow"/>
                <a:ea typeface="Arial Narrow"/>
                <a:cs typeface="Arial Narrow"/>
                <a:sym typeface="Arial Narrow"/>
              </a:rPr>
              <a:t>Consider what we know of Guest Friendship</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34" name="Shape 234"/>
        <p:cNvGrpSpPr/>
        <p:nvPr/>
      </p:nvGrpSpPr>
      <p:grpSpPr>
        <a:xfrm>
          <a:off x="0" y="0"/>
          <a:ext cx="0" cy="0"/>
          <a:chOff x="0" y="0"/>
          <a:chExt cx="0" cy="0"/>
        </a:xfrm>
      </p:grpSpPr>
      <p:sp>
        <p:nvSpPr>
          <p:cNvPr id="235" name="Google Shape;235;p5"/>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Garamond"/>
              <a:buNone/>
            </a:pPr>
            <a:r>
              <a:t/>
            </a:r>
            <a:endParaRPr/>
          </a:p>
        </p:txBody>
      </p:sp>
      <p:sp>
        <p:nvSpPr>
          <p:cNvPr id="236" name="Google Shape;236;p5"/>
          <p:cNvSpPr txBox="1"/>
          <p:nvPr>
            <p:ph idx="1" type="body"/>
          </p:nvPr>
        </p:nvSpPr>
        <p:spPr>
          <a:xfrm>
            <a:off x="1066800" y="2103120"/>
            <a:ext cx="10058400" cy="3931920"/>
          </a:xfrm>
          <a:prstGeom prst="rect">
            <a:avLst/>
          </a:prstGeom>
          <a:solidFill>
            <a:srgbClr val="002060"/>
          </a:solid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37" name="Google Shape;237;p5"/>
          <p:cNvSpPr/>
          <p:nvPr/>
        </p:nvSpPr>
        <p:spPr>
          <a:xfrm>
            <a:off x="1066800" y="642594"/>
            <a:ext cx="9326880" cy="914400"/>
          </a:xfrm>
          <a:prstGeom prst="rect">
            <a:avLst/>
          </a:prstGeom>
          <a:solidFill>
            <a:srgbClr val="00206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3200" u="sng" cap="none" strike="noStrike">
                <a:solidFill>
                  <a:schemeClr val="lt1"/>
                </a:solidFill>
                <a:latin typeface="Arial Narrow"/>
                <a:ea typeface="Arial Narrow"/>
                <a:cs typeface="Arial Narrow"/>
                <a:sym typeface="Arial Narrow"/>
              </a:rPr>
              <a:t>Think about the ending to section two of  Episode 10:</a:t>
            </a:r>
            <a:endParaRPr/>
          </a:p>
        </p:txBody>
      </p:sp>
      <p:sp>
        <p:nvSpPr>
          <p:cNvPr id="238" name="Google Shape;238;p5"/>
          <p:cNvSpPr/>
          <p:nvPr/>
        </p:nvSpPr>
        <p:spPr>
          <a:xfrm>
            <a:off x="1066800" y="1828800"/>
            <a:ext cx="10058400" cy="3063240"/>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1" lang="en-GB" sz="3200" u="none" cap="none" strike="noStrike">
                <a:solidFill>
                  <a:schemeClr val="dk1"/>
                </a:solidFill>
                <a:latin typeface="Arial Narrow"/>
                <a:ea typeface="Arial Narrow"/>
                <a:cs typeface="Arial Narrow"/>
                <a:sym typeface="Arial Narrow"/>
              </a:rPr>
              <a:t>But in the moment of the old dog’s happiness, death struck. And it fell lifeless onto the grass at his feet. And Odysseus reached down and he lifted the dog tenderly in his hands and he carried it across and laid it on the soft grass. And as he looked at the dead dog, he remembered the welcome he had imagined for himself all those years before. </a:t>
            </a:r>
            <a:endParaRPr/>
          </a:p>
        </p:txBody>
      </p:sp>
      <p:sp>
        <p:nvSpPr>
          <p:cNvPr id="239" name="Google Shape;239;p5"/>
          <p:cNvSpPr/>
          <p:nvPr/>
        </p:nvSpPr>
        <p:spPr>
          <a:xfrm>
            <a:off x="1066800" y="5151120"/>
            <a:ext cx="9326880" cy="914400"/>
          </a:xfrm>
          <a:prstGeom prst="rect">
            <a:avLst/>
          </a:prstGeom>
          <a:solidFill>
            <a:srgbClr val="00206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3200" u="sng" cap="none" strike="noStrike">
                <a:solidFill>
                  <a:schemeClr val="lt1"/>
                </a:solidFill>
                <a:latin typeface="Arial Narrow"/>
                <a:ea typeface="Arial Narrow"/>
                <a:cs typeface="Arial Narrow"/>
                <a:sym typeface="Arial Narrow"/>
              </a:rPr>
              <a:t>Why has Homer included this moment?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43" name="Shape 243"/>
        <p:cNvGrpSpPr/>
        <p:nvPr/>
      </p:nvGrpSpPr>
      <p:grpSpPr>
        <a:xfrm>
          <a:off x="0" y="0"/>
          <a:ext cx="0" cy="0"/>
          <a:chOff x="0" y="0"/>
          <a:chExt cx="0" cy="0"/>
        </a:xfrm>
      </p:grpSpPr>
      <p:sp>
        <p:nvSpPr>
          <p:cNvPr id="244" name="Google Shape;244;p6"/>
          <p:cNvSpPr txBox="1"/>
          <p:nvPr>
            <p:ph type="title"/>
          </p:nvPr>
        </p:nvSpPr>
        <p:spPr>
          <a:xfrm>
            <a:off x="1066800" y="657971"/>
            <a:ext cx="5029200" cy="856753"/>
          </a:xfrm>
          <a:prstGeom prst="rect">
            <a:avLst/>
          </a:prstGeom>
          <a:solidFill>
            <a:srgbClr val="7030A0"/>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Arial Narrow"/>
              <a:buNone/>
            </a:pPr>
            <a:r>
              <a:rPr b="1" lang="en-GB" u="sng">
                <a:solidFill>
                  <a:schemeClr val="lt1"/>
                </a:solidFill>
                <a:latin typeface="Arial Narrow"/>
                <a:ea typeface="Arial Narrow"/>
                <a:cs typeface="Arial Narrow"/>
                <a:sym typeface="Arial Narrow"/>
              </a:rPr>
              <a:t>And Finally…</a:t>
            </a:r>
            <a:endParaRPr/>
          </a:p>
        </p:txBody>
      </p:sp>
      <p:sp>
        <p:nvSpPr>
          <p:cNvPr id="245" name="Google Shape;245;p6"/>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46" name="Google Shape;246;p6"/>
          <p:cNvSpPr/>
          <p:nvPr/>
        </p:nvSpPr>
        <p:spPr>
          <a:xfrm>
            <a:off x="1066800" y="1996440"/>
            <a:ext cx="10058400" cy="4038600"/>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800" u="none" cap="none" strike="noStrike">
                <a:solidFill>
                  <a:schemeClr val="dk1"/>
                </a:solidFill>
                <a:latin typeface="Arial Narrow"/>
                <a:ea typeface="Arial Narrow"/>
                <a:cs typeface="Arial Narrow"/>
                <a:sym typeface="Arial Narrow"/>
              </a:rPr>
              <a:t>The reaction of Telemachus to the return of his father seems somewhat surprising to us in the 21</a:t>
            </a:r>
            <a:r>
              <a:rPr b="0" baseline="30000" i="0" lang="en-GB" sz="2800" u="none" cap="none" strike="noStrike">
                <a:solidFill>
                  <a:schemeClr val="dk1"/>
                </a:solidFill>
                <a:latin typeface="Arial Narrow"/>
                <a:ea typeface="Arial Narrow"/>
                <a:cs typeface="Arial Narrow"/>
                <a:sym typeface="Arial Narrow"/>
              </a:rPr>
              <a:t>st</a:t>
            </a:r>
            <a:r>
              <a:rPr b="0" i="0" lang="en-GB" sz="2800" u="none" cap="none" strike="noStrike">
                <a:solidFill>
                  <a:schemeClr val="dk1"/>
                </a:solidFill>
                <a:latin typeface="Arial Narrow"/>
                <a:ea typeface="Arial Narrow"/>
                <a:cs typeface="Arial Narrow"/>
                <a:sym typeface="Arial Narrow"/>
              </a:rPr>
              <a:t> Century</a:t>
            </a:r>
            <a:endParaRPr/>
          </a:p>
          <a:p>
            <a:pPr indent="0" lvl="0" marL="0" marR="0" rtl="0" algn="ctr">
              <a:spcBef>
                <a:spcPts val="0"/>
              </a:spcBef>
              <a:spcAft>
                <a:spcPts val="0"/>
              </a:spcAft>
              <a:buNone/>
            </a:pPr>
            <a:r>
              <a:t/>
            </a:r>
            <a:endParaRPr b="0" i="0" sz="28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2800" u="none" cap="none" strike="noStrike">
                <a:solidFill>
                  <a:schemeClr val="dk1"/>
                </a:solidFill>
                <a:latin typeface="Arial Narrow"/>
                <a:ea typeface="Arial Narrow"/>
                <a:cs typeface="Arial Narrow"/>
                <a:sym typeface="Arial Narrow"/>
              </a:rPr>
              <a:t>Nowadays, with modern technology &amp; social media, we might not be so happy to see someone who has not contacted us for the last 19 years!!!!</a:t>
            </a:r>
            <a:endParaRPr/>
          </a:p>
          <a:p>
            <a:pPr indent="0" lvl="0" marL="0" marR="0" rtl="0" algn="ctr">
              <a:spcBef>
                <a:spcPts val="0"/>
              </a:spcBef>
              <a:spcAft>
                <a:spcPts val="0"/>
              </a:spcAft>
              <a:buNone/>
            </a:pPr>
            <a:r>
              <a:t/>
            </a:r>
            <a:endParaRPr b="0" i="0" sz="28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2800" u="none" cap="none" strike="noStrike">
                <a:solidFill>
                  <a:schemeClr val="dk1"/>
                </a:solidFill>
                <a:latin typeface="Arial Narrow"/>
                <a:ea typeface="Arial Narrow"/>
                <a:cs typeface="Arial Narrow"/>
                <a:sym typeface="Arial Narrow"/>
              </a:rPr>
              <a:t>Nowadays, people are more likely to be reunited via a television programme such as ‘Long Lost Families’ or ‘The Jeremy Kyle Show’ – often with very different results!!!!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50" name="Shape 250"/>
        <p:cNvGrpSpPr/>
        <p:nvPr/>
      </p:nvGrpSpPr>
      <p:grpSpPr>
        <a:xfrm>
          <a:off x="0" y="0"/>
          <a:ext cx="0" cy="0"/>
          <a:chOff x="0" y="0"/>
          <a:chExt cx="0" cy="0"/>
        </a:xfrm>
      </p:grpSpPr>
      <p:sp>
        <p:nvSpPr>
          <p:cNvPr id="251" name="Google Shape;251;p7"/>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Garamond"/>
              <a:buNone/>
            </a:pPr>
            <a:r>
              <a:t/>
            </a:r>
            <a:endParaRPr/>
          </a:p>
        </p:txBody>
      </p:sp>
      <p:sp>
        <p:nvSpPr>
          <p:cNvPr id="252" name="Google Shape;252;p7"/>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53" name="Google Shape;253;p7"/>
          <p:cNvSpPr/>
          <p:nvPr/>
        </p:nvSpPr>
        <p:spPr>
          <a:xfrm>
            <a:off x="1066800" y="642594"/>
            <a:ext cx="10330070" cy="5392446"/>
          </a:xfrm>
          <a:prstGeom prst="rect">
            <a:avLst/>
          </a:prstGeom>
          <a:solidFill>
            <a:schemeClr val="lt1"/>
          </a:solidFill>
          <a:ln cap="flat" cmpd="sng" w="76200">
            <a:solidFill>
              <a:srgbClr val="FF00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sng" cap="none" strike="noStrike">
                <a:solidFill>
                  <a:schemeClr val="dk1"/>
                </a:solidFill>
                <a:latin typeface="Arial Narrow"/>
                <a:ea typeface="Arial Narrow"/>
                <a:cs typeface="Arial Narrow"/>
                <a:sym typeface="Arial Narrow"/>
              </a:rPr>
              <a:t>Working in groups of 5, recreate the reunion of Odysseus &amp; Telemachus</a:t>
            </a:r>
            <a:endParaRPr/>
          </a:p>
          <a:p>
            <a:pPr indent="0" lvl="0" marL="0" marR="0" rtl="0" algn="l">
              <a:spcBef>
                <a:spcPts val="0"/>
              </a:spcBef>
              <a:spcAft>
                <a:spcPts val="0"/>
              </a:spcAft>
              <a:buNone/>
            </a:pPr>
            <a:r>
              <a:t/>
            </a:r>
            <a:endParaRPr sz="3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n-GB" sz="3200">
                <a:solidFill>
                  <a:schemeClr val="dk1"/>
                </a:solidFill>
                <a:latin typeface="Arial Narrow"/>
                <a:ea typeface="Arial Narrow"/>
                <a:cs typeface="Arial Narrow"/>
                <a:sym typeface="Arial Narrow"/>
              </a:rPr>
              <a:t>You have the choice of either using the format of ‘Long Lost Families’, usually a happy reunion, or ‘The Jeremy Kyle Show’, usually not so happy!!!</a:t>
            </a:r>
            <a:endParaRPr/>
          </a:p>
          <a:p>
            <a:pPr indent="0" lvl="0" marL="0" marR="0" rtl="0" algn="l">
              <a:spcBef>
                <a:spcPts val="0"/>
              </a:spcBef>
              <a:spcAft>
                <a:spcPts val="0"/>
              </a:spcAft>
              <a:buNone/>
            </a:pPr>
            <a:r>
              <a:t/>
            </a:r>
            <a:endParaRPr sz="3200">
              <a:solidFill>
                <a:schemeClr val="dk1"/>
              </a:solidFill>
              <a:latin typeface="Arial Narrow"/>
              <a:ea typeface="Arial Narrow"/>
              <a:cs typeface="Arial Narrow"/>
              <a:sym typeface="Arial Narrow"/>
            </a:endParaRPr>
          </a:p>
          <a:p>
            <a:pPr indent="-457200" lvl="0" marL="457200" marR="0" rtl="0" algn="l">
              <a:spcBef>
                <a:spcPts val="0"/>
              </a:spcBef>
              <a:spcAft>
                <a:spcPts val="0"/>
              </a:spcAft>
              <a:buClr>
                <a:schemeClr val="dk1"/>
              </a:buClr>
              <a:buSzPts val="3200"/>
              <a:buFont typeface="Arial"/>
              <a:buChar char="•"/>
            </a:pPr>
            <a:r>
              <a:rPr lang="en-GB" sz="3200">
                <a:solidFill>
                  <a:schemeClr val="dk1"/>
                </a:solidFill>
                <a:latin typeface="Arial Narrow"/>
                <a:ea typeface="Arial Narrow"/>
                <a:cs typeface="Arial Narrow"/>
                <a:sym typeface="Arial Narrow"/>
              </a:rPr>
              <a:t>What will happen?</a:t>
            </a:r>
            <a:endParaRPr/>
          </a:p>
          <a:p>
            <a:pPr indent="-457200" lvl="0" marL="457200" marR="0" rtl="0" algn="l">
              <a:spcBef>
                <a:spcPts val="0"/>
              </a:spcBef>
              <a:spcAft>
                <a:spcPts val="0"/>
              </a:spcAft>
              <a:buClr>
                <a:schemeClr val="dk1"/>
              </a:buClr>
              <a:buSzPts val="3200"/>
              <a:buFont typeface="Arial"/>
              <a:buChar char="•"/>
            </a:pPr>
            <a:r>
              <a:rPr lang="en-GB" sz="3200">
                <a:solidFill>
                  <a:schemeClr val="dk1"/>
                </a:solidFill>
                <a:latin typeface="Arial Narrow"/>
                <a:ea typeface="Arial Narrow"/>
                <a:cs typeface="Arial Narrow"/>
                <a:sym typeface="Arial Narrow"/>
              </a:rPr>
              <a:t>What will be said?</a:t>
            </a:r>
            <a:endParaRPr/>
          </a:p>
        </p:txBody>
      </p:sp>
      <p:pic>
        <p:nvPicPr>
          <p:cNvPr id="254" name="Google Shape;254;p7"/>
          <p:cNvPicPr preferRelativeResize="0"/>
          <p:nvPr/>
        </p:nvPicPr>
        <p:blipFill rotWithShape="1">
          <a:blip r:embed="rId3">
            <a:alphaModFix/>
          </a:blip>
          <a:srcRect b="0" l="0" r="0" t="0"/>
          <a:stretch/>
        </p:blipFill>
        <p:spPr>
          <a:xfrm>
            <a:off x="6096000" y="3933371"/>
            <a:ext cx="4746171" cy="266972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avon">
  <a:themeElements>
    <a:clrScheme name="Savon">
      <a:dk1>
        <a:srgbClr val="000000"/>
      </a:dk1>
      <a:lt1>
        <a:srgbClr val="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Savon">
  <a:themeElements>
    <a:clrScheme name="Savon">
      <a:dk1>
        <a:srgbClr val="000000"/>
      </a:dk1>
      <a:lt1>
        <a:srgbClr val="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2017-01-07T13:32:22Z</dcterms:created>
  <dc:creator>Emma Clee</dc:creator>
</cp:coreProperties>
</file>