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  <p:sldMasterId id="2147483780" r:id="rId2"/>
  </p:sldMasterIdLst>
  <p:sldIdLst>
    <p:sldId id="256" r:id="rId3"/>
    <p:sldId id="262" r:id="rId4"/>
    <p:sldId id="258" r:id="rId5"/>
    <p:sldId id="259" r:id="rId6"/>
    <p:sldId id="260" r:id="rId7"/>
    <p:sldId id="264" r:id="rId8"/>
    <p:sldId id="265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1/4/2018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0EA64-D806-43AC-9DF2-F8C432F32B4C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067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0A7B3-6521-4DCA-87E5-044747A908C1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558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0EA64-D806-43AC-9DF2-F8C432F32B4C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592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34690-1557-4C89-A502-4959FE7FAD70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581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D4976-E339-4826-83B7-FBD03F55ECF8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12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37C31-9E7A-4F99-8774-A0E530DE1A42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88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8504F-A551-4DE0-9316-4DCD1D8CC752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728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E4249-C0D0-4B06-8692-E8BB871AF643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38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B0DB6-F5C7-45FB-8CF3-31B45F9C2DAC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752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C37B-1D36-470B-8223-D6C91242EC14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033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6F52A-A82B-47A2-A83A-8C4C91F2D59F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912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26E74-8DE3-421F-8798-BDF42BBB7E98}" type="slidenum">
              <a:rPr kumimoji="0" lang="en-GB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911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1/4/2018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1/4/2018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1/4/2018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1/4/2018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1/4/2018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1/4/2018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99000"/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0EA64-D806-43AC-9DF2-F8C432F32B4C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46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62262" y="235633"/>
            <a:ext cx="2541371" cy="1253063"/>
          </a:xfrm>
        </p:spPr>
        <p:txBody>
          <a:bodyPr/>
          <a:lstStyle/>
          <a:p>
            <a:r>
              <a:rPr lang="en-GB" sz="4800" b="1" dirty="0">
                <a:latin typeface="Arial Narrow" panose="020B0606020202030204" pitchFamily="34" charset="0"/>
              </a:rPr>
              <a:t>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955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18B41094-2915-41A0-BF95-6593942DFCE1}"/>
              </a:ext>
            </a:extLst>
          </p:cNvPr>
          <p:cNvSpPr/>
          <p:nvPr/>
        </p:nvSpPr>
        <p:spPr>
          <a:xfrm>
            <a:off x="478302" y="393895"/>
            <a:ext cx="10832123" cy="6203853"/>
          </a:xfrm>
          <a:prstGeom prst="verticalScroll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Think about a journey you have been on…</a:t>
            </a:r>
          </a:p>
          <a:p>
            <a:pPr algn="ctr"/>
            <a:endParaRPr lang="en-GB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chemeClr val="tx1"/>
                </a:solidFill>
                <a:latin typeface="Arial Narrow" panose="020B0606020202030204" pitchFamily="34" charset="0"/>
              </a:rPr>
              <a:t>How did that journey make you feel?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chemeClr val="tx1"/>
                </a:solidFill>
                <a:latin typeface="Arial Narrow" panose="020B0606020202030204" pitchFamily="34" charset="0"/>
              </a:rPr>
              <a:t>Was it a positive or a negative experience?</a:t>
            </a:r>
          </a:p>
          <a:p>
            <a:pPr algn="ctr"/>
            <a:endParaRPr lang="en-GB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Arial Narrow" panose="020B0606020202030204" pitchFamily="34" charset="0"/>
              </a:rPr>
              <a:t>Use the following sentence starters to respond: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Arial Narrow" panose="020B0606020202030204" pitchFamily="34" charset="0"/>
              </a:rPr>
              <a:t>Once I had to travel to….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Arial Narrow" panose="020B0606020202030204" pitchFamily="34" charset="0"/>
              </a:rPr>
              <a:t>I felt…</a:t>
            </a:r>
          </a:p>
          <a:p>
            <a:pPr algn="ctr"/>
            <a:endParaRPr lang="en-GB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2800" i="1" dirty="0">
                <a:solidFill>
                  <a:schemeClr val="tx1"/>
                </a:solidFill>
                <a:latin typeface="Arial Narrow" panose="020B0606020202030204" pitchFamily="34" charset="0"/>
              </a:rPr>
              <a:t>Try to use some powerful adjectives to convey your emotions &amp; don’t forget to explain why you felt the way that you did</a:t>
            </a:r>
          </a:p>
        </p:txBody>
      </p:sp>
    </p:spTree>
    <p:extLst>
      <p:ext uri="{BB962C8B-B14F-4D97-AF65-F5344CB8AC3E}">
        <p14:creationId xmlns:p14="http://schemas.microsoft.com/office/powerpoint/2010/main" val="1443173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794" y="227869"/>
            <a:ext cx="4471182" cy="1533242"/>
          </a:xfrm>
        </p:spPr>
        <p:txBody>
          <a:bodyPr/>
          <a:lstStyle/>
          <a:p>
            <a:pPr algn="ctr"/>
            <a:r>
              <a:rPr lang="en-GB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A Brave Warrior…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066800" y="2103119"/>
            <a:ext cx="10058400" cy="2563884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Today, we are going to read/listen to the next episode from The Odyssey</a:t>
            </a:r>
          </a:p>
          <a:p>
            <a:pPr algn="ctr"/>
            <a:endParaRPr lang="en-GB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We will be hearing from our hero, Odysseus, &amp; will discover a little more about him &amp; his life as a warrior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61" y="5169466"/>
            <a:ext cx="9841173" cy="1460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Arial Narrow" panose="020B0606020202030204" pitchFamily="34" charset="0"/>
              </a:rPr>
              <a:t>What does the word ‘warrior’ mean to you?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  <a:latin typeface="Arial Narrow" panose="020B0606020202030204" pitchFamily="34" charset="0"/>
              </a:rPr>
              <a:t>Create a spider diagram with key words</a:t>
            </a:r>
          </a:p>
        </p:txBody>
      </p:sp>
    </p:spTree>
    <p:extLst>
      <p:ext uri="{BB962C8B-B14F-4D97-AF65-F5344CB8AC3E}">
        <p14:creationId xmlns:p14="http://schemas.microsoft.com/office/powerpoint/2010/main" val="6895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4821381" y="3154680"/>
            <a:ext cx="3206338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Warrior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267699" y="1745673"/>
            <a:ext cx="1306285" cy="12112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920841" y="930589"/>
            <a:ext cx="2006930" cy="6467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C00000"/>
                </a:solidFill>
                <a:latin typeface="Arial Narrow" panose="020B0606020202030204" pitchFamily="34" charset="0"/>
              </a:rPr>
              <a:t>Brave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0C9F0-0749-4CAC-A390-A252BF012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0330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1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922497" y="642594"/>
            <a:ext cx="5873843" cy="393192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We are now going to read/listen to Episode 2 of </a:t>
            </a:r>
            <a:r>
              <a:rPr lang="en-GB" sz="3200" i="1" dirty="0">
                <a:solidFill>
                  <a:schemeClr val="bg1"/>
                </a:solidFill>
                <a:latin typeface="Arial Narrow" panose="020B0606020202030204" pitchFamily="34" charset="0"/>
              </a:rPr>
              <a:t>The Odyssey</a:t>
            </a:r>
          </a:p>
          <a:p>
            <a:pPr algn="ctr"/>
            <a:endParaRPr lang="en-GB" sz="32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As we do, pay close attention to how Odysseus feels about travelling to fight in the Trojan War</a:t>
            </a:r>
          </a:p>
          <a:p>
            <a:pPr algn="ctr"/>
            <a:endParaRPr lang="en-GB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Does he want to go?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86296" y="4667003"/>
            <a:ext cx="9286503" cy="13680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03 Track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4924977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B9A629-FEDF-4696-90D4-F19FEE6520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1045" b="10412"/>
          <a:stretch/>
        </p:blipFill>
        <p:spPr>
          <a:xfrm>
            <a:off x="395659" y="198120"/>
            <a:ext cx="3993462" cy="533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9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52400" y="1328394"/>
            <a:ext cx="11734799" cy="5392446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Imagine that you are our hero Odysseus</a:t>
            </a:r>
          </a:p>
          <a:p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You are reluctant to travel &amp; fight in the Trojan War but the army needs you!!!</a:t>
            </a:r>
          </a:p>
          <a:p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How can we persuade you to go?</a:t>
            </a:r>
          </a:p>
          <a:p>
            <a:endParaRPr lang="en-GB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GB" sz="40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Write a letter to Odysseus, persuading him to travel to Troy</a:t>
            </a:r>
          </a:p>
          <a:p>
            <a:endParaRPr lang="en-GB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971550" lvl="1" indent="-571500"/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Provide lots of good reasons why he should go &amp; include lots of persuasive devices</a:t>
            </a: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17A885B3-F8EF-4371-AD38-B1564026A4FB}"/>
              </a:ext>
            </a:extLst>
          </p:cNvPr>
          <p:cNvSpPr/>
          <p:nvPr/>
        </p:nvSpPr>
        <p:spPr>
          <a:xfrm>
            <a:off x="323557" y="168812"/>
            <a:ext cx="11394831" cy="984739"/>
          </a:xfrm>
          <a:prstGeom prst="horizontalScroll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 Narrow" panose="020B0606020202030204" pitchFamily="34" charset="0"/>
              </a:rPr>
              <a:t>So, it would seem our hero, Odysseus is something of a reluctant traveller!!!</a:t>
            </a:r>
          </a:p>
        </p:txBody>
      </p:sp>
      <p:sp>
        <p:nvSpPr>
          <p:cNvPr id="6" name="Horizontal Scroll 4">
            <a:extLst>
              <a:ext uri="{FF2B5EF4-FFF2-40B4-BE49-F238E27FC236}">
                <a16:creationId xmlns:a16="http://schemas.microsoft.com/office/drawing/2014/main" id="{38C6FDE6-3778-4061-8E8D-DE46F9407422}"/>
              </a:ext>
            </a:extLst>
          </p:cNvPr>
          <p:cNvSpPr/>
          <p:nvPr/>
        </p:nvSpPr>
        <p:spPr>
          <a:xfrm>
            <a:off x="6589485" y="1242477"/>
            <a:ext cx="5297714" cy="885372"/>
          </a:xfrm>
          <a:prstGeom prst="horizontalScroll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t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n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d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d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W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r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i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t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i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n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g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T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a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s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970250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84243" y="822960"/>
            <a:ext cx="7540832" cy="5392446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bg1"/>
                </a:solidFill>
                <a:latin typeface="Arial Narrow" panose="020B0606020202030204" pitchFamily="34" charset="0"/>
              </a:rPr>
              <a:t>Persuasive devices could include:</a:t>
            </a:r>
          </a:p>
          <a:p>
            <a:pPr algn="ctr"/>
            <a:endParaRPr lang="en-GB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flattery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make your opinion sound like common sense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repetition/rule of three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emotive language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inclusive language (we, us, our)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powerful adjectives &amp; verbs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rhetorical questions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facts &amp; statistics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29DF0-2A13-4FE2-BA36-19AA1091E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900" y="1040130"/>
            <a:ext cx="3537857" cy="416052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55466F-DE55-4A81-A79A-7D493CC62B06}"/>
              </a:ext>
            </a:extLst>
          </p:cNvPr>
          <p:cNvSpPr/>
          <p:nvPr/>
        </p:nvSpPr>
        <p:spPr>
          <a:xfrm>
            <a:off x="9960863" y="5740027"/>
            <a:ext cx="1456349" cy="1020976"/>
          </a:xfrm>
          <a:prstGeom prst="ellipse">
            <a:avLst/>
          </a:prstGeom>
          <a:solidFill>
            <a:srgbClr val="FF00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kern="0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9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Image result for book magi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347"/>
            <a:ext cx="12192000" cy="70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6884" y="144379"/>
            <a:ext cx="4431988" cy="3352097"/>
          </a:xfrm>
          <a:prstGeom prst="rect">
            <a:avLst/>
          </a:prstGeom>
          <a:ln w="762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Peer Assessment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Double tick and label where you find any examples of persuasive writing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2292" name="Picture 4" descr="Image result for pink pant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137" y="1755996"/>
            <a:ext cx="2839454" cy="17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06407" y="133920"/>
            <a:ext cx="5648489" cy="1661544"/>
          </a:xfrm>
          <a:prstGeom prst="rect">
            <a:avLst/>
          </a:prstGeom>
          <a:solidFill>
            <a:srgbClr val="FF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rgbClr val="FF0066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Think Pink!</a:t>
            </a:r>
            <a:endParaRPr kumimoji="0" lang="en-GB" sz="3200" b="0" i="0" u="none" strike="noStrike" kern="1200" cap="none" spc="0" normalizeH="0" baseline="0" noProof="0" dirty="0">
              <a:ln>
                <a:solidFill>
                  <a:srgbClr val="FF0066"/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rgbClr val="FF0066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Highlight any spelling or punctuation errors 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2296" name="Picture 8" descr="Image result for shooting star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316">
            <a:off x="5514576" y="3273278"/>
            <a:ext cx="2134895" cy="16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39992" y="3720167"/>
            <a:ext cx="4299287" cy="1446321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Write down what you think they need to do to improve the content/writing.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5882493" y="5421179"/>
            <a:ext cx="3463146" cy="1276397"/>
          </a:xfrm>
          <a:prstGeom prst="horizontalScroll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Sign and date</a:t>
            </a:r>
          </a:p>
        </p:txBody>
      </p:sp>
      <p:pic>
        <p:nvPicPr>
          <p:cNvPr id="12298" name="Picture 10" descr="Image result for signature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906" y="5371055"/>
            <a:ext cx="1392822" cy="127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722" y="-1"/>
            <a:ext cx="842649" cy="1090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5711" y="11584"/>
            <a:ext cx="689023" cy="891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98400" y="3599089"/>
            <a:ext cx="764381" cy="989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7103" y="5421179"/>
            <a:ext cx="594448" cy="7695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190730"/>
            <a:ext cx="1009369" cy="7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297</TotalTime>
  <Words>329</Words>
  <Application>Microsoft Office PowerPoint</Application>
  <PresentationFormat>Widescreen</PresentationFormat>
  <Paragraphs>50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Narrow</vt:lpstr>
      <vt:lpstr>Garamond</vt:lpstr>
      <vt:lpstr>Gill Sans MT</vt:lpstr>
      <vt:lpstr>Wingdings</vt:lpstr>
      <vt:lpstr>Savon</vt:lpstr>
      <vt:lpstr>Parcel</vt:lpstr>
      <vt:lpstr>Date</vt:lpstr>
      <vt:lpstr>PowerPoint Presentation</vt:lpstr>
      <vt:lpstr>A Brave Warrior…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Gothic Fiction An Introduction</dc:title>
  <dc:creator>Felicity</dc:creator>
  <cp:lastModifiedBy>Felicity</cp:lastModifiedBy>
  <cp:revision>49</cp:revision>
  <dcterms:created xsi:type="dcterms:W3CDTF">2017-01-07T13:32:22Z</dcterms:created>
  <dcterms:modified xsi:type="dcterms:W3CDTF">2018-01-04T00:18:15Z</dcterms:modified>
</cp:coreProperties>
</file>