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Garamond"/>
      <p:regular r:id="rId19"/>
      <p:bold r:id="rId20"/>
      <p:italic r:id="rId21"/>
      <p:boldItalic r:id="rId22"/>
    </p:embeddedFont>
    <p:embeddedFont>
      <p:font typeface="Arial Narr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JC/ww2MvCLKKJz8w/v/4pq0Wj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Garamond-bold.fntdata"/><Relationship Id="rId22" Type="http://schemas.openxmlformats.org/officeDocument/2006/relationships/font" Target="fonts/Garamond-boldItalic.fntdata"/><Relationship Id="rId21" Type="http://schemas.openxmlformats.org/officeDocument/2006/relationships/font" Target="fonts/Garamond-italic.fntdata"/><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ArialNarrow-boldItalic.fntdata"/><Relationship Id="rId25" Type="http://schemas.openxmlformats.org/officeDocument/2006/relationships/font" Target="fonts/ArialNarrow-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Garamond-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3" name="Shape 13"/>
        <p:cNvGrpSpPr/>
        <p:nvPr/>
      </p:nvGrpSpPr>
      <p:grpSpPr>
        <a:xfrm>
          <a:off x="0" y="0"/>
          <a:ext cx="0" cy="0"/>
          <a:chOff x="0" y="0"/>
          <a:chExt cx="0" cy="0"/>
        </a:xfrm>
      </p:grpSpPr>
      <p:sp>
        <p:nvSpPr>
          <p:cNvPr id="14" name="Google Shape;14;p16"/>
          <p:cNvSpPr/>
          <p:nvPr/>
        </p:nvSpPr>
        <p:spPr>
          <a:xfrm>
            <a:off x="1"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6"/>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6"/>
          <p:cNvSpPr/>
          <p:nvPr/>
        </p:nvSpPr>
        <p:spPr>
          <a:xfrm>
            <a:off x="5135880" y="1267730"/>
            <a:ext cx="1920240" cy="73152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 name="Google Shape;18;p16"/>
          <p:cNvGrpSpPr/>
          <p:nvPr/>
        </p:nvGrpSpPr>
        <p:grpSpPr>
          <a:xfrm>
            <a:off x="5250180" y="1267730"/>
            <a:ext cx="1691640" cy="645295"/>
            <a:chOff x="5318306" y="1386268"/>
            <a:chExt cx="1567331" cy="645295"/>
          </a:xfrm>
        </p:grpSpPr>
        <p:cxnSp>
          <p:nvCxnSpPr>
            <p:cNvPr id="19" name="Google Shape;19;p16"/>
            <p:cNvCxnSpPr/>
            <p:nvPr/>
          </p:nvCxnSpPr>
          <p:spPr>
            <a:xfrm>
              <a:off x="5318306"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0" name="Google Shape;20;p16"/>
            <p:cNvCxnSpPr/>
            <p:nvPr/>
          </p:nvCxnSpPr>
          <p:spPr>
            <a:xfrm>
              <a:off x="6885637" y="1386268"/>
              <a:ext cx="0" cy="640080"/>
            </a:xfrm>
            <a:prstGeom prst="straightConnector1">
              <a:avLst/>
            </a:prstGeom>
            <a:solidFill>
              <a:srgbClr val="262626"/>
            </a:solidFill>
            <a:ln cap="flat" cmpd="sng" w="9525">
              <a:solidFill>
                <a:srgbClr val="262626"/>
              </a:solidFill>
              <a:prstDash val="solid"/>
              <a:miter lim="800000"/>
              <a:headEnd len="sm" w="sm" type="none"/>
              <a:tailEnd len="sm" w="sm" type="none"/>
            </a:ln>
          </p:spPr>
        </p:cxnSp>
        <p:cxnSp>
          <p:nvCxnSpPr>
            <p:cNvPr id="21" name="Google Shape;21;p16"/>
            <p:cNvCxnSpPr/>
            <p:nvPr/>
          </p:nvCxnSpPr>
          <p:spPr>
            <a:xfrm>
              <a:off x="5318306" y="2031563"/>
              <a:ext cx="1567331" cy="0"/>
            </a:xfrm>
            <a:prstGeom prst="straightConnector1">
              <a:avLst/>
            </a:prstGeom>
            <a:solidFill>
              <a:srgbClr val="262626"/>
            </a:solidFill>
            <a:ln cap="flat" cmpd="sng" w="9525">
              <a:solidFill>
                <a:srgbClr val="262626"/>
              </a:solidFill>
              <a:prstDash val="solid"/>
              <a:miter lim="800000"/>
              <a:headEnd len="sm" w="sm" type="none"/>
              <a:tailEnd len="sm" w="sm" type="none"/>
            </a:ln>
          </p:spPr>
        </p:cxnSp>
      </p:grpSp>
      <p:sp>
        <p:nvSpPr>
          <p:cNvPr id="22" name="Google Shape;22;p16"/>
          <p:cNvSpPr txBox="1"/>
          <p:nvPr>
            <p:ph type="ctrTitle"/>
          </p:nvPr>
        </p:nvSpPr>
        <p:spPr>
          <a:xfrm>
            <a:off x="1561708" y="2091263"/>
            <a:ext cx="9068586" cy="2590800"/>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b="0"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subTitle"/>
          </p:nvPr>
        </p:nvSpPr>
        <p:spPr>
          <a:xfrm>
            <a:off x="1562100" y="4682062"/>
            <a:ext cx="9070848" cy="45720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0"/>
              </a:spcBef>
              <a:spcAft>
                <a:spcPts val="0"/>
              </a:spcAft>
              <a:buSzPts val="1600"/>
              <a:buNone/>
              <a:defRPr sz="1600">
                <a:solidFill>
                  <a:srgbClr val="56484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p:txBody>
      </p:sp>
      <p:sp>
        <p:nvSpPr>
          <p:cNvPr id="24" name="Google Shape;24;p16"/>
          <p:cNvSpPr txBox="1"/>
          <p:nvPr>
            <p:ph idx="10" type="dt"/>
          </p:nvPr>
        </p:nvSpPr>
        <p:spPr>
          <a:xfrm>
            <a:off x="5318760" y="1341255"/>
            <a:ext cx="1554480" cy="52721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1453896" y="5212080"/>
            <a:ext cx="5905500"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3F3F3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8606919" y="5212080"/>
            <a:ext cx="2111881"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00" u="none" cap="none" strike="noStrike">
                <a:solidFill>
                  <a:srgbClr val="3F3F3F"/>
                </a:solidFill>
                <a:latin typeface="Garamond"/>
                <a:ea typeface="Garamond"/>
                <a:cs typeface="Garamond"/>
                <a:sym typeface="Garamond"/>
              </a:defRPr>
            </a:lvl1pPr>
            <a:lvl2pPr indent="0" lvl="1" marL="0" algn="r">
              <a:spcBef>
                <a:spcPts val="0"/>
              </a:spcBef>
              <a:buNone/>
              <a:defRPr b="0" i="0" sz="1000" u="none" cap="none" strike="noStrike">
                <a:solidFill>
                  <a:srgbClr val="3F3F3F"/>
                </a:solidFill>
                <a:latin typeface="Garamond"/>
                <a:ea typeface="Garamond"/>
                <a:cs typeface="Garamond"/>
                <a:sym typeface="Garamond"/>
              </a:defRPr>
            </a:lvl2pPr>
            <a:lvl3pPr indent="0" lvl="2" marL="0" algn="r">
              <a:spcBef>
                <a:spcPts val="0"/>
              </a:spcBef>
              <a:buNone/>
              <a:defRPr b="0" i="0" sz="1000" u="none" cap="none" strike="noStrike">
                <a:solidFill>
                  <a:srgbClr val="3F3F3F"/>
                </a:solidFill>
                <a:latin typeface="Garamond"/>
                <a:ea typeface="Garamond"/>
                <a:cs typeface="Garamond"/>
                <a:sym typeface="Garamond"/>
              </a:defRPr>
            </a:lvl3pPr>
            <a:lvl4pPr indent="0" lvl="3" marL="0" algn="r">
              <a:spcBef>
                <a:spcPts val="0"/>
              </a:spcBef>
              <a:buNone/>
              <a:defRPr b="0" i="0" sz="1000" u="none" cap="none" strike="noStrike">
                <a:solidFill>
                  <a:srgbClr val="3F3F3F"/>
                </a:solidFill>
                <a:latin typeface="Garamond"/>
                <a:ea typeface="Garamond"/>
                <a:cs typeface="Garamond"/>
                <a:sym typeface="Garamond"/>
              </a:defRPr>
            </a:lvl4pPr>
            <a:lvl5pPr indent="0" lvl="4" marL="0" algn="r">
              <a:spcBef>
                <a:spcPts val="0"/>
              </a:spcBef>
              <a:buNone/>
              <a:defRPr b="0" i="0" sz="1000" u="none" cap="none" strike="noStrike">
                <a:solidFill>
                  <a:srgbClr val="3F3F3F"/>
                </a:solidFill>
                <a:latin typeface="Garamond"/>
                <a:ea typeface="Garamond"/>
                <a:cs typeface="Garamond"/>
                <a:sym typeface="Garamond"/>
              </a:defRPr>
            </a:lvl5pPr>
            <a:lvl6pPr indent="0" lvl="5" marL="0" algn="r">
              <a:spcBef>
                <a:spcPts val="0"/>
              </a:spcBef>
              <a:buNone/>
              <a:defRPr b="0" i="0" sz="1000" u="none" cap="none" strike="noStrike">
                <a:solidFill>
                  <a:srgbClr val="3F3F3F"/>
                </a:solidFill>
                <a:latin typeface="Garamond"/>
                <a:ea typeface="Garamond"/>
                <a:cs typeface="Garamond"/>
                <a:sym typeface="Garamond"/>
              </a:defRPr>
            </a:lvl6pPr>
            <a:lvl7pPr indent="0" lvl="6" marL="0" algn="r">
              <a:spcBef>
                <a:spcPts val="0"/>
              </a:spcBef>
              <a:buNone/>
              <a:defRPr b="0" i="0" sz="1000" u="none" cap="none" strike="noStrike">
                <a:solidFill>
                  <a:srgbClr val="3F3F3F"/>
                </a:solidFill>
                <a:latin typeface="Garamond"/>
                <a:ea typeface="Garamond"/>
                <a:cs typeface="Garamond"/>
                <a:sym typeface="Garamond"/>
              </a:defRPr>
            </a:lvl7pPr>
            <a:lvl8pPr indent="0" lvl="7" marL="0" algn="r">
              <a:spcBef>
                <a:spcPts val="0"/>
              </a:spcBef>
              <a:buNone/>
              <a:defRPr b="0" i="0" sz="1000" u="none" cap="none" strike="noStrike">
                <a:solidFill>
                  <a:srgbClr val="3F3F3F"/>
                </a:solidFill>
                <a:latin typeface="Garamond"/>
                <a:ea typeface="Garamond"/>
                <a:cs typeface="Garamond"/>
                <a:sym typeface="Garamond"/>
              </a:defRPr>
            </a:lvl8pPr>
            <a:lvl9pPr indent="0" lvl="8" mar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showMasterSp="0" type="vertTx">
  <p:cSld name="VERTICAL_TEXT">
    <p:spTree>
      <p:nvGrpSpPr>
        <p:cNvPr id="90" name="Shape 90"/>
        <p:cNvGrpSpPr/>
        <p:nvPr/>
      </p:nvGrpSpPr>
      <p:grpSpPr>
        <a:xfrm>
          <a:off x="0" y="0"/>
          <a:ext cx="0" cy="0"/>
          <a:chOff x="0" y="0"/>
          <a:chExt cx="0" cy="0"/>
        </a:xfrm>
      </p:grpSpPr>
      <p:sp>
        <p:nvSpPr>
          <p:cNvPr id="91" name="Google Shape;91;p2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25"/>
          <p:cNvSpPr txBox="1"/>
          <p:nvPr>
            <p:ph idx="1" type="body"/>
          </p:nvPr>
        </p:nvSpPr>
        <p:spPr>
          <a:xfrm rot="5400000">
            <a:off x="4130040" y="-960120"/>
            <a:ext cx="393192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3" name="Google Shape;93;p2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26"/>
          <p:cNvSpPr txBox="1"/>
          <p:nvPr>
            <p:ph type="title"/>
          </p:nvPr>
        </p:nvSpPr>
        <p:spPr>
          <a:xfrm rot="5400000">
            <a:off x="7543800" y="2209800"/>
            <a:ext cx="5257800" cy="236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26"/>
          <p:cNvSpPr txBox="1"/>
          <p:nvPr>
            <p:ph idx="1" type="body"/>
          </p:nvPr>
        </p:nvSpPr>
        <p:spPr>
          <a:xfrm rot="5400000">
            <a:off x="2247900" y="-647700"/>
            <a:ext cx="5257800" cy="8077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99" name="Google Shape;99;p26"/>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6"/>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type="obj">
  <p:cSld name="OBJECT">
    <p:spTree>
      <p:nvGrpSpPr>
        <p:cNvPr id="27" name="Shape 27"/>
        <p:cNvGrpSpPr/>
        <p:nvPr/>
      </p:nvGrpSpPr>
      <p:grpSpPr>
        <a:xfrm>
          <a:off x="0" y="0"/>
          <a:ext cx="0" cy="0"/>
          <a:chOff x="0" y="0"/>
          <a:chExt cx="0" cy="0"/>
        </a:xfrm>
      </p:grpSpPr>
      <p:sp>
        <p:nvSpPr>
          <p:cNvPr id="28" name="Google Shape;28;p1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342900" lvl="4" marL="2286000" algn="l">
              <a:lnSpc>
                <a:spcPct val="100000"/>
              </a:lnSpc>
              <a:spcBef>
                <a:spcPts val="500"/>
              </a:spcBef>
              <a:spcAft>
                <a:spcPts val="0"/>
              </a:spcAft>
              <a:buSzPts val="1800"/>
              <a:buChar char="◦"/>
              <a:defRPr/>
            </a:lvl5pPr>
            <a:lvl6pPr indent="-342900" lvl="5" marL="2743200" algn="l">
              <a:lnSpc>
                <a:spcPct val="100000"/>
              </a:lnSpc>
              <a:spcBef>
                <a:spcPts val="500"/>
              </a:spcBef>
              <a:spcAft>
                <a:spcPts val="0"/>
              </a:spcAft>
              <a:buSzPts val="1800"/>
              <a:buChar char="◦"/>
              <a:defRPr/>
            </a:lvl6pPr>
            <a:lvl7pPr indent="-342900" lvl="6" marL="3200400" algn="l">
              <a:lnSpc>
                <a:spcPct val="100000"/>
              </a:lnSpc>
              <a:spcBef>
                <a:spcPts val="500"/>
              </a:spcBef>
              <a:spcAft>
                <a:spcPts val="0"/>
              </a:spcAft>
              <a:buSzPts val="1800"/>
              <a:buChar char="◦"/>
              <a:defRPr/>
            </a:lvl7pPr>
            <a:lvl8pPr indent="-342900" lvl="7" marL="3657600" algn="l">
              <a:lnSpc>
                <a:spcPct val="100000"/>
              </a:lnSpc>
              <a:spcBef>
                <a:spcPts val="500"/>
              </a:spcBef>
              <a:spcAft>
                <a:spcPts val="0"/>
              </a:spcAft>
              <a:buSzPts val="1800"/>
              <a:buChar char="◦"/>
              <a:defRPr/>
            </a:lvl8pPr>
            <a:lvl9pPr indent="-342900" lvl="8" marL="4114800" algn="l">
              <a:lnSpc>
                <a:spcPct val="100000"/>
              </a:lnSpc>
              <a:spcBef>
                <a:spcPts val="500"/>
              </a:spcBef>
              <a:spcAft>
                <a:spcPts val="0"/>
              </a:spcAft>
              <a:buSzPts val="1800"/>
              <a:buChar char="◦"/>
              <a:defRPr/>
            </a:lvl9pPr>
          </a:lstStyle>
          <a:p/>
        </p:txBody>
      </p:sp>
      <p:sp>
        <p:nvSpPr>
          <p:cNvPr id="30" name="Google Shape;30;p17"/>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33" name="Shape 33"/>
        <p:cNvGrpSpPr/>
        <p:nvPr/>
      </p:nvGrpSpPr>
      <p:grpSpPr>
        <a:xfrm>
          <a:off x="0" y="0"/>
          <a:ext cx="0" cy="0"/>
          <a:chOff x="0" y="0"/>
          <a:chExt cx="0" cy="0"/>
        </a:xfrm>
      </p:grpSpPr>
      <p:sp>
        <p:nvSpPr>
          <p:cNvPr id="34" name="Google Shape;34;p18"/>
          <p:cNvSpPr/>
          <p:nvPr/>
        </p:nvSpPr>
        <p:spPr>
          <a:xfrm>
            <a:off x="11784" y="0"/>
            <a:ext cx="12192000" cy="6858000"/>
          </a:xfrm>
          <a:prstGeom prst="rect">
            <a:avLst/>
          </a:prstGeom>
          <a:blipFill rotWithShape="1">
            <a:blip r:embed="rId2">
              <a:alphaModFix amt="40000"/>
            </a:blip>
            <a:tile algn="tl" flip="xy" tx="-133350" sx="85000" ty="33020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8"/>
          <p:cNvSpPr/>
          <p:nvPr/>
        </p:nvSpPr>
        <p:spPr>
          <a:xfrm>
            <a:off x="1307870" y="1267730"/>
            <a:ext cx="9576262" cy="4307950"/>
          </a:xfrm>
          <a:prstGeom prst="rect">
            <a:avLst/>
          </a:prstGeom>
          <a:solidFill>
            <a:schemeClr val="lt1"/>
          </a:solidFill>
          <a:ln>
            <a:noFill/>
          </a:ln>
          <a:effectLst>
            <a:outerShdw blurRad="50800" rotWithShape="0" algn="ctr">
              <a:srgbClr val="000000">
                <a:alpha val="65882"/>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8"/>
          <p:cNvSpPr/>
          <p:nvPr/>
        </p:nvSpPr>
        <p:spPr>
          <a:xfrm>
            <a:off x="1447801" y="1411615"/>
            <a:ext cx="9296400" cy="4034770"/>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8"/>
          <p:cNvSpPr/>
          <p:nvPr/>
        </p:nvSpPr>
        <p:spPr>
          <a:xfrm>
            <a:off x="5135880" y="1267730"/>
            <a:ext cx="1920240" cy="73152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 name="Google Shape;38;p18"/>
          <p:cNvGrpSpPr/>
          <p:nvPr/>
        </p:nvGrpSpPr>
        <p:grpSpPr>
          <a:xfrm>
            <a:off x="5250180" y="1267730"/>
            <a:ext cx="1691640" cy="645295"/>
            <a:chOff x="5318306" y="1386268"/>
            <a:chExt cx="1567331" cy="645295"/>
          </a:xfrm>
        </p:grpSpPr>
        <p:cxnSp>
          <p:nvCxnSpPr>
            <p:cNvPr id="39" name="Google Shape;39;p18"/>
            <p:cNvCxnSpPr/>
            <p:nvPr/>
          </p:nvCxnSpPr>
          <p:spPr>
            <a:xfrm>
              <a:off x="5318306"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0" name="Google Shape;40;p18"/>
            <p:cNvCxnSpPr/>
            <p:nvPr/>
          </p:nvCxnSpPr>
          <p:spPr>
            <a:xfrm>
              <a:off x="6885637" y="1386268"/>
              <a:ext cx="0" cy="640080"/>
            </a:xfrm>
            <a:prstGeom prst="straightConnector1">
              <a:avLst/>
            </a:prstGeom>
            <a:solidFill>
              <a:srgbClr val="262626"/>
            </a:solidFill>
            <a:ln cap="flat" cmpd="sng" w="9525">
              <a:solidFill>
                <a:srgbClr val="7D3B12"/>
              </a:solidFill>
              <a:prstDash val="solid"/>
              <a:miter lim="800000"/>
              <a:headEnd len="sm" w="sm" type="none"/>
              <a:tailEnd len="sm" w="sm" type="none"/>
            </a:ln>
          </p:spPr>
        </p:cxnSp>
        <p:cxnSp>
          <p:nvCxnSpPr>
            <p:cNvPr id="41" name="Google Shape;41;p18"/>
            <p:cNvCxnSpPr/>
            <p:nvPr/>
          </p:nvCxnSpPr>
          <p:spPr>
            <a:xfrm>
              <a:off x="5318306" y="2031563"/>
              <a:ext cx="1567331" cy="0"/>
            </a:xfrm>
            <a:prstGeom prst="straightConnector1">
              <a:avLst/>
            </a:prstGeom>
            <a:solidFill>
              <a:srgbClr val="262626"/>
            </a:solidFill>
            <a:ln cap="flat" cmpd="sng" w="9525">
              <a:solidFill>
                <a:srgbClr val="7D3B12"/>
              </a:solidFill>
              <a:prstDash val="solid"/>
              <a:miter lim="800000"/>
              <a:headEnd len="sm" w="sm" type="none"/>
              <a:tailEnd len="sm" w="sm" type="none"/>
            </a:ln>
          </p:spPr>
        </p:cxnSp>
      </p:grpSp>
      <p:sp>
        <p:nvSpPr>
          <p:cNvPr id="42" name="Google Shape;42;p18"/>
          <p:cNvSpPr txBox="1"/>
          <p:nvPr>
            <p:ph type="title"/>
          </p:nvPr>
        </p:nvSpPr>
        <p:spPr>
          <a:xfrm>
            <a:off x="1563623" y="2094309"/>
            <a:ext cx="9070848" cy="2587752"/>
          </a:xfrm>
          <a:prstGeom prst="rect">
            <a:avLst/>
          </a:prstGeom>
          <a:noFill/>
          <a:ln>
            <a:noFill/>
          </a:ln>
        </p:spPr>
        <p:txBody>
          <a:bodyPr anchorCtr="0" anchor="ctr" bIns="45700" lIns="91425" spcFirstLastPara="1" rIns="91425" wrap="square" tIns="45700">
            <a:noAutofit/>
          </a:bodyPr>
          <a:lstStyle>
            <a:lvl1pPr lvl="0" algn="ctr">
              <a:lnSpc>
                <a:spcPct val="83000"/>
              </a:lnSpc>
              <a:spcBef>
                <a:spcPts val="0"/>
              </a:spcBef>
              <a:spcAft>
                <a:spcPts val="0"/>
              </a:spcAft>
              <a:buClr>
                <a:srgbClr val="262626"/>
              </a:buClr>
              <a:buSzPts val="7200"/>
              <a:buFont typeface="Garamond"/>
              <a:buNone/>
              <a:defRPr sz="7200" cap="none">
                <a:solidFill>
                  <a:srgbClr val="262626"/>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18"/>
          <p:cNvSpPr txBox="1"/>
          <p:nvPr>
            <p:ph idx="1" type="body"/>
          </p:nvPr>
        </p:nvSpPr>
        <p:spPr>
          <a:xfrm>
            <a:off x="1563624" y="4682062"/>
            <a:ext cx="9070848" cy="4572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900"/>
              </a:spcBef>
              <a:spcAft>
                <a:spcPts val="0"/>
              </a:spcAft>
              <a:buSzPts val="1600"/>
              <a:buNone/>
              <a:defRPr sz="1600">
                <a:solidFill>
                  <a:schemeClr val="dk2"/>
                </a:solidFill>
              </a:defRPr>
            </a:lvl1pPr>
            <a:lvl2pPr indent="-228600" lvl="1" marL="914400" algn="l">
              <a:lnSpc>
                <a:spcPct val="100000"/>
              </a:lnSpc>
              <a:spcBef>
                <a:spcPts val="500"/>
              </a:spcBef>
              <a:spcAft>
                <a:spcPts val="0"/>
              </a:spcAft>
              <a:buSzPts val="1600"/>
              <a:buNone/>
              <a:defRPr sz="1600">
                <a:solidFill>
                  <a:srgbClr val="888888"/>
                </a:solidFill>
              </a:defRPr>
            </a:lvl2pPr>
            <a:lvl3pPr indent="-228600" lvl="2" marL="1371600" algn="l">
              <a:lnSpc>
                <a:spcPct val="100000"/>
              </a:lnSpc>
              <a:spcBef>
                <a:spcPts val="500"/>
              </a:spcBef>
              <a:spcAft>
                <a:spcPts val="0"/>
              </a:spcAft>
              <a:buSzPts val="1600"/>
              <a:buNone/>
              <a:defRPr sz="1600">
                <a:solidFill>
                  <a:srgbClr val="888888"/>
                </a:solidFill>
              </a:defRPr>
            </a:lvl3pPr>
            <a:lvl4pPr indent="-228600" lvl="3" marL="1828800" algn="l">
              <a:lnSpc>
                <a:spcPct val="100000"/>
              </a:lnSpc>
              <a:spcBef>
                <a:spcPts val="500"/>
              </a:spcBef>
              <a:spcAft>
                <a:spcPts val="0"/>
              </a:spcAft>
              <a:buSzPts val="1400"/>
              <a:buNone/>
              <a:defRPr sz="1400">
                <a:solidFill>
                  <a:srgbClr val="888888"/>
                </a:solidFill>
              </a:defRPr>
            </a:lvl4pPr>
            <a:lvl5pPr indent="-228600" lvl="4" marL="2286000" algn="l">
              <a:lnSpc>
                <a:spcPct val="100000"/>
              </a:lnSpc>
              <a:spcBef>
                <a:spcPts val="500"/>
              </a:spcBef>
              <a:spcAft>
                <a:spcPts val="0"/>
              </a:spcAft>
              <a:buSzPts val="1400"/>
              <a:buNone/>
              <a:defRPr sz="1400">
                <a:solidFill>
                  <a:srgbClr val="888888"/>
                </a:solidFill>
              </a:defRPr>
            </a:lvl5pPr>
            <a:lvl6pPr indent="-228600" lvl="5" marL="2743200" algn="l">
              <a:lnSpc>
                <a:spcPct val="100000"/>
              </a:lnSpc>
              <a:spcBef>
                <a:spcPts val="500"/>
              </a:spcBef>
              <a:spcAft>
                <a:spcPts val="0"/>
              </a:spcAft>
              <a:buSzPts val="1400"/>
              <a:buNone/>
              <a:defRPr sz="1400">
                <a:solidFill>
                  <a:srgbClr val="888888"/>
                </a:solidFill>
              </a:defRPr>
            </a:lvl6pPr>
            <a:lvl7pPr indent="-228600" lvl="6" marL="3200400" algn="l">
              <a:lnSpc>
                <a:spcPct val="100000"/>
              </a:lnSpc>
              <a:spcBef>
                <a:spcPts val="500"/>
              </a:spcBef>
              <a:spcAft>
                <a:spcPts val="0"/>
              </a:spcAft>
              <a:buSzPts val="1400"/>
              <a:buNone/>
              <a:defRPr sz="1400">
                <a:solidFill>
                  <a:srgbClr val="888888"/>
                </a:solidFill>
              </a:defRPr>
            </a:lvl7pPr>
            <a:lvl8pPr indent="-228600" lvl="7" marL="3657600" algn="l">
              <a:lnSpc>
                <a:spcPct val="100000"/>
              </a:lnSpc>
              <a:spcBef>
                <a:spcPts val="500"/>
              </a:spcBef>
              <a:spcAft>
                <a:spcPts val="0"/>
              </a:spcAft>
              <a:buSzPts val="1400"/>
              <a:buNone/>
              <a:defRPr sz="1400">
                <a:solidFill>
                  <a:srgbClr val="888888"/>
                </a:solidFill>
              </a:defRPr>
            </a:lvl8pPr>
            <a:lvl9pPr indent="-228600" lvl="8" marL="4114800" algn="l">
              <a:lnSpc>
                <a:spcPct val="100000"/>
              </a:lnSpc>
              <a:spcBef>
                <a:spcPts val="500"/>
              </a:spcBef>
              <a:spcAft>
                <a:spcPts val="0"/>
              </a:spcAft>
              <a:buSzPts val="1400"/>
              <a:buNone/>
              <a:defRPr sz="1400">
                <a:solidFill>
                  <a:srgbClr val="888888"/>
                </a:solidFill>
              </a:defRPr>
            </a:lvl9pPr>
          </a:lstStyle>
          <a:p/>
        </p:txBody>
      </p:sp>
      <p:sp>
        <p:nvSpPr>
          <p:cNvPr id="44" name="Google Shape;44;p18"/>
          <p:cNvSpPr txBox="1"/>
          <p:nvPr>
            <p:ph idx="10" type="dt"/>
          </p:nvPr>
        </p:nvSpPr>
        <p:spPr>
          <a:xfrm>
            <a:off x="5321808" y="1344502"/>
            <a:ext cx="1554480" cy="53035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13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8"/>
          <p:cNvSpPr txBox="1"/>
          <p:nvPr>
            <p:ph idx="11" type="ftr"/>
          </p:nvPr>
        </p:nvSpPr>
        <p:spPr>
          <a:xfrm>
            <a:off x="1453896" y="5212080"/>
            <a:ext cx="5907024" cy="228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8"/>
          <p:cNvSpPr txBox="1"/>
          <p:nvPr>
            <p:ph idx="12" type="sldNum"/>
          </p:nvPr>
        </p:nvSpPr>
        <p:spPr>
          <a:xfrm>
            <a:off x="8604504" y="5212080"/>
            <a:ext cx="2112264" cy="228600"/>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type="twoObj">
  <p:cSld name="TWO_OBJECTS">
    <p:spTree>
      <p:nvGrpSpPr>
        <p:cNvPr id="47" name="Shape 47"/>
        <p:cNvGrpSpPr/>
        <p:nvPr/>
      </p:nvGrpSpPr>
      <p:grpSpPr>
        <a:xfrm>
          <a:off x="0" y="0"/>
          <a:ext cx="0" cy="0"/>
          <a:chOff x="0" y="0"/>
          <a:chExt cx="0" cy="0"/>
        </a:xfrm>
      </p:grpSpPr>
      <p:sp>
        <p:nvSpPr>
          <p:cNvPr id="48" name="Google Shape;48;p19"/>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106680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0" name="Google Shape;50;p19"/>
          <p:cNvSpPr txBox="1"/>
          <p:nvPr>
            <p:ph idx="2" type="body"/>
          </p:nvPr>
        </p:nvSpPr>
        <p:spPr>
          <a:xfrm>
            <a:off x="6370320" y="2103120"/>
            <a:ext cx="4754880" cy="374904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1" name="Google Shape;51;p19"/>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54" name="Shape 54"/>
        <p:cNvGrpSpPr/>
        <p:nvPr/>
      </p:nvGrpSpPr>
      <p:grpSpPr>
        <a:xfrm>
          <a:off x="0" y="0"/>
          <a:ext cx="0" cy="0"/>
          <a:chOff x="0" y="0"/>
          <a:chExt cx="0" cy="0"/>
        </a:xfrm>
      </p:grpSpPr>
      <p:sp>
        <p:nvSpPr>
          <p:cNvPr id="55" name="Google Shape;55;p2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p:nvPr>
            <p:ph idx="1" type="body"/>
          </p:nvPr>
        </p:nvSpPr>
        <p:spPr>
          <a:xfrm>
            <a:off x="106984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latin typeface="Garamond"/>
                <a:ea typeface="Garamond"/>
                <a:cs typeface="Garamond"/>
                <a:sym typeface="Garamond"/>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7" name="Google Shape;57;p20"/>
          <p:cNvSpPr txBox="1"/>
          <p:nvPr>
            <p:ph idx="2" type="body"/>
          </p:nvPr>
        </p:nvSpPr>
        <p:spPr>
          <a:xfrm>
            <a:off x="1069848" y="2755898"/>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58" name="Google Shape;58;p20"/>
          <p:cNvSpPr txBox="1"/>
          <p:nvPr>
            <p:ph idx="3" type="body"/>
          </p:nvPr>
        </p:nvSpPr>
        <p:spPr>
          <a:xfrm>
            <a:off x="6373368" y="2074334"/>
            <a:ext cx="4754880" cy="64008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0"/>
              </a:spcBef>
              <a:spcAft>
                <a:spcPts val="0"/>
              </a:spcAft>
              <a:buSzPts val="1800"/>
              <a:buNone/>
              <a:defRPr b="0" sz="1800">
                <a:solidFill>
                  <a:schemeClr val="dk2"/>
                </a:solidFill>
              </a:defRPr>
            </a:lvl1pPr>
            <a:lvl2pPr indent="-228600" lvl="1" marL="914400" algn="l">
              <a:lnSpc>
                <a:spcPct val="100000"/>
              </a:lnSpc>
              <a:spcBef>
                <a:spcPts val="500"/>
              </a:spcBef>
              <a:spcAft>
                <a:spcPts val="0"/>
              </a:spcAft>
              <a:buSzPts val="1800"/>
              <a:buNone/>
              <a:defRPr b="1" sz="1800"/>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SzPts val="1600"/>
              <a:buNone/>
              <a:defRPr b="1" sz="1600"/>
            </a:lvl4pPr>
            <a:lvl5pPr indent="-228600" lvl="4" marL="2286000" algn="l">
              <a:lnSpc>
                <a:spcPct val="100000"/>
              </a:lnSpc>
              <a:spcBef>
                <a:spcPts val="500"/>
              </a:spcBef>
              <a:spcAft>
                <a:spcPts val="0"/>
              </a:spcAft>
              <a:buSzPts val="1600"/>
              <a:buNone/>
              <a:defRPr b="1" sz="1600"/>
            </a:lvl5pPr>
            <a:lvl6pPr indent="-228600" lvl="5" marL="2743200" algn="l">
              <a:lnSpc>
                <a:spcPct val="100000"/>
              </a:lnSpc>
              <a:spcBef>
                <a:spcPts val="500"/>
              </a:spcBef>
              <a:spcAft>
                <a:spcPts val="0"/>
              </a:spcAft>
              <a:buSzPts val="1600"/>
              <a:buNone/>
              <a:defRPr b="1" sz="1600"/>
            </a:lvl6pPr>
            <a:lvl7pPr indent="-228600" lvl="6" marL="3200400" algn="l">
              <a:lnSpc>
                <a:spcPct val="100000"/>
              </a:lnSpc>
              <a:spcBef>
                <a:spcPts val="500"/>
              </a:spcBef>
              <a:spcAft>
                <a:spcPts val="0"/>
              </a:spcAft>
              <a:buSzPts val="1600"/>
              <a:buNone/>
              <a:defRPr b="1" sz="1600"/>
            </a:lvl7pPr>
            <a:lvl8pPr indent="-228600" lvl="7" marL="3657600" algn="l">
              <a:lnSpc>
                <a:spcPct val="100000"/>
              </a:lnSpc>
              <a:spcBef>
                <a:spcPts val="500"/>
              </a:spcBef>
              <a:spcAft>
                <a:spcPts val="0"/>
              </a:spcAft>
              <a:buSzPts val="1600"/>
              <a:buNone/>
              <a:defRPr b="1" sz="1600"/>
            </a:lvl8pPr>
            <a:lvl9pPr indent="-228600" lvl="8" marL="4114800" algn="l">
              <a:lnSpc>
                <a:spcPct val="100000"/>
              </a:lnSpc>
              <a:spcBef>
                <a:spcPts val="500"/>
              </a:spcBef>
              <a:spcAft>
                <a:spcPts val="0"/>
              </a:spcAft>
              <a:buSzPts val="1600"/>
              <a:buNone/>
              <a:defRPr b="1" sz="1600"/>
            </a:lvl9pPr>
          </a:lstStyle>
          <a:p/>
        </p:txBody>
      </p:sp>
      <p:sp>
        <p:nvSpPr>
          <p:cNvPr id="59" name="Google Shape;59;p20"/>
          <p:cNvSpPr txBox="1"/>
          <p:nvPr>
            <p:ph idx="4" type="body"/>
          </p:nvPr>
        </p:nvSpPr>
        <p:spPr>
          <a:xfrm>
            <a:off x="6373368" y="2756581"/>
            <a:ext cx="4754880" cy="3200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900"/>
              </a:spcBef>
              <a:spcAft>
                <a:spcPts val="0"/>
              </a:spcAft>
              <a:buSzPts val="1800"/>
              <a:buChar char="◦"/>
              <a:defRPr sz="18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60" name="Google Shape;60;p20"/>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0"/>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0"/>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showMasterSp="0" type="titleOnly">
  <p:cSld name="TITLE_ONLY">
    <p:spTree>
      <p:nvGrpSpPr>
        <p:cNvPr id="63" name="Shape 63"/>
        <p:cNvGrpSpPr/>
        <p:nvPr/>
      </p:nvGrpSpPr>
      <p:grpSpPr>
        <a:xfrm>
          <a:off x="0" y="0"/>
          <a:ext cx="0" cy="0"/>
          <a:chOff x="0" y="0"/>
          <a:chExt cx="0" cy="0"/>
        </a:xfrm>
      </p:grpSpPr>
      <p:sp>
        <p:nvSpPr>
          <p:cNvPr id="64" name="Google Shape;64;p2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1"/>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68" name="Shape 68"/>
        <p:cNvGrpSpPr/>
        <p:nvPr/>
      </p:nvGrpSpPr>
      <p:grpSpPr>
        <a:xfrm>
          <a:off x="0" y="0"/>
          <a:ext cx="0" cy="0"/>
          <a:chOff x="0" y="0"/>
          <a:chExt cx="0" cy="0"/>
        </a:xfrm>
      </p:grpSpPr>
      <p:sp>
        <p:nvSpPr>
          <p:cNvPr id="69" name="Google Shape;69;p22"/>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2"/>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2"/>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type="objTx">
  <p:cSld name="OBJECT_WITH_CAPTION_TEXT">
    <p:spTree>
      <p:nvGrpSpPr>
        <p:cNvPr id="72" name="Shape 72"/>
        <p:cNvGrpSpPr/>
        <p:nvPr/>
      </p:nvGrpSpPr>
      <p:grpSpPr>
        <a:xfrm>
          <a:off x="0" y="0"/>
          <a:ext cx="0" cy="0"/>
          <a:chOff x="0" y="0"/>
          <a:chExt cx="0" cy="0"/>
        </a:xfrm>
      </p:grpSpPr>
      <p:sp>
        <p:nvSpPr>
          <p:cNvPr id="73" name="Google Shape;73;p23"/>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3"/>
          <p:cNvSpPr txBox="1"/>
          <p:nvPr>
            <p:ph type="title"/>
          </p:nvPr>
        </p:nvSpPr>
        <p:spPr>
          <a:xfrm>
            <a:off x="9296400" y="607392"/>
            <a:ext cx="2430780" cy="16459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800"/>
              <a:buFont typeface="Garamond"/>
              <a:buNone/>
              <a:defRPr b="0" sz="2800" cap="none">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3"/>
          <p:cNvSpPr txBox="1"/>
          <p:nvPr>
            <p:ph idx="1" type="body"/>
          </p:nvPr>
        </p:nvSpPr>
        <p:spPr>
          <a:xfrm>
            <a:off x="685800" y="609600"/>
            <a:ext cx="7772400" cy="5334000"/>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900"/>
              </a:spcBef>
              <a:spcAft>
                <a:spcPts val="0"/>
              </a:spcAft>
              <a:buSzPts val="1900"/>
              <a:buChar char="◦"/>
              <a:defRPr sz="1900"/>
            </a:lvl1pPr>
            <a:lvl2pPr indent="-330200" lvl="1" marL="914400" algn="l">
              <a:lnSpc>
                <a:spcPct val="100000"/>
              </a:lnSpc>
              <a:spcBef>
                <a:spcPts val="500"/>
              </a:spcBef>
              <a:spcAft>
                <a:spcPts val="0"/>
              </a:spcAft>
              <a:buSzPts val="1600"/>
              <a:buChar char="◦"/>
              <a:defRPr sz="1600"/>
            </a:lvl2pPr>
            <a:lvl3pPr indent="-317500" lvl="2" marL="1371600" algn="l">
              <a:lnSpc>
                <a:spcPct val="100000"/>
              </a:lnSpc>
              <a:spcBef>
                <a:spcPts val="500"/>
              </a:spcBef>
              <a:spcAft>
                <a:spcPts val="0"/>
              </a:spcAft>
              <a:buSzPts val="1400"/>
              <a:buChar char="◦"/>
              <a:defRPr sz="1400"/>
            </a:lvl3pPr>
            <a:lvl4pPr indent="-317500" lvl="3" marL="1828800" algn="l">
              <a:lnSpc>
                <a:spcPct val="100000"/>
              </a:lnSpc>
              <a:spcBef>
                <a:spcPts val="500"/>
              </a:spcBef>
              <a:spcAft>
                <a:spcPts val="0"/>
              </a:spcAft>
              <a:buSzPts val="1400"/>
              <a:buChar char="◦"/>
              <a:defRPr sz="1400"/>
            </a:lvl4pPr>
            <a:lvl5pPr indent="-317500" lvl="4" marL="2286000" algn="l">
              <a:lnSpc>
                <a:spcPct val="100000"/>
              </a:lnSpc>
              <a:spcBef>
                <a:spcPts val="500"/>
              </a:spcBef>
              <a:spcAft>
                <a:spcPts val="0"/>
              </a:spcAft>
              <a:buSzPts val="1400"/>
              <a:buChar char="◦"/>
              <a:defRPr sz="1400"/>
            </a:lvl5pPr>
            <a:lvl6pPr indent="-317500" lvl="5" marL="2743200" algn="l">
              <a:lnSpc>
                <a:spcPct val="100000"/>
              </a:lnSpc>
              <a:spcBef>
                <a:spcPts val="500"/>
              </a:spcBef>
              <a:spcAft>
                <a:spcPts val="0"/>
              </a:spcAft>
              <a:buSzPts val="1400"/>
              <a:buChar char="◦"/>
              <a:defRPr sz="1400"/>
            </a:lvl6pPr>
            <a:lvl7pPr indent="-317500" lvl="6" marL="3200400" algn="l">
              <a:lnSpc>
                <a:spcPct val="100000"/>
              </a:lnSpc>
              <a:spcBef>
                <a:spcPts val="500"/>
              </a:spcBef>
              <a:spcAft>
                <a:spcPts val="0"/>
              </a:spcAft>
              <a:buSzPts val="1400"/>
              <a:buChar char="◦"/>
              <a:defRPr sz="1400"/>
            </a:lvl7pPr>
            <a:lvl8pPr indent="-317500" lvl="7" marL="3657600" algn="l">
              <a:lnSpc>
                <a:spcPct val="100000"/>
              </a:lnSpc>
              <a:spcBef>
                <a:spcPts val="500"/>
              </a:spcBef>
              <a:spcAft>
                <a:spcPts val="0"/>
              </a:spcAft>
              <a:buSzPts val="1400"/>
              <a:buChar char="◦"/>
              <a:defRPr sz="1400"/>
            </a:lvl8pPr>
            <a:lvl9pPr indent="-317500" lvl="8" marL="4114800" algn="l">
              <a:lnSpc>
                <a:spcPct val="100000"/>
              </a:lnSpc>
              <a:spcBef>
                <a:spcPts val="500"/>
              </a:spcBef>
              <a:spcAft>
                <a:spcPts val="0"/>
              </a:spcAft>
              <a:buSzPts val="1400"/>
              <a:buChar char="◦"/>
              <a:defRPr sz="1400"/>
            </a:lvl9pPr>
          </a:lstStyle>
          <a:p/>
        </p:txBody>
      </p:sp>
      <p:sp>
        <p:nvSpPr>
          <p:cNvPr id="76" name="Google Shape;76;p23"/>
          <p:cNvSpPr txBox="1"/>
          <p:nvPr>
            <p:ph idx="2" type="body"/>
          </p:nvPr>
        </p:nvSpPr>
        <p:spPr>
          <a:xfrm>
            <a:off x="9296400" y="2286000"/>
            <a:ext cx="2430780" cy="35052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77" name="Google Shape;77;p23"/>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0" name="Google Shape;80;p23"/>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81" name="Shape 81"/>
        <p:cNvGrpSpPr/>
        <p:nvPr/>
      </p:nvGrpSpPr>
      <p:grpSpPr>
        <a:xfrm>
          <a:off x="0" y="0"/>
          <a:ext cx="0" cy="0"/>
          <a:chOff x="0" y="0"/>
          <a:chExt cx="0" cy="0"/>
        </a:xfrm>
      </p:grpSpPr>
      <p:sp>
        <p:nvSpPr>
          <p:cNvPr id="82" name="Google Shape;82;p24"/>
          <p:cNvSpPr/>
          <p:nvPr/>
        </p:nvSpPr>
        <p:spPr>
          <a:xfrm>
            <a:off x="9020386" y="237744"/>
            <a:ext cx="2926080"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4"/>
          <p:cNvSpPr txBox="1"/>
          <p:nvPr>
            <p:ph type="title"/>
          </p:nvPr>
        </p:nvSpPr>
        <p:spPr>
          <a:xfrm>
            <a:off x="9296400" y="603504"/>
            <a:ext cx="2432304" cy="164592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2800"/>
              <a:buFont typeface="Garamond"/>
              <a:buNone/>
              <a:defRPr b="0" sz="2800">
                <a:solidFill>
                  <a:schemeClr val="dk1"/>
                </a:solidFill>
                <a:latin typeface="Garamond"/>
                <a:ea typeface="Garamond"/>
                <a:cs typeface="Garamond"/>
                <a:sym typeface="Garamo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4"/>
          <p:cNvSpPr/>
          <p:nvPr>
            <p:ph idx="2" type="pic"/>
          </p:nvPr>
        </p:nvSpPr>
        <p:spPr>
          <a:xfrm>
            <a:off x="228599" y="237744"/>
            <a:ext cx="8531352" cy="6382512"/>
          </a:xfrm>
          <a:prstGeom prst="rect">
            <a:avLst/>
          </a:prstGeom>
          <a:solidFill>
            <a:srgbClr val="BFB9B9"/>
          </a:solidFill>
          <a:ln>
            <a:noFill/>
          </a:ln>
        </p:spPr>
        <p:txBody>
          <a:bodyPr anchorCtr="0" anchor="t" bIns="45700" lIns="91425" spcFirstLastPara="1" rIns="91425" wrap="square" tIns="45700">
            <a:normAutofit/>
          </a:bodyPr>
          <a:lstStyle>
            <a:lvl1pPr lvl="0" marR="0" rtl="0" algn="l">
              <a:lnSpc>
                <a:spcPct val="100000"/>
              </a:lnSpc>
              <a:spcBef>
                <a:spcPts val="900"/>
              </a:spcBef>
              <a:spcAft>
                <a:spcPts val="0"/>
              </a:spcAft>
              <a:buClr>
                <a:srgbClr val="262626"/>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lnSpc>
                <a:spcPct val="100000"/>
              </a:lnSpc>
              <a:spcBef>
                <a:spcPts val="500"/>
              </a:spcBef>
              <a:spcAft>
                <a:spcPts val="0"/>
              </a:spcAft>
              <a:buClr>
                <a:srgbClr val="262626"/>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lnSpc>
                <a:spcPct val="100000"/>
              </a:lnSpc>
              <a:spcBef>
                <a:spcPts val="500"/>
              </a:spcBef>
              <a:spcAft>
                <a:spcPts val="0"/>
              </a:spcAft>
              <a:buClr>
                <a:srgbClr val="262626"/>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lnSpc>
                <a:spcPct val="100000"/>
              </a:lnSpc>
              <a:spcBef>
                <a:spcPts val="500"/>
              </a:spcBef>
              <a:spcAft>
                <a:spcPts val="0"/>
              </a:spcAft>
              <a:buClr>
                <a:srgbClr val="262626"/>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85" name="Google Shape;85;p24"/>
          <p:cNvSpPr txBox="1"/>
          <p:nvPr>
            <p:ph idx="1" type="body"/>
          </p:nvPr>
        </p:nvSpPr>
        <p:spPr>
          <a:xfrm>
            <a:off x="9296400" y="2286000"/>
            <a:ext cx="2432304" cy="3502152"/>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800"/>
              </a:spcBef>
              <a:spcAft>
                <a:spcPts val="0"/>
              </a:spcAft>
              <a:buSzPts val="1400"/>
              <a:buNone/>
              <a:defRPr sz="1400">
                <a:solidFill>
                  <a:schemeClr val="dk1"/>
                </a:solidFill>
              </a:defRPr>
            </a:lvl1pPr>
            <a:lvl2pPr indent="-228600" lvl="1" marL="914400" algn="l">
              <a:lnSpc>
                <a:spcPct val="100000"/>
              </a:lnSpc>
              <a:spcBef>
                <a:spcPts val="500"/>
              </a:spcBef>
              <a:spcAft>
                <a:spcPts val="0"/>
              </a:spcAft>
              <a:buSzPts val="1200"/>
              <a:buNone/>
              <a:defRPr sz="1200"/>
            </a:lvl2pPr>
            <a:lvl3pPr indent="-228600" lvl="2" marL="1371600" algn="l">
              <a:lnSpc>
                <a:spcPct val="100000"/>
              </a:lnSpc>
              <a:spcBef>
                <a:spcPts val="500"/>
              </a:spcBef>
              <a:spcAft>
                <a:spcPts val="0"/>
              </a:spcAft>
              <a:buSzPts val="1000"/>
              <a:buNone/>
              <a:defRPr sz="1000"/>
            </a:lvl3pPr>
            <a:lvl4pPr indent="-228600" lvl="3" marL="1828800" algn="l">
              <a:lnSpc>
                <a:spcPct val="100000"/>
              </a:lnSpc>
              <a:spcBef>
                <a:spcPts val="500"/>
              </a:spcBef>
              <a:spcAft>
                <a:spcPts val="0"/>
              </a:spcAft>
              <a:buSzPts val="900"/>
              <a:buNone/>
              <a:defRPr sz="900"/>
            </a:lvl4pPr>
            <a:lvl5pPr indent="-228600" lvl="4" marL="2286000" algn="l">
              <a:lnSpc>
                <a:spcPct val="100000"/>
              </a:lnSpc>
              <a:spcBef>
                <a:spcPts val="500"/>
              </a:spcBef>
              <a:spcAft>
                <a:spcPts val="0"/>
              </a:spcAft>
              <a:buSzPts val="900"/>
              <a:buNone/>
              <a:defRPr sz="900"/>
            </a:lvl5pPr>
            <a:lvl6pPr indent="-228600" lvl="5" marL="2743200" algn="l">
              <a:lnSpc>
                <a:spcPct val="100000"/>
              </a:lnSpc>
              <a:spcBef>
                <a:spcPts val="500"/>
              </a:spcBef>
              <a:spcAft>
                <a:spcPts val="0"/>
              </a:spcAft>
              <a:buSzPts val="900"/>
              <a:buNone/>
              <a:defRPr sz="900"/>
            </a:lvl6pPr>
            <a:lvl7pPr indent="-228600" lvl="6" marL="3200400" algn="l">
              <a:lnSpc>
                <a:spcPct val="100000"/>
              </a:lnSpc>
              <a:spcBef>
                <a:spcPts val="500"/>
              </a:spcBef>
              <a:spcAft>
                <a:spcPts val="0"/>
              </a:spcAft>
              <a:buSzPts val="900"/>
              <a:buNone/>
              <a:defRPr sz="900"/>
            </a:lvl7pPr>
            <a:lvl8pPr indent="-228600" lvl="7" marL="3657600" algn="l">
              <a:lnSpc>
                <a:spcPct val="100000"/>
              </a:lnSpc>
              <a:spcBef>
                <a:spcPts val="500"/>
              </a:spcBef>
              <a:spcAft>
                <a:spcPts val="0"/>
              </a:spcAft>
              <a:buSzPts val="900"/>
              <a:buNone/>
              <a:defRPr sz="900"/>
            </a:lvl8pPr>
            <a:lvl9pPr indent="-228600" lvl="8" marL="4114800" algn="l">
              <a:lnSpc>
                <a:spcPct val="100000"/>
              </a:lnSpc>
              <a:spcBef>
                <a:spcPts val="500"/>
              </a:spcBef>
              <a:spcAft>
                <a:spcPts val="0"/>
              </a:spcAft>
              <a:buSzPts val="900"/>
              <a:buNone/>
              <a:defRPr sz="900"/>
            </a:lvl9pPr>
          </a:lstStyle>
          <a:p/>
        </p:txBody>
      </p:sp>
      <p:sp>
        <p:nvSpPr>
          <p:cNvPr id="86" name="Google Shape;86;p24"/>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4"/>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sz="1000">
                <a:solidFill>
                  <a:srgbClr val="FFFFFF"/>
                </a:solidFill>
                <a:latin typeface="Garamond"/>
                <a:ea typeface="Garamond"/>
                <a:cs typeface="Garamond"/>
                <a:sym typeface="Garamond"/>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2" type="sldNum"/>
          </p:nvPr>
        </p:nvSpPr>
        <p:spPr>
          <a:xfrm>
            <a:off x="10396728" y="6227064"/>
            <a:ext cx="1463040" cy="256032"/>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89" name="Google Shape;89;p24"/>
          <p:cNvSpPr/>
          <p:nvPr/>
        </p:nvSpPr>
        <p:spPr>
          <a:xfrm>
            <a:off x="9157546" y="374904"/>
            <a:ext cx="2651760"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5"/>
          <p:cNvSpPr/>
          <p:nvPr/>
        </p:nvSpPr>
        <p:spPr>
          <a:xfrm>
            <a:off x="234696" y="237744"/>
            <a:ext cx="11722608" cy="6382512"/>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62626"/>
              </a:buClr>
              <a:buSzPts val="4800"/>
              <a:buFont typeface="Garamond"/>
              <a:buNone/>
              <a:defRPr b="0" i="0" sz="4800" u="none" cap="none" strike="noStrike">
                <a:solidFill>
                  <a:srgbClr val="262626"/>
                </a:solidFill>
                <a:latin typeface="Garamond"/>
                <a:ea typeface="Garamond"/>
                <a:cs typeface="Garamond"/>
                <a:sym typeface="Garamo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900"/>
              </a:spcBef>
              <a:spcAft>
                <a:spcPts val="0"/>
              </a:spcAft>
              <a:buClr>
                <a:srgbClr val="262626"/>
              </a:buClr>
              <a:buSzPts val="1800"/>
              <a:buFont typeface="Garamond"/>
              <a:buChar char="◦"/>
              <a:defRPr b="0" i="0" sz="1800" u="none" cap="none" strike="noStrike">
                <a:solidFill>
                  <a:schemeClr val="dk1"/>
                </a:solidFill>
                <a:latin typeface="Garamond"/>
                <a:ea typeface="Garamond"/>
                <a:cs typeface="Garamond"/>
                <a:sym typeface="Garamond"/>
              </a:defRPr>
            </a:lvl1pPr>
            <a:lvl2pPr indent="-330200" lvl="1" marL="914400" marR="0" rtl="0" algn="l">
              <a:lnSpc>
                <a:spcPct val="100000"/>
              </a:lnSpc>
              <a:spcBef>
                <a:spcPts val="500"/>
              </a:spcBef>
              <a:spcAft>
                <a:spcPts val="0"/>
              </a:spcAft>
              <a:buClr>
                <a:srgbClr val="262626"/>
              </a:buClr>
              <a:buSzPts val="1600"/>
              <a:buFont typeface="Garamond"/>
              <a:buChar char="◦"/>
              <a:defRPr b="0" i="0" sz="1600" u="none" cap="none" strike="noStrike">
                <a:solidFill>
                  <a:schemeClr val="dk1"/>
                </a:solidFill>
                <a:latin typeface="Garamond"/>
                <a:ea typeface="Garamond"/>
                <a:cs typeface="Garamond"/>
                <a:sym typeface="Garamond"/>
              </a:defRPr>
            </a:lvl2pPr>
            <a:lvl3pPr indent="-317500" lvl="2" marL="1371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3pPr>
            <a:lvl4pPr indent="-317500" lvl="3" marL="1828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4pPr>
            <a:lvl5pPr indent="-317500" lvl="4" marL="22860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5pPr>
            <a:lvl6pPr indent="-317500" lvl="5" marL="27432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6pPr>
            <a:lvl7pPr indent="-317500" lvl="6" marL="32004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7pPr>
            <a:lvl8pPr indent="-317500" lvl="7" marL="36576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8pPr>
            <a:lvl9pPr indent="-317500" lvl="8" marL="4114800" marR="0" rtl="0" algn="l">
              <a:lnSpc>
                <a:spcPct val="100000"/>
              </a:lnSpc>
              <a:spcBef>
                <a:spcPts val="500"/>
              </a:spcBef>
              <a:spcAft>
                <a:spcPts val="0"/>
              </a:spcAft>
              <a:buClr>
                <a:srgbClr val="262626"/>
              </a:buClr>
              <a:buSzPts val="1400"/>
              <a:buFont typeface="Garamond"/>
              <a:buChar char="◦"/>
              <a:defRPr b="0" i="0" sz="1400" u="none" cap="none" strike="noStrike">
                <a:solidFill>
                  <a:schemeClr val="dk1"/>
                </a:solidFill>
                <a:latin typeface="Garamond"/>
                <a:ea typeface="Garamond"/>
                <a:cs typeface="Garamond"/>
                <a:sym typeface="Garamond"/>
              </a:defRPr>
            </a:lvl9pPr>
          </a:lstStyle>
          <a:p/>
        </p:txBody>
      </p:sp>
      <p:sp>
        <p:nvSpPr>
          <p:cNvPr id="9" name="Google Shape;9;p15"/>
          <p:cNvSpPr txBox="1"/>
          <p:nvPr>
            <p:ph idx="10" type="dt"/>
          </p:nvPr>
        </p:nvSpPr>
        <p:spPr>
          <a:xfrm>
            <a:off x="389464" y="6214535"/>
            <a:ext cx="2743200" cy="2560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5"/>
          <p:cNvSpPr txBox="1"/>
          <p:nvPr>
            <p:ph idx="11" type="ftr"/>
          </p:nvPr>
        </p:nvSpPr>
        <p:spPr>
          <a:xfrm>
            <a:off x="3489960" y="6214535"/>
            <a:ext cx="5212080" cy="256032"/>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1000" u="none" cap="none" strike="noStrike">
                <a:solidFill>
                  <a:srgbClr val="3F3F3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5"/>
          <p:cNvSpPr txBox="1"/>
          <p:nvPr>
            <p:ph idx="12" type="sldNum"/>
          </p:nvPr>
        </p:nvSpPr>
        <p:spPr>
          <a:xfrm>
            <a:off x="10348535" y="6214535"/>
            <a:ext cx="1463040" cy="256032"/>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00" u="none" cap="none" strike="noStrike">
                <a:solidFill>
                  <a:srgbClr val="3F3F3F"/>
                </a:solidFill>
                <a:latin typeface="Garamond"/>
                <a:ea typeface="Garamond"/>
                <a:cs typeface="Garamond"/>
                <a:sym typeface="Garamond"/>
              </a:defRPr>
            </a:lvl1pPr>
            <a:lvl2pPr indent="0" lvl="1" marL="0" marR="0" rtl="0" algn="r">
              <a:spcBef>
                <a:spcPts val="0"/>
              </a:spcBef>
              <a:buNone/>
              <a:defRPr b="0" i="0" sz="1000" u="none" cap="none" strike="noStrike">
                <a:solidFill>
                  <a:srgbClr val="3F3F3F"/>
                </a:solidFill>
                <a:latin typeface="Garamond"/>
                <a:ea typeface="Garamond"/>
                <a:cs typeface="Garamond"/>
                <a:sym typeface="Garamond"/>
              </a:defRPr>
            </a:lvl2pPr>
            <a:lvl3pPr indent="0" lvl="2" marL="0" marR="0" rtl="0" algn="r">
              <a:spcBef>
                <a:spcPts val="0"/>
              </a:spcBef>
              <a:buNone/>
              <a:defRPr b="0" i="0" sz="1000" u="none" cap="none" strike="noStrike">
                <a:solidFill>
                  <a:srgbClr val="3F3F3F"/>
                </a:solidFill>
                <a:latin typeface="Garamond"/>
                <a:ea typeface="Garamond"/>
                <a:cs typeface="Garamond"/>
                <a:sym typeface="Garamond"/>
              </a:defRPr>
            </a:lvl3pPr>
            <a:lvl4pPr indent="0" lvl="3" marL="0" marR="0" rtl="0" algn="r">
              <a:spcBef>
                <a:spcPts val="0"/>
              </a:spcBef>
              <a:buNone/>
              <a:defRPr b="0" i="0" sz="1000" u="none" cap="none" strike="noStrike">
                <a:solidFill>
                  <a:srgbClr val="3F3F3F"/>
                </a:solidFill>
                <a:latin typeface="Garamond"/>
                <a:ea typeface="Garamond"/>
                <a:cs typeface="Garamond"/>
                <a:sym typeface="Garamond"/>
              </a:defRPr>
            </a:lvl4pPr>
            <a:lvl5pPr indent="0" lvl="4" marL="0" marR="0" rtl="0" algn="r">
              <a:spcBef>
                <a:spcPts val="0"/>
              </a:spcBef>
              <a:buNone/>
              <a:defRPr b="0" i="0" sz="1000" u="none" cap="none" strike="noStrike">
                <a:solidFill>
                  <a:srgbClr val="3F3F3F"/>
                </a:solidFill>
                <a:latin typeface="Garamond"/>
                <a:ea typeface="Garamond"/>
                <a:cs typeface="Garamond"/>
                <a:sym typeface="Garamond"/>
              </a:defRPr>
            </a:lvl5pPr>
            <a:lvl6pPr indent="0" lvl="5" marL="0" marR="0" rtl="0" algn="r">
              <a:spcBef>
                <a:spcPts val="0"/>
              </a:spcBef>
              <a:buNone/>
              <a:defRPr b="0" i="0" sz="1000" u="none" cap="none" strike="noStrike">
                <a:solidFill>
                  <a:srgbClr val="3F3F3F"/>
                </a:solidFill>
                <a:latin typeface="Garamond"/>
                <a:ea typeface="Garamond"/>
                <a:cs typeface="Garamond"/>
                <a:sym typeface="Garamond"/>
              </a:defRPr>
            </a:lvl6pPr>
            <a:lvl7pPr indent="0" lvl="6" marL="0" marR="0" rtl="0" algn="r">
              <a:spcBef>
                <a:spcPts val="0"/>
              </a:spcBef>
              <a:buNone/>
              <a:defRPr b="0" i="0" sz="1000" u="none" cap="none" strike="noStrike">
                <a:solidFill>
                  <a:srgbClr val="3F3F3F"/>
                </a:solidFill>
                <a:latin typeface="Garamond"/>
                <a:ea typeface="Garamond"/>
                <a:cs typeface="Garamond"/>
                <a:sym typeface="Garamond"/>
              </a:defRPr>
            </a:lvl7pPr>
            <a:lvl8pPr indent="0" lvl="7" marL="0" marR="0" rtl="0" algn="r">
              <a:spcBef>
                <a:spcPts val="0"/>
              </a:spcBef>
              <a:buNone/>
              <a:defRPr b="0" i="0" sz="1000" u="none" cap="none" strike="noStrike">
                <a:solidFill>
                  <a:srgbClr val="3F3F3F"/>
                </a:solidFill>
                <a:latin typeface="Garamond"/>
                <a:ea typeface="Garamond"/>
                <a:cs typeface="Garamond"/>
                <a:sym typeface="Garamond"/>
              </a:defRPr>
            </a:lvl8pPr>
            <a:lvl9pPr indent="0" lvl="8" marL="0" marR="0" rtl="0" algn="r">
              <a:spcBef>
                <a:spcPts val="0"/>
              </a:spcBef>
              <a:buNone/>
              <a:defRPr b="0" i="0" sz="1000" u="none" cap="none" strike="noStrike">
                <a:solidFill>
                  <a:srgbClr val="3F3F3F"/>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15"/>
          <p:cNvSpPr/>
          <p:nvPr/>
        </p:nvSpPr>
        <p:spPr>
          <a:xfrm>
            <a:off x="371856" y="374904"/>
            <a:ext cx="11448288" cy="6108192"/>
          </a:xfrm>
          <a:prstGeom prst="rect">
            <a:avLst/>
          </a:prstGeom>
          <a:noFill/>
          <a:ln cap="sq" cmpd="sng" w="9525">
            <a:solidFill>
              <a:srgbClr val="3F3F3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05" name="Shape 105"/>
        <p:cNvGrpSpPr/>
        <p:nvPr/>
      </p:nvGrpSpPr>
      <p:grpSpPr>
        <a:xfrm>
          <a:off x="0" y="0"/>
          <a:ext cx="0" cy="0"/>
          <a:chOff x="0" y="0"/>
          <a:chExt cx="0" cy="0"/>
        </a:xfrm>
      </p:grpSpPr>
      <p:sp>
        <p:nvSpPr>
          <p:cNvPr id="106" name="Google Shape;106;p1"/>
          <p:cNvSpPr txBox="1"/>
          <p:nvPr>
            <p:ph idx="1" type="subTitle"/>
          </p:nvPr>
        </p:nvSpPr>
        <p:spPr>
          <a:xfrm>
            <a:off x="1562100" y="4682062"/>
            <a:ext cx="9070848" cy="457201"/>
          </a:xfrm>
          <a:prstGeom prst="rect">
            <a:avLst/>
          </a:prstGeom>
          <a:noFill/>
          <a:ln cap="flat" cmpd="sng" w="9525">
            <a:solidFill>
              <a:srgbClr val="FF0066"/>
            </a:solidFill>
            <a:prstDash val="solid"/>
            <a:round/>
            <a:headEnd len="sm" w="sm" type="none"/>
            <a:tailEnd len="sm" w="sm" type="none"/>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1600"/>
              <a:buNone/>
            </a:pPr>
            <a:r>
              <a:t/>
            </a:r>
            <a:endParaRPr/>
          </a:p>
        </p:txBody>
      </p:sp>
      <p:sp>
        <p:nvSpPr>
          <p:cNvPr id="107" name="Google Shape;107;p1"/>
          <p:cNvSpPr/>
          <p:nvPr/>
        </p:nvSpPr>
        <p:spPr>
          <a:xfrm>
            <a:off x="8679766" y="246183"/>
            <a:ext cx="3078597" cy="844061"/>
          </a:xfrm>
          <a:prstGeom prst="roundRect">
            <a:avLst>
              <a:gd fmla="val 16667" name="adj"/>
            </a:avLst>
          </a:prstGeom>
          <a:solidFill>
            <a:schemeClr val="lt1"/>
          </a:solidFill>
          <a:ln cap="flat" cmpd="sng" w="57150">
            <a:solidFill>
              <a:srgbClr val="FF00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dk1"/>
                </a:solidFill>
                <a:latin typeface="Garamond"/>
                <a:ea typeface="Garamond"/>
                <a:cs typeface="Garamond"/>
                <a:sym typeface="Garamond"/>
              </a:rPr>
              <a:t>Date</a:t>
            </a:r>
            <a:endParaRPr/>
          </a:p>
        </p:txBody>
      </p:sp>
      <p:sp>
        <p:nvSpPr>
          <p:cNvPr id="108" name="Google Shape;108;p1"/>
          <p:cNvSpPr/>
          <p:nvPr/>
        </p:nvSpPr>
        <p:spPr>
          <a:xfrm>
            <a:off x="7140467" y="1711569"/>
            <a:ext cx="4481262" cy="1497939"/>
          </a:xfrm>
          <a:prstGeom prst="roundRect">
            <a:avLst>
              <a:gd fmla="val 16667"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dk1"/>
                </a:solidFill>
                <a:latin typeface="Garamond"/>
                <a:ea typeface="Garamond"/>
                <a:cs typeface="Garamond"/>
                <a:sym typeface="Garamond"/>
              </a:rPr>
              <a:t>The Calm Before The Storm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81" name="Shape 181"/>
        <p:cNvGrpSpPr/>
        <p:nvPr/>
      </p:nvGrpSpPr>
      <p:grpSpPr>
        <a:xfrm>
          <a:off x="0" y="0"/>
          <a:ext cx="0" cy="0"/>
          <a:chOff x="0" y="0"/>
          <a:chExt cx="0" cy="0"/>
        </a:xfrm>
      </p:grpSpPr>
      <p:sp>
        <p:nvSpPr>
          <p:cNvPr id="182" name="Google Shape;182;p10"/>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83" name="Google Shape;183;p10"/>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84" name="Google Shape;184;p10"/>
          <p:cNvSpPr/>
          <p:nvPr/>
        </p:nvSpPr>
        <p:spPr>
          <a:xfrm>
            <a:off x="1547446" y="642594"/>
            <a:ext cx="9144000" cy="1371600"/>
          </a:xfrm>
          <a:prstGeom prst="rect">
            <a:avLst/>
          </a:prstGeom>
          <a:solidFill>
            <a:srgbClr val="F5C1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following assessment style question:</a:t>
            </a:r>
            <a:endParaRPr/>
          </a:p>
        </p:txBody>
      </p:sp>
      <p:sp>
        <p:nvSpPr>
          <p:cNvPr id="185" name="Google Shape;185;p10"/>
          <p:cNvSpPr/>
          <p:nvPr/>
        </p:nvSpPr>
        <p:spPr>
          <a:xfrm>
            <a:off x="1066800" y="2377439"/>
            <a:ext cx="10058400" cy="1575583"/>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How does the writer use language to present the storm in Episode 4 of </a:t>
            </a:r>
            <a:r>
              <a:rPr b="0" i="1" lang="en-GB" sz="3200" u="none" cap="none" strike="noStrike">
                <a:solidFill>
                  <a:schemeClr val="lt1"/>
                </a:solidFill>
                <a:latin typeface="Arial Narrow"/>
                <a:ea typeface="Arial Narrow"/>
                <a:cs typeface="Arial Narrow"/>
                <a:sym typeface="Arial Narrow"/>
              </a:rPr>
              <a:t>The Odyssey?</a:t>
            </a:r>
            <a:r>
              <a:rPr b="0" i="0" lang="en-GB" sz="3200" u="none" cap="none" strike="noStrike">
                <a:solidFill>
                  <a:schemeClr val="lt1"/>
                </a:solidFill>
                <a:latin typeface="Arial Narrow"/>
                <a:ea typeface="Arial Narrow"/>
                <a:cs typeface="Arial Narrow"/>
                <a:sym typeface="Arial Narrow"/>
              </a:rPr>
              <a:t> </a:t>
            </a:r>
            <a:endParaRPr/>
          </a:p>
        </p:txBody>
      </p:sp>
      <p:sp>
        <p:nvSpPr>
          <p:cNvPr id="186" name="Google Shape;186;p10"/>
          <p:cNvSpPr/>
          <p:nvPr/>
        </p:nvSpPr>
        <p:spPr>
          <a:xfrm>
            <a:off x="1547446" y="4431323"/>
            <a:ext cx="9144000" cy="1603717"/>
          </a:xfrm>
          <a:prstGeom prst="rect">
            <a:avLst/>
          </a:prstGeom>
          <a:solidFill>
            <a:srgbClr val="F5C1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Thinking about our first quotation, how would we turn this into a PETER paragraph?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92" name="Google Shape;192;p11"/>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93" name="Google Shape;193;p11"/>
          <p:cNvSpPr/>
          <p:nvPr/>
        </p:nvSpPr>
        <p:spPr>
          <a:xfrm>
            <a:off x="1066800" y="642594"/>
            <a:ext cx="10285827" cy="186145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600" u="none" cap="none" strike="noStrike">
                <a:solidFill>
                  <a:schemeClr val="lt1"/>
                </a:solidFill>
                <a:latin typeface="Arial Narrow"/>
                <a:ea typeface="Arial Narrow"/>
                <a:cs typeface="Arial Narrow"/>
                <a:sym typeface="Arial Narrow"/>
              </a:rPr>
              <a:t>Examine the sample response</a:t>
            </a:r>
            <a:endParaRPr/>
          </a:p>
          <a:p>
            <a:pPr indent="0" lvl="0" marL="0" marR="0" rtl="0" algn="ctr">
              <a:spcBef>
                <a:spcPts val="0"/>
              </a:spcBef>
              <a:spcAft>
                <a:spcPts val="0"/>
              </a:spcAft>
              <a:buNone/>
            </a:pPr>
            <a:r>
              <a:t/>
            </a:r>
            <a:endParaRPr b="0" i="0" sz="36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600" u="none" cap="none" strike="noStrike">
                <a:solidFill>
                  <a:schemeClr val="lt1"/>
                </a:solidFill>
                <a:latin typeface="Arial Narrow"/>
                <a:ea typeface="Arial Narrow"/>
                <a:cs typeface="Arial Narrow"/>
                <a:sym typeface="Arial Narrow"/>
              </a:rPr>
              <a:t>Can you identify the features of a PETER paragraph?</a:t>
            </a:r>
            <a:endParaRPr/>
          </a:p>
        </p:txBody>
      </p:sp>
      <p:sp>
        <p:nvSpPr>
          <p:cNvPr id="194" name="Google Shape;194;p11"/>
          <p:cNvSpPr/>
          <p:nvPr/>
        </p:nvSpPr>
        <p:spPr>
          <a:xfrm>
            <a:off x="3685734" y="3134581"/>
            <a:ext cx="7934178" cy="3080825"/>
          </a:xfrm>
          <a:prstGeom prst="rect">
            <a:avLst/>
          </a:prstGeom>
          <a:solidFill>
            <a:srgbClr val="F5C1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Point: </a:t>
            </a:r>
            <a:r>
              <a:rPr b="0" i="0" lang="en-GB" sz="3200" u="none" cap="none" strike="noStrike">
                <a:solidFill>
                  <a:schemeClr val="dk1"/>
                </a:solidFill>
                <a:latin typeface="Arial Narrow"/>
                <a:ea typeface="Arial Narrow"/>
                <a:cs typeface="Arial Narrow"/>
                <a:sym typeface="Arial Narrow"/>
              </a:rPr>
              <a:t>Say how the storm is presented</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Evidence:</a:t>
            </a:r>
            <a:r>
              <a:rPr b="0" i="0" lang="en-GB" sz="3200" u="none" cap="none" strike="noStrike">
                <a:solidFill>
                  <a:schemeClr val="dk1"/>
                </a:solidFill>
                <a:latin typeface="Arial Narrow"/>
                <a:ea typeface="Arial Narrow"/>
                <a:cs typeface="Arial Narrow"/>
                <a:sym typeface="Arial Narrow"/>
              </a:rPr>
              <a:t> Use a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Technique:</a:t>
            </a:r>
            <a:r>
              <a:rPr b="0" i="0" lang="en-GB" sz="3200" u="none" cap="none" strike="noStrike">
                <a:solidFill>
                  <a:schemeClr val="dk1"/>
                </a:solidFill>
                <a:latin typeface="Arial Narrow"/>
                <a:ea typeface="Arial Narrow"/>
                <a:cs typeface="Arial Narrow"/>
                <a:sym typeface="Arial Narrow"/>
              </a:rPr>
              <a:t> Identify techniques in the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Explanation:</a:t>
            </a:r>
            <a:r>
              <a:rPr b="0" i="0" lang="en-GB" sz="3200" u="none" cap="none" strike="noStrike">
                <a:solidFill>
                  <a:schemeClr val="dk1"/>
                </a:solidFill>
                <a:latin typeface="Arial Narrow"/>
                <a:ea typeface="Arial Narrow"/>
                <a:cs typeface="Arial Narrow"/>
                <a:sym typeface="Arial Narrow"/>
              </a:rPr>
              <a:t> Explain the meaning &amp; effect of the techniques/ key words in your quotation</a:t>
            </a:r>
            <a:endParaRPr b="1" i="0" sz="32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3200" u="sng" cap="none" strike="noStrike">
                <a:solidFill>
                  <a:schemeClr val="dk1"/>
                </a:solidFill>
                <a:latin typeface="Arial Narrow"/>
                <a:ea typeface="Arial Narrow"/>
                <a:cs typeface="Arial Narrow"/>
                <a:sym typeface="Arial Narrow"/>
              </a:rPr>
              <a:t>Reader:</a:t>
            </a:r>
            <a:r>
              <a:rPr b="1" i="0" lang="en-GB" sz="3200" u="none" cap="none" strike="noStrike">
                <a:solidFill>
                  <a:schemeClr val="dk1"/>
                </a:solidFill>
                <a:latin typeface="Arial Narrow"/>
                <a:ea typeface="Arial Narrow"/>
                <a:cs typeface="Arial Narrow"/>
                <a:sym typeface="Arial Narrow"/>
              </a:rPr>
              <a:t> </a:t>
            </a:r>
            <a:r>
              <a:rPr b="0" i="0" lang="en-GB" sz="3200" u="none" cap="none" strike="noStrike">
                <a:solidFill>
                  <a:schemeClr val="dk1"/>
                </a:solidFill>
                <a:latin typeface="Arial Narrow"/>
                <a:ea typeface="Arial Narrow"/>
                <a:cs typeface="Arial Narrow"/>
                <a:sym typeface="Arial Narrow"/>
              </a:rPr>
              <a:t>Identify the effect on the reader or listener</a:t>
            </a:r>
            <a:endParaRPr/>
          </a:p>
        </p:txBody>
      </p:sp>
      <p:pic>
        <p:nvPicPr>
          <p:cNvPr descr="Image result for peter pan gif" id="195" name="Google Shape;195;p11"/>
          <p:cNvPicPr preferRelativeResize="0"/>
          <p:nvPr/>
        </p:nvPicPr>
        <p:blipFill rotWithShape="1">
          <a:blip r:embed="rId3">
            <a:alphaModFix/>
          </a:blip>
          <a:srcRect b="0" l="0" r="0" t="0"/>
          <a:stretch/>
        </p:blipFill>
        <p:spPr>
          <a:xfrm>
            <a:off x="209550" y="3217888"/>
            <a:ext cx="2981472" cy="29975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01" name="Google Shape;201;p1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02" name="Google Shape;202;p12"/>
          <p:cNvSpPr/>
          <p:nvPr/>
        </p:nvSpPr>
        <p:spPr>
          <a:xfrm>
            <a:off x="1066800" y="642594"/>
            <a:ext cx="10058400" cy="5392446"/>
          </a:xfrm>
          <a:prstGeom prst="rect">
            <a:avLst/>
          </a:prstGeom>
          <a:solidFill>
            <a:srgbClr val="F5C1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narrator make the storm seem frightening by personifying the winds. For example, when it says ‘And the north wind threw us for the south wind to catch.’ They use personification, suggesting that the winds are like children, playing a game of catch. This effect is reinforced by the simple sentence which implies that the winds are able to throw Odysseus and his men easily between them and that it is a game to them. This gives a clear sense of how vulnerable and powerless they are in this storm and makes it seem very dangerous. The childlike way of expressing this situation allows the listener to empathise with the situation they are in and understand how dangerous the storm 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6" name="Shape 206"/>
        <p:cNvGrpSpPr/>
        <p:nvPr/>
      </p:nvGrpSpPr>
      <p:grpSpPr>
        <a:xfrm>
          <a:off x="0" y="0"/>
          <a:ext cx="0" cy="0"/>
          <a:chOff x="0" y="0"/>
          <a:chExt cx="0" cy="0"/>
        </a:xfrm>
      </p:grpSpPr>
      <p:sp>
        <p:nvSpPr>
          <p:cNvPr id="207" name="Google Shape;207;p1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208" name="Google Shape;208;p1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09" name="Google Shape;209;p13"/>
          <p:cNvSpPr/>
          <p:nvPr/>
        </p:nvSpPr>
        <p:spPr>
          <a:xfrm>
            <a:off x="1066800" y="933494"/>
            <a:ext cx="10058400" cy="1460527"/>
          </a:xfrm>
          <a:prstGeom prst="rect">
            <a:avLst/>
          </a:prstGeom>
          <a:solidFill>
            <a:srgbClr val="F5C1EE"/>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Take one of your annotated quotations</a:t>
            </a:r>
            <a:endParaRPr/>
          </a:p>
          <a:p>
            <a:pPr indent="0" lvl="0" marL="0" marR="0" rtl="0" algn="ctr">
              <a:spcBef>
                <a:spcPts val="0"/>
              </a:spcBef>
              <a:spcAft>
                <a:spcPts val="0"/>
              </a:spcAft>
              <a:buNone/>
            </a:pPr>
            <a:br>
              <a:rPr b="0" i="0" lang="en-GB" sz="2800" u="none" cap="none" strike="noStrike">
                <a:solidFill>
                  <a:schemeClr val="dk1"/>
                </a:solidFill>
                <a:latin typeface="Arial Narrow"/>
                <a:ea typeface="Arial Narrow"/>
                <a:cs typeface="Arial Narrow"/>
                <a:sym typeface="Arial Narrow"/>
              </a:rPr>
            </a:br>
            <a:r>
              <a:rPr b="0" i="0" lang="en-GB" sz="2800" u="none" cap="none" strike="noStrike">
                <a:solidFill>
                  <a:schemeClr val="dk1"/>
                </a:solidFill>
                <a:latin typeface="Arial Narrow"/>
                <a:ea typeface="Arial Narrow"/>
                <a:cs typeface="Arial Narrow"/>
                <a:sym typeface="Arial Narrow"/>
              </a:rPr>
              <a:t>Can you turn it into a PETER paragraph in response to the question?</a:t>
            </a:r>
            <a:endParaRPr/>
          </a:p>
        </p:txBody>
      </p:sp>
      <p:sp>
        <p:nvSpPr>
          <p:cNvPr id="210" name="Google Shape;210;p13"/>
          <p:cNvSpPr/>
          <p:nvPr/>
        </p:nvSpPr>
        <p:spPr>
          <a:xfrm>
            <a:off x="1066800" y="2525150"/>
            <a:ext cx="10058400" cy="987253"/>
          </a:xfrm>
          <a:prstGeom prst="rect">
            <a:avLst/>
          </a:prstGeom>
          <a:solidFill>
            <a:srgbClr val="002060"/>
          </a:solidFill>
          <a:ln cap="flat" cmpd="sng" w="127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How does the writer use language to present the storm in Episode 4 of </a:t>
            </a:r>
            <a:r>
              <a:rPr b="0" i="1" lang="en-GB" sz="3200" u="none" cap="none" strike="noStrike">
                <a:solidFill>
                  <a:schemeClr val="lt1"/>
                </a:solidFill>
                <a:latin typeface="Arial Narrow"/>
                <a:ea typeface="Arial Narrow"/>
                <a:cs typeface="Arial Narrow"/>
                <a:sym typeface="Arial Narrow"/>
              </a:rPr>
              <a:t>The Odyssey?</a:t>
            </a:r>
            <a:r>
              <a:rPr b="0" i="0" lang="en-GB" sz="3200" u="none" cap="none" strike="noStrike">
                <a:solidFill>
                  <a:schemeClr val="lt1"/>
                </a:solidFill>
                <a:latin typeface="Arial Narrow"/>
                <a:ea typeface="Arial Narrow"/>
                <a:cs typeface="Arial Narrow"/>
                <a:sym typeface="Arial Narrow"/>
              </a:rPr>
              <a:t> </a:t>
            </a:r>
            <a:endParaRPr/>
          </a:p>
        </p:txBody>
      </p:sp>
      <p:sp>
        <p:nvSpPr>
          <p:cNvPr id="211" name="Google Shape;211;p13"/>
          <p:cNvSpPr/>
          <p:nvPr/>
        </p:nvSpPr>
        <p:spPr>
          <a:xfrm>
            <a:off x="2278964" y="3643532"/>
            <a:ext cx="7934178" cy="2644726"/>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Point: </a:t>
            </a:r>
            <a:r>
              <a:rPr b="0" i="0" lang="en-GB" sz="2800" u="none" cap="none" strike="noStrike">
                <a:solidFill>
                  <a:schemeClr val="dk1"/>
                </a:solidFill>
                <a:latin typeface="Arial Narrow"/>
                <a:ea typeface="Arial Narrow"/>
                <a:cs typeface="Arial Narrow"/>
                <a:sym typeface="Arial Narrow"/>
              </a:rPr>
              <a:t>Say how the storm is presented</a:t>
            </a:r>
            <a:endParaRPr b="1" i="0" sz="28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Evidence:</a:t>
            </a:r>
            <a:r>
              <a:rPr b="0" i="0" lang="en-GB" sz="2800" u="none" cap="none" strike="noStrike">
                <a:solidFill>
                  <a:schemeClr val="dk1"/>
                </a:solidFill>
                <a:latin typeface="Arial Narrow"/>
                <a:ea typeface="Arial Narrow"/>
                <a:cs typeface="Arial Narrow"/>
                <a:sym typeface="Arial Narrow"/>
              </a:rPr>
              <a:t> Use a quotation</a:t>
            </a:r>
            <a:endParaRPr b="1" i="0" sz="28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Technique:</a:t>
            </a:r>
            <a:r>
              <a:rPr b="0" i="0" lang="en-GB" sz="2800" u="none" cap="none" strike="noStrike">
                <a:solidFill>
                  <a:schemeClr val="dk1"/>
                </a:solidFill>
                <a:latin typeface="Arial Narrow"/>
                <a:ea typeface="Arial Narrow"/>
                <a:cs typeface="Arial Narrow"/>
                <a:sym typeface="Arial Narrow"/>
              </a:rPr>
              <a:t> Identify techniques in the quotation</a:t>
            </a:r>
            <a:endParaRPr b="1" i="0" sz="28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Explanation:</a:t>
            </a:r>
            <a:r>
              <a:rPr b="0" i="0" lang="en-GB" sz="2800" u="none" cap="none" strike="noStrike">
                <a:solidFill>
                  <a:schemeClr val="dk1"/>
                </a:solidFill>
                <a:latin typeface="Arial Narrow"/>
                <a:ea typeface="Arial Narrow"/>
                <a:cs typeface="Arial Narrow"/>
                <a:sym typeface="Arial Narrow"/>
              </a:rPr>
              <a:t> Explain the meaning &amp; effect of the techniques/ key words in your quotation</a:t>
            </a:r>
            <a:endParaRPr b="1" i="0" sz="2800" u="sng"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1" i="0" lang="en-GB" sz="2800" u="sng" cap="none" strike="noStrike">
                <a:solidFill>
                  <a:schemeClr val="dk1"/>
                </a:solidFill>
                <a:latin typeface="Arial Narrow"/>
                <a:ea typeface="Arial Narrow"/>
                <a:cs typeface="Arial Narrow"/>
                <a:sym typeface="Arial Narrow"/>
              </a:rPr>
              <a:t>Reader:</a:t>
            </a:r>
            <a:r>
              <a:rPr b="1" i="0" lang="en-GB" sz="2800" u="none" cap="none" strike="noStrike">
                <a:solidFill>
                  <a:schemeClr val="dk1"/>
                </a:solidFill>
                <a:latin typeface="Arial Narrow"/>
                <a:ea typeface="Arial Narrow"/>
                <a:cs typeface="Arial Narrow"/>
                <a:sym typeface="Arial Narrow"/>
              </a:rPr>
              <a:t> </a:t>
            </a:r>
            <a:r>
              <a:rPr b="0" i="0" lang="en-GB" sz="2800" u="none" cap="none" strike="noStrike">
                <a:solidFill>
                  <a:schemeClr val="dk1"/>
                </a:solidFill>
                <a:latin typeface="Arial Narrow"/>
                <a:ea typeface="Arial Narrow"/>
                <a:cs typeface="Arial Narrow"/>
                <a:sym typeface="Arial Narrow"/>
              </a:rPr>
              <a:t>Identify the effect on the reader or listener</a:t>
            </a:r>
            <a:endParaRPr/>
          </a:p>
        </p:txBody>
      </p:sp>
      <p:pic>
        <p:nvPicPr>
          <p:cNvPr id="212" name="Google Shape;212;p13"/>
          <p:cNvPicPr preferRelativeResize="0"/>
          <p:nvPr/>
        </p:nvPicPr>
        <p:blipFill rotWithShape="1">
          <a:blip r:embed="rId3">
            <a:alphaModFix/>
          </a:blip>
          <a:srcRect b="0" l="0" r="0" t="0"/>
          <a:stretch/>
        </p:blipFill>
        <p:spPr>
          <a:xfrm>
            <a:off x="374370" y="268846"/>
            <a:ext cx="4957286" cy="485237"/>
          </a:xfrm>
          <a:prstGeom prst="rect">
            <a:avLst/>
          </a:prstGeom>
          <a:noFill/>
          <a:ln>
            <a:noFill/>
          </a:ln>
        </p:spPr>
      </p:pic>
      <p:pic>
        <p:nvPicPr>
          <p:cNvPr id="213" name="Google Shape;213;p13"/>
          <p:cNvPicPr preferRelativeResize="0"/>
          <p:nvPr/>
        </p:nvPicPr>
        <p:blipFill rotWithShape="1">
          <a:blip r:embed="rId4">
            <a:alphaModFix/>
          </a:blip>
          <a:srcRect b="0" l="0" r="0" t="0"/>
          <a:stretch/>
        </p:blipFill>
        <p:spPr>
          <a:xfrm>
            <a:off x="9776749" y="77368"/>
            <a:ext cx="1348451" cy="67671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7" name="Shape 217"/>
        <p:cNvGrpSpPr/>
        <p:nvPr/>
      </p:nvGrpSpPr>
      <p:grpSpPr>
        <a:xfrm>
          <a:off x="0" y="0"/>
          <a:ext cx="0" cy="0"/>
          <a:chOff x="0" y="0"/>
          <a:chExt cx="0" cy="0"/>
        </a:xfrm>
      </p:grpSpPr>
      <p:sp>
        <p:nvSpPr>
          <p:cNvPr id="218" name="Google Shape;218;p14"/>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Arial Narrow"/>
              <a:buNone/>
            </a:pPr>
            <a:r>
              <a:rPr b="1" lang="en-GB" u="sng">
                <a:solidFill>
                  <a:schemeClr val="dk1"/>
                </a:solidFill>
                <a:latin typeface="Arial Narrow"/>
                <a:ea typeface="Arial Narrow"/>
                <a:cs typeface="Arial Narrow"/>
                <a:sym typeface="Arial Narrow"/>
              </a:rPr>
              <a:t>And Finally…</a:t>
            </a:r>
            <a:endParaRPr/>
          </a:p>
        </p:txBody>
      </p:sp>
      <p:sp>
        <p:nvSpPr>
          <p:cNvPr id="219" name="Google Shape;219;p1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220" name="Google Shape;220;p14"/>
          <p:cNvSpPr/>
          <p:nvPr/>
        </p:nvSpPr>
        <p:spPr>
          <a:xfrm>
            <a:off x="1561513" y="2103120"/>
            <a:ext cx="8989255" cy="3931920"/>
          </a:xfrm>
          <a:prstGeom prst="rect">
            <a:avLst/>
          </a:prstGeom>
          <a:solidFill>
            <a:srgbClr val="92D05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Swap your response with your partner</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Thinking about the PETER paragraph structure, provide them with some feedback</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What have they done well?</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Have they included all of the PETER paragraph elements?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12" name="Shape 112"/>
        <p:cNvGrpSpPr/>
        <p:nvPr/>
      </p:nvGrpSpPr>
      <p:grpSpPr>
        <a:xfrm>
          <a:off x="0" y="0"/>
          <a:ext cx="0" cy="0"/>
          <a:chOff x="0" y="0"/>
          <a:chExt cx="0" cy="0"/>
        </a:xfrm>
      </p:grpSpPr>
      <p:sp>
        <p:nvSpPr>
          <p:cNvPr id="113" name="Google Shape;113;p2"/>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14" name="Google Shape;114;p2"/>
          <p:cNvSpPr/>
          <p:nvPr/>
        </p:nvSpPr>
        <p:spPr>
          <a:xfrm>
            <a:off x="1758460" y="1843321"/>
            <a:ext cx="8993113" cy="1003326"/>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lt1"/>
                </a:solidFill>
                <a:latin typeface="Arial Narrow"/>
                <a:ea typeface="Arial Narrow"/>
                <a:cs typeface="Arial Narrow"/>
                <a:sym typeface="Arial Narrow"/>
              </a:rPr>
              <a:t>Examine the title of Episode 4 of </a:t>
            </a:r>
            <a:r>
              <a:rPr b="0" i="1" lang="en-GB" sz="4000" u="none" cap="none" strike="noStrike">
                <a:solidFill>
                  <a:schemeClr val="lt1"/>
                </a:solidFill>
                <a:latin typeface="Arial Narrow"/>
                <a:ea typeface="Arial Narrow"/>
                <a:cs typeface="Arial Narrow"/>
                <a:sym typeface="Arial Narrow"/>
              </a:rPr>
              <a:t>The Odyssey:</a:t>
            </a:r>
            <a:endParaRPr b="0" i="0" sz="4000" u="none" cap="none" strike="noStrike">
              <a:solidFill>
                <a:schemeClr val="lt1"/>
              </a:solidFill>
              <a:latin typeface="Arial Narrow"/>
              <a:ea typeface="Arial Narrow"/>
              <a:cs typeface="Arial Narrow"/>
              <a:sym typeface="Arial Narrow"/>
            </a:endParaRPr>
          </a:p>
        </p:txBody>
      </p:sp>
      <p:sp>
        <p:nvSpPr>
          <p:cNvPr id="115" name="Google Shape;115;p2"/>
          <p:cNvSpPr/>
          <p:nvPr/>
        </p:nvSpPr>
        <p:spPr>
          <a:xfrm>
            <a:off x="2145322" y="3337560"/>
            <a:ext cx="8046719" cy="914400"/>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4800" u="none" cap="none" strike="noStrike">
                <a:solidFill>
                  <a:schemeClr val="dk1"/>
                </a:solidFill>
                <a:latin typeface="Arial Narrow"/>
                <a:ea typeface="Arial Narrow"/>
                <a:cs typeface="Arial Narrow"/>
                <a:sym typeface="Arial Narrow"/>
              </a:rPr>
              <a:t>The Calm Before the Storm</a:t>
            </a:r>
            <a:endParaRPr/>
          </a:p>
        </p:txBody>
      </p:sp>
      <p:sp>
        <p:nvSpPr>
          <p:cNvPr id="116" name="Google Shape;116;p2"/>
          <p:cNvSpPr/>
          <p:nvPr/>
        </p:nvSpPr>
        <p:spPr>
          <a:xfrm>
            <a:off x="1758460" y="4881488"/>
            <a:ext cx="8820443" cy="1153551"/>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400" u="none" cap="none" strike="noStrike">
                <a:solidFill>
                  <a:schemeClr val="lt1"/>
                </a:solidFill>
                <a:latin typeface="Arial Narrow"/>
                <a:ea typeface="Arial Narrow"/>
                <a:cs typeface="Arial Narrow"/>
                <a:sym typeface="Arial Narrow"/>
              </a:rPr>
              <a:t>What might this title suggest?</a:t>
            </a:r>
            <a:endParaRPr/>
          </a:p>
        </p:txBody>
      </p:sp>
      <p:sp>
        <p:nvSpPr>
          <p:cNvPr id="117" name="Google Shape;117;p2"/>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1" name="Shape 121"/>
        <p:cNvGrpSpPr/>
        <p:nvPr/>
      </p:nvGrpSpPr>
      <p:grpSpPr>
        <a:xfrm>
          <a:off x="0" y="0"/>
          <a:ext cx="0" cy="0"/>
          <a:chOff x="0" y="0"/>
          <a:chExt cx="0" cy="0"/>
        </a:xfrm>
      </p:grpSpPr>
      <p:sp>
        <p:nvSpPr>
          <p:cNvPr id="122" name="Google Shape;122;p3"/>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23" name="Google Shape;123;p3"/>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24" name="Google Shape;124;p3"/>
          <p:cNvSpPr/>
          <p:nvPr/>
        </p:nvSpPr>
        <p:spPr>
          <a:xfrm>
            <a:off x="1702191" y="642593"/>
            <a:ext cx="9045526" cy="3408901"/>
          </a:xfrm>
          <a:prstGeom prst="rect">
            <a:avLst/>
          </a:prstGeom>
          <a:solidFill>
            <a:srgbClr val="AFC9C3"/>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The title of the next Episode can be seen of as a metaphor – bad times may well be on the horizon for Odysseus</a:t>
            </a:r>
            <a:endParaRPr/>
          </a:p>
          <a:p>
            <a:pPr indent="0" lvl="0" marL="0" marR="0" rtl="0" algn="ctr">
              <a:spcBef>
                <a:spcPts val="0"/>
              </a:spcBef>
              <a:spcAft>
                <a:spcPts val="0"/>
              </a:spcAft>
              <a:buNone/>
            </a:pPr>
            <a:r>
              <a:t/>
            </a:r>
            <a:endParaRPr b="0" i="0" sz="3200" u="none" cap="none" strike="noStrike">
              <a:solidFill>
                <a:schemeClr val="dk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At the end of Episode 3, we see Odysseus has blinded Polyphemus, the Cyclops who calls himself the son of Poseidon</a:t>
            </a:r>
            <a:endParaRPr/>
          </a:p>
        </p:txBody>
      </p:sp>
      <p:sp>
        <p:nvSpPr>
          <p:cNvPr id="125" name="Google Shape;125;p3"/>
          <p:cNvSpPr/>
          <p:nvPr/>
        </p:nvSpPr>
        <p:spPr>
          <a:xfrm>
            <a:off x="2208628" y="4248442"/>
            <a:ext cx="8046720" cy="1786597"/>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600" u="none" cap="none" strike="noStrike">
                <a:solidFill>
                  <a:schemeClr val="lt1"/>
                </a:solidFill>
                <a:latin typeface="Arial Narrow"/>
                <a:ea typeface="Arial Narrow"/>
                <a:cs typeface="Arial Narrow"/>
                <a:sym typeface="Arial Narrow"/>
              </a:rPr>
              <a:t>What do you remember about Poseidon?</a:t>
            </a:r>
            <a:endParaRPr/>
          </a:p>
          <a:p>
            <a:pPr indent="0" lvl="0" marL="0" marR="0" rtl="0" algn="ctr">
              <a:spcBef>
                <a:spcPts val="0"/>
              </a:spcBef>
              <a:spcAft>
                <a:spcPts val="0"/>
              </a:spcAft>
              <a:buNone/>
            </a:pPr>
            <a:r>
              <a:t/>
            </a:r>
            <a:endParaRPr b="1" i="0" sz="36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1" i="0" lang="en-GB" sz="3600" u="none" cap="none" strike="noStrike">
                <a:solidFill>
                  <a:schemeClr val="lt1"/>
                </a:solidFill>
                <a:latin typeface="Arial Narrow"/>
                <a:ea typeface="Arial Narrow"/>
                <a:cs typeface="Arial Narrow"/>
                <a:sym typeface="Arial Narrow"/>
              </a:rPr>
              <a:t>Why might this be a problem for Odysseus?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29" name="Shape 129"/>
        <p:cNvGrpSpPr/>
        <p:nvPr/>
      </p:nvGrpSpPr>
      <p:grpSpPr>
        <a:xfrm>
          <a:off x="0" y="0"/>
          <a:ext cx="0" cy="0"/>
          <a:chOff x="0" y="0"/>
          <a:chExt cx="0" cy="0"/>
        </a:xfrm>
      </p:grpSpPr>
      <p:sp>
        <p:nvSpPr>
          <p:cNvPr id="130" name="Google Shape;130;p4"/>
          <p:cNvSpPr txBox="1"/>
          <p:nvPr>
            <p:ph type="title"/>
          </p:nvPr>
        </p:nvSpPr>
        <p:spPr>
          <a:xfrm>
            <a:off x="1066800" y="137160"/>
            <a:ext cx="10058400" cy="1371600"/>
          </a:xfrm>
          <a:prstGeom prst="rect">
            <a:avLst/>
          </a:prstGeom>
          <a:solidFill>
            <a:schemeClr val="lt1"/>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Arial Narrow"/>
              <a:buNone/>
            </a:pPr>
            <a:r>
              <a:rPr b="1" lang="en-GB" u="sng">
                <a:solidFill>
                  <a:schemeClr val="dk1"/>
                </a:solidFill>
                <a:latin typeface="Arial Narrow"/>
                <a:ea typeface="Arial Narrow"/>
                <a:cs typeface="Arial Narrow"/>
                <a:sym typeface="Arial Narrow"/>
              </a:rPr>
              <a:t>Techniques for Imaginative Description</a:t>
            </a:r>
            <a:endParaRPr/>
          </a:p>
        </p:txBody>
      </p:sp>
      <p:sp>
        <p:nvSpPr>
          <p:cNvPr id="131" name="Google Shape;131;p4"/>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32" name="Google Shape;132;p4"/>
          <p:cNvSpPr/>
          <p:nvPr/>
        </p:nvSpPr>
        <p:spPr>
          <a:xfrm>
            <a:off x="486698" y="1508761"/>
            <a:ext cx="11164528" cy="2328201"/>
          </a:xfrm>
          <a:prstGeom prst="rect">
            <a:avLst/>
          </a:prstGeom>
          <a:solidFill>
            <a:srgbClr val="7030A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4000" u="none" cap="none" strike="noStrike">
                <a:solidFill>
                  <a:schemeClr val="lt1"/>
                </a:solidFill>
                <a:latin typeface="Arial Narrow"/>
                <a:ea typeface="Arial Narrow"/>
                <a:cs typeface="Arial Narrow"/>
                <a:sym typeface="Arial Narrow"/>
              </a:rPr>
              <a:t>To ensure a reader is engaged with a story, the writer needs to ensure that they can visualise what it is that is being described</a:t>
            </a:r>
            <a:endParaRPr/>
          </a:p>
        </p:txBody>
      </p:sp>
      <p:sp>
        <p:nvSpPr>
          <p:cNvPr id="133" name="Google Shape;133;p4"/>
          <p:cNvSpPr/>
          <p:nvPr/>
        </p:nvSpPr>
        <p:spPr>
          <a:xfrm>
            <a:off x="803787" y="4301197"/>
            <a:ext cx="10584426" cy="2198077"/>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600" u="none" cap="none" strike="noStrike">
                <a:solidFill>
                  <a:schemeClr val="lt1"/>
                </a:solidFill>
                <a:latin typeface="Arial Narrow"/>
                <a:ea typeface="Arial Narrow"/>
                <a:cs typeface="Arial Narrow"/>
                <a:sym typeface="Arial Narrow"/>
              </a:rPr>
              <a:t>But how do they do this?</a:t>
            </a:r>
            <a:endParaRPr/>
          </a:p>
          <a:p>
            <a:pPr indent="0" lvl="0" marL="0" marR="0" rtl="0" algn="ctr">
              <a:spcBef>
                <a:spcPts val="0"/>
              </a:spcBef>
              <a:spcAft>
                <a:spcPts val="0"/>
              </a:spcAft>
              <a:buNone/>
            </a:pPr>
            <a:r>
              <a:t/>
            </a:r>
            <a:endParaRPr b="0" i="0" sz="36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600" u="none" cap="none" strike="noStrike">
                <a:solidFill>
                  <a:schemeClr val="lt1"/>
                </a:solidFill>
                <a:latin typeface="Arial Narrow"/>
                <a:ea typeface="Arial Narrow"/>
                <a:cs typeface="Arial Narrow"/>
                <a:sym typeface="Arial Narrow"/>
              </a:rPr>
              <a:t>What language devices can you think of that a writer may use to help the reader picture what is happening?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37" name="Shape 137"/>
        <p:cNvGrpSpPr/>
        <p:nvPr/>
      </p:nvGrpSpPr>
      <p:grpSpPr>
        <a:xfrm>
          <a:off x="0" y="0"/>
          <a:ext cx="0" cy="0"/>
          <a:chOff x="0" y="0"/>
          <a:chExt cx="0" cy="0"/>
        </a:xfrm>
      </p:grpSpPr>
      <p:sp>
        <p:nvSpPr>
          <p:cNvPr id="138" name="Google Shape;138;p5"/>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39" name="Google Shape;139;p5"/>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40" name="Google Shape;140;p5"/>
          <p:cNvSpPr/>
          <p:nvPr/>
        </p:nvSpPr>
        <p:spPr>
          <a:xfrm>
            <a:off x="545690" y="412955"/>
            <a:ext cx="3982065" cy="3931920"/>
          </a:xfrm>
          <a:prstGeom prst="verticalScroll">
            <a:avLst>
              <a:gd fmla="val 12500" name="adj"/>
            </a:avLst>
          </a:prstGeom>
          <a:solidFill>
            <a:schemeClr val="lt1"/>
          </a:solidFill>
          <a:ln cap="flat" cmpd="sng" w="57150">
            <a:solidFill>
              <a:srgbClr val="F804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1" lang="en-GB" sz="4800" u="none" cap="none" strike="noStrike">
                <a:solidFill>
                  <a:schemeClr val="dk1"/>
                </a:solidFill>
                <a:latin typeface="Arial"/>
                <a:ea typeface="Arial"/>
                <a:cs typeface="Arial"/>
                <a:sym typeface="Arial"/>
              </a:rPr>
              <a:t>List a variety of language devices </a:t>
            </a:r>
            <a:endParaRPr/>
          </a:p>
        </p:txBody>
      </p:sp>
      <p:sp>
        <p:nvSpPr>
          <p:cNvPr id="141" name="Google Shape;141;p5"/>
          <p:cNvSpPr/>
          <p:nvPr/>
        </p:nvSpPr>
        <p:spPr>
          <a:xfrm>
            <a:off x="5368413" y="265471"/>
            <a:ext cx="6277897" cy="6341806"/>
          </a:xfrm>
          <a:prstGeom prst="verticalScroll">
            <a:avLst>
              <a:gd fmla="val 12500" name="adj"/>
            </a:avLst>
          </a:prstGeom>
          <a:solidFill>
            <a:schemeClr val="lt1"/>
          </a:solidFill>
          <a:ln cap="flat" cmpd="sng" w="5715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powerful adjectives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adverbs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the use of colour</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metaphors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personification</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similes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superlatives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powerful verbs</a:t>
            </a:r>
            <a:endParaRPr/>
          </a:p>
          <a:p>
            <a:pPr indent="0" lvl="0" marL="0" marR="0" rtl="0" algn="ctr">
              <a:spcBef>
                <a:spcPts val="0"/>
              </a:spcBef>
              <a:spcAft>
                <a:spcPts val="0"/>
              </a:spcAft>
              <a:buNone/>
            </a:pPr>
            <a:r>
              <a:rPr b="0" i="0" lang="en-GB" sz="3600" u="none" cap="none" strike="noStrike">
                <a:solidFill>
                  <a:schemeClr val="dk1"/>
                </a:solidFill>
                <a:latin typeface="Arial Narrow"/>
                <a:ea typeface="Arial Narrow"/>
                <a:cs typeface="Arial Narrow"/>
                <a:sym typeface="Arial Narrow"/>
              </a:rPr>
              <a:t>pathetic fallacy</a:t>
            </a:r>
            <a:endParaRPr b="0" i="0" sz="4000" u="none" cap="none" strike="noStrike">
              <a:solidFill>
                <a:schemeClr val="dk1"/>
              </a:solidFill>
              <a:latin typeface="Arial Narrow"/>
              <a:ea typeface="Arial Narrow"/>
              <a:cs typeface="Arial Narrow"/>
              <a:sym typeface="Arial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45" name="Shape 145"/>
        <p:cNvGrpSpPr/>
        <p:nvPr/>
      </p:nvGrpSpPr>
      <p:grpSpPr>
        <a:xfrm>
          <a:off x="0" y="0"/>
          <a:ext cx="0" cy="0"/>
          <a:chOff x="0" y="0"/>
          <a:chExt cx="0" cy="0"/>
        </a:xfrm>
      </p:grpSpPr>
      <p:sp>
        <p:nvSpPr>
          <p:cNvPr id="146" name="Google Shape;146;p6"/>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47" name="Google Shape;147;p6"/>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48" name="Google Shape;148;p6"/>
          <p:cNvSpPr/>
          <p:nvPr/>
        </p:nvSpPr>
        <p:spPr>
          <a:xfrm>
            <a:off x="3937820" y="642593"/>
            <a:ext cx="7554350" cy="3479241"/>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We are now going to read to the Episode 4 of </a:t>
            </a:r>
            <a:r>
              <a:rPr b="0" i="1" lang="en-GB" sz="3200" u="none" cap="none" strike="noStrike">
                <a:solidFill>
                  <a:schemeClr val="lt1"/>
                </a:solidFill>
                <a:latin typeface="Arial Narrow"/>
                <a:ea typeface="Arial Narrow"/>
                <a:cs typeface="Arial Narrow"/>
                <a:sym typeface="Arial Narrow"/>
              </a:rPr>
              <a:t>The Odyssey – The Calm Before the Storm</a:t>
            </a:r>
            <a:endParaRPr/>
          </a:p>
          <a:p>
            <a:pPr indent="0" lvl="0" marL="0" marR="0" rtl="0" algn="ctr">
              <a:spcBef>
                <a:spcPts val="0"/>
              </a:spcBef>
              <a:spcAft>
                <a:spcPts val="0"/>
              </a:spcAft>
              <a:buNone/>
            </a:pPr>
            <a:r>
              <a:t/>
            </a:r>
            <a:endParaRPr b="0" i="1" sz="3200" u="none" cap="none" strike="noStrike">
              <a:solidFill>
                <a:schemeClr val="lt1"/>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As we do, can you identify any uses of descriptive language in the text?</a:t>
            </a:r>
            <a:endParaRPr/>
          </a:p>
          <a:p>
            <a:pPr indent="0" lvl="0" marL="0" marR="0" rtl="0" algn="ctr">
              <a:spcBef>
                <a:spcPts val="0"/>
              </a:spcBef>
              <a:spcAft>
                <a:spcPts val="0"/>
              </a:spcAft>
              <a:buNone/>
            </a:pPr>
            <a:r>
              <a:t/>
            </a:r>
            <a:endParaRPr b="0" i="0" sz="3200" u="none" cap="none" strike="noStrike">
              <a:solidFill>
                <a:srgbClr val="F804CA"/>
              </a:solidFill>
              <a:latin typeface="Arial Narrow"/>
              <a:ea typeface="Arial Narrow"/>
              <a:cs typeface="Arial Narrow"/>
              <a:sym typeface="Arial Narrow"/>
            </a:endParaRPr>
          </a:p>
          <a:p>
            <a:pPr indent="0" lvl="0" marL="0" marR="0" rtl="0" algn="ctr">
              <a:spcBef>
                <a:spcPts val="0"/>
              </a:spcBef>
              <a:spcAft>
                <a:spcPts val="0"/>
              </a:spcAft>
              <a:buNone/>
            </a:pPr>
            <a:r>
              <a:rPr b="0" i="0" lang="en-GB" sz="3200" u="none" cap="none" strike="noStrike">
                <a:solidFill>
                  <a:srgbClr val="F804CA"/>
                </a:solidFill>
                <a:latin typeface="Arial Narrow"/>
                <a:ea typeface="Arial Narrow"/>
                <a:cs typeface="Arial Narrow"/>
                <a:sym typeface="Arial Narrow"/>
              </a:rPr>
              <a:t>Annotate as we </a:t>
            </a:r>
            <a:r>
              <a:rPr lang="en-GB" sz="3200">
                <a:solidFill>
                  <a:srgbClr val="F804CA"/>
                </a:solidFill>
                <a:latin typeface="Arial Narrow"/>
                <a:ea typeface="Arial Narrow"/>
                <a:cs typeface="Arial Narrow"/>
                <a:sym typeface="Arial Narrow"/>
              </a:rPr>
              <a:t>read</a:t>
            </a:r>
            <a:endParaRPr/>
          </a:p>
        </p:txBody>
      </p:sp>
      <p:pic>
        <p:nvPicPr>
          <p:cNvPr id="149" name="Google Shape;149;p6"/>
          <p:cNvPicPr preferRelativeResize="0"/>
          <p:nvPr/>
        </p:nvPicPr>
        <p:blipFill rotWithShape="1">
          <a:blip r:embed="rId3">
            <a:alphaModFix/>
          </a:blip>
          <a:srcRect b="0" l="0" r="0" t="0"/>
          <a:stretch/>
        </p:blipFill>
        <p:spPr>
          <a:xfrm>
            <a:off x="463926" y="333810"/>
            <a:ext cx="3106924" cy="41504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53" name="Shape 153"/>
        <p:cNvGrpSpPr/>
        <p:nvPr/>
      </p:nvGrpSpPr>
      <p:grpSpPr>
        <a:xfrm>
          <a:off x="0" y="0"/>
          <a:ext cx="0" cy="0"/>
          <a:chOff x="0" y="0"/>
          <a:chExt cx="0" cy="0"/>
        </a:xfrm>
      </p:grpSpPr>
      <p:sp>
        <p:nvSpPr>
          <p:cNvPr id="154" name="Google Shape;154;p7"/>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55" name="Google Shape;155;p7"/>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56" name="Google Shape;156;p7"/>
          <p:cNvSpPr/>
          <p:nvPr/>
        </p:nvSpPr>
        <p:spPr>
          <a:xfrm>
            <a:off x="2180492" y="871194"/>
            <a:ext cx="8046720" cy="91440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Examine the following quote from Episode 4:</a:t>
            </a:r>
            <a:endParaRPr/>
          </a:p>
        </p:txBody>
      </p:sp>
      <p:sp>
        <p:nvSpPr>
          <p:cNvPr id="157" name="Google Shape;157;p7"/>
          <p:cNvSpPr/>
          <p:nvPr/>
        </p:nvSpPr>
        <p:spPr>
          <a:xfrm>
            <a:off x="1066800" y="2222695"/>
            <a:ext cx="10058400" cy="122389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lt1"/>
                </a:solidFill>
                <a:latin typeface="Arial Narrow"/>
                <a:ea typeface="Arial Narrow"/>
                <a:cs typeface="Arial Narrow"/>
                <a:sym typeface="Arial Narrow"/>
              </a:rPr>
              <a:t>And the north wind threw us for the south wind to catch.</a:t>
            </a:r>
            <a:endParaRPr/>
          </a:p>
        </p:txBody>
      </p:sp>
      <p:sp>
        <p:nvSpPr>
          <p:cNvPr id="158" name="Google Shape;158;p7"/>
          <p:cNvSpPr/>
          <p:nvPr/>
        </p:nvSpPr>
        <p:spPr>
          <a:xfrm>
            <a:off x="2180492" y="4069080"/>
            <a:ext cx="8046720" cy="1965960"/>
          </a:xfrm>
          <a:prstGeom prst="rect">
            <a:avLst/>
          </a:prstGeom>
          <a:solidFill>
            <a:schemeClr val="lt1"/>
          </a:solid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3200" u="none" cap="none" strike="noStrike">
                <a:solidFill>
                  <a:schemeClr val="dk1"/>
                </a:solidFill>
                <a:latin typeface="Arial Narrow"/>
                <a:ea typeface="Arial Narrow"/>
                <a:cs typeface="Arial Narrow"/>
                <a:sym typeface="Arial Narrow"/>
              </a:rPr>
              <a:t>How could we annotate this quote for language devices &amp; their effect?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62" name="Shape 162"/>
        <p:cNvGrpSpPr/>
        <p:nvPr/>
      </p:nvGrpSpPr>
      <p:grpSpPr>
        <a:xfrm>
          <a:off x="0" y="0"/>
          <a:ext cx="0" cy="0"/>
          <a:chOff x="0" y="0"/>
          <a:chExt cx="0" cy="0"/>
        </a:xfrm>
      </p:grpSpPr>
      <p:sp>
        <p:nvSpPr>
          <p:cNvPr id="163" name="Google Shape;163;p8"/>
          <p:cNvSpPr txBox="1"/>
          <p:nvPr>
            <p:ph type="title"/>
          </p:nvPr>
        </p:nvSpPr>
        <p:spPr>
          <a:xfrm>
            <a:off x="1066800" y="642594"/>
            <a:ext cx="10058400" cy="1371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4800"/>
              <a:buFont typeface="Garamond"/>
              <a:buNone/>
            </a:pPr>
            <a:r>
              <a:t/>
            </a:r>
            <a:endParaRPr/>
          </a:p>
        </p:txBody>
      </p:sp>
      <p:sp>
        <p:nvSpPr>
          <p:cNvPr id="164" name="Google Shape;164;p8"/>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65" name="Google Shape;165;p8"/>
          <p:cNvSpPr/>
          <p:nvPr/>
        </p:nvSpPr>
        <p:spPr>
          <a:xfrm>
            <a:off x="618978" y="2630658"/>
            <a:ext cx="10902462" cy="1223890"/>
          </a:xfrm>
          <a:prstGeom prst="rect">
            <a:avLst/>
          </a:prstGeom>
          <a:solidFill>
            <a:srgbClr val="002060"/>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4000" u="none" cap="none" strike="noStrike">
                <a:solidFill>
                  <a:schemeClr val="lt1"/>
                </a:solidFill>
                <a:latin typeface="Arial Narrow"/>
                <a:ea typeface="Arial Narrow"/>
                <a:cs typeface="Arial Narrow"/>
                <a:sym typeface="Arial Narrow"/>
              </a:rPr>
              <a:t>And the north wind threw us for the south wind to catch.</a:t>
            </a:r>
            <a:endParaRPr/>
          </a:p>
        </p:txBody>
      </p:sp>
      <p:sp>
        <p:nvSpPr>
          <p:cNvPr id="166" name="Google Shape;166;p8"/>
          <p:cNvSpPr/>
          <p:nvPr/>
        </p:nvSpPr>
        <p:spPr>
          <a:xfrm>
            <a:off x="886265" y="396409"/>
            <a:ext cx="7934177" cy="1160585"/>
          </a:xfrm>
          <a:prstGeom prst="rect">
            <a:avLst/>
          </a:prstGeom>
          <a:solidFill>
            <a:schemeClr val="lt1"/>
          </a:solidFill>
          <a:ln cap="flat" cmpd="sng" w="57150">
            <a:solidFill>
              <a:srgbClr val="F804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Verbs such as ‘threw’ &amp; ‘catch’ suggest a game – this makes Odysseus &amp; his men seem vulnerable, like play-things</a:t>
            </a:r>
            <a:endParaRPr/>
          </a:p>
        </p:txBody>
      </p:sp>
      <p:cxnSp>
        <p:nvCxnSpPr>
          <p:cNvPr id="167" name="Google Shape;167;p8"/>
          <p:cNvCxnSpPr/>
          <p:nvPr/>
        </p:nvCxnSpPr>
        <p:spPr>
          <a:xfrm flipH="1">
            <a:off x="5373858" y="1716258"/>
            <a:ext cx="745588" cy="1280160"/>
          </a:xfrm>
          <a:prstGeom prst="straightConnector1">
            <a:avLst/>
          </a:prstGeom>
          <a:noFill/>
          <a:ln cap="flat" cmpd="sng" w="9525">
            <a:solidFill>
              <a:schemeClr val="dk1"/>
            </a:solidFill>
            <a:prstDash val="solid"/>
            <a:round/>
            <a:headEnd len="sm" w="sm" type="none"/>
            <a:tailEnd len="med" w="med" type="triangle"/>
          </a:ln>
        </p:spPr>
      </p:cxnSp>
      <p:cxnSp>
        <p:nvCxnSpPr>
          <p:cNvPr id="168" name="Google Shape;168;p8"/>
          <p:cNvCxnSpPr/>
          <p:nvPr/>
        </p:nvCxnSpPr>
        <p:spPr>
          <a:xfrm>
            <a:off x="6070209" y="1566541"/>
            <a:ext cx="3446585" cy="1308296"/>
          </a:xfrm>
          <a:prstGeom prst="straightConnector1">
            <a:avLst/>
          </a:prstGeom>
          <a:noFill/>
          <a:ln cap="flat" cmpd="sng" w="9525">
            <a:solidFill>
              <a:schemeClr val="dk1"/>
            </a:solidFill>
            <a:prstDash val="solid"/>
            <a:round/>
            <a:headEnd len="sm" w="sm" type="none"/>
            <a:tailEnd len="med" w="med" type="triangle"/>
          </a:ln>
        </p:spPr>
      </p:cxnSp>
      <p:sp>
        <p:nvSpPr>
          <p:cNvPr id="169" name="Google Shape;169;p8"/>
          <p:cNvSpPr/>
          <p:nvPr/>
        </p:nvSpPr>
        <p:spPr>
          <a:xfrm>
            <a:off x="776068" y="4715191"/>
            <a:ext cx="3978812" cy="1969477"/>
          </a:xfrm>
          <a:prstGeom prst="rect">
            <a:avLst/>
          </a:prstGeom>
          <a:solidFill>
            <a:schemeClr val="lt1"/>
          </a:solidFill>
          <a:ln cap="flat" cmpd="sng" w="57150">
            <a:solidFill>
              <a:srgbClr val="F804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Personification of the winds – this presents the winds as acting like children playing a game</a:t>
            </a:r>
            <a:endParaRPr/>
          </a:p>
        </p:txBody>
      </p:sp>
      <p:cxnSp>
        <p:nvCxnSpPr>
          <p:cNvPr id="170" name="Google Shape;170;p8"/>
          <p:cNvCxnSpPr/>
          <p:nvPr/>
        </p:nvCxnSpPr>
        <p:spPr>
          <a:xfrm flipH="1" rot="10800000">
            <a:off x="2523979" y="3280286"/>
            <a:ext cx="1280160" cy="1434905"/>
          </a:xfrm>
          <a:prstGeom prst="straightConnector1">
            <a:avLst/>
          </a:prstGeom>
          <a:noFill/>
          <a:ln cap="flat" cmpd="sng" w="9525">
            <a:solidFill>
              <a:schemeClr val="dk1"/>
            </a:solidFill>
            <a:prstDash val="solid"/>
            <a:round/>
            <a:headEnd len="sm" w="sm" type="none"/>
            <a:tailEnd len="med" w="med" type="triangle"/>
          </a:ln>
        </p:spPr>
      </p:cxnSp>
      <p:sp>
        <p:nvSpPr>
          <p:cNvPr id="171" name="Google Shape;171;p8"/>
          <p:cNvSpPr/>
          <p:nvPr/>
        </p:nvSpPr>
        <p:spPr>
          <a:xfrm>
            <a:off x="6625883" y="4715191"/>
            <a:ext cx="5148775" cy="1952895"/>
          </a:xfrm>
          <a:prstGeom prst="rect">
            <a:avLst/>
          </a:prstGeom>
          <a:solidFill>
            <a:schemeClr val="lt1"/>
          </a:solidFill>
          <a:ln cap="flat" cmpd="sng" w="57150">
            <a:solidFill>
              <a:srgbClr val="F804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Arial Narrow"/>
                <a:ea typeface="Arial Narrow"/>
                <a:cs typeface="Arial Narrow"/>
                <a:sym typeface="Arial Narrow"/>
              </a:rPr>
              <a:t>The use of a simple sentence mimics the child-like activity &amp; ease with which the winds can throw Odysseus &amp; his men about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75" name="Shape 175"/>
        <p:cNvGrpSpPr/>
        <p:nvPr/>
      </p:nvGrpSpPr>
      <p:grpSpPr>
        <a:xfrm>
          <a:off x="0" y="0"/>
          <a:ext cx="0" cy="0"/>
          <a:chOff x="0" y="0"/>
          <a:chExt cx="0" cy="0"/>
        </a:xfrm>
      </p:grpSpPr>
      <p:sp>
        <p:nvSpPr>
          <p:cNvPr id="176" name="Google Shape;176;p9"/>
          <p:cNvSpPr txBox="1"/>
          <p:nvPr>
            <p:ph idx="1" type="body"/>
          </p:nvPr>
        </p:nvSpPr>
        <p:spPr>
          <a:xfrm>
            <a:off x="1066800" y="2103120"/>
            <a:ext cx="10058400" cy="3931920"/>
          </a:xfrm>
          <a:prstGeom prst="rect">
            <a:avLst/>
          </a:prstGeom>
          <a:noFill/>
          <a:ln>
            <a:noFill/>
          </a:ln>
        </p:spPr>
        <p:txBody>
          <a:bodyPr anchorCtr="0" anchor="t" bIns="45700" lIns="91425" spcFirstLastPara="1" rIns="91425" wrap="square" tIns="45700">
            <a:normAutofit/>
          </a:bodyPr>
          <a:lstStyle/>
          <a:p>
            <a:pPr indent="-68579" lvl="0" marL="182880" rtl="0" algn="l">
              <a:lnSpc>
                <a:spcPct val="100000"/>
              </a:lnSpc>
              <a:spcBef>
                <a:spcPts val="0"/>
              </a:spcBef>
              <a:spcAft>
                <a:spcPts val="0"/>
              </a:spcAft>
              <a:buSzPts val="1800"/>
              <a:buNone/>
            </a:pPr>
            <a:r>
              <a:t/>
            </a:r>
            <a:endParaRPr/>
          </a:p>
        </p:txBody>
      </p:sp>
      <p:sp>
        <p:nvSpPr>
          <p:cNvPr id="177" name="Google Shape;177;p9"/>
          <p:cNvSpPr/>
          <p:nvPr/>
        </p:nvSpPr>
        <p:spPr>
          <a:xfrm>
            <a:off x="464234" y="1012874"/>
            <a:ext cx="11155680" cy="5289452"/>
          </a:xfrm>
          <a:prstGeom prst="horizontalScroll">
            <a:avLst>
              <a:gd fmla="val 12500" name="adj"/>
            </a:avLst>
          </a:prstGeom>
          <a:solidFill>
            <a:schemeClr val="lt1"/>
          </a:solidFill>
          <a:ln cap="flat" cmpd="sng" w="57150">
            <a:solidFill>
              <a:srgbClr val="F804C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4000" u="none" cap="none" strike="noStrike">
                <a:solidFill>
                  <a:schemeClr val="dk1"/>
                </a:solidFill>
                <a:latin typeface="Arial Narrow"/>
                <a:ea typeface="Arial Narrow"/>
                <a:cs typeface="Arial Narrow"/>
                <a:sym typeface="Arial Narrow"/>
              </a:rPr>
              <a:t>Thinking about how we have annotated the previous quote, chose 3 quotations that you have identified a technique for</a:t>
            </a:r>
            <a:endParaRPr/>
          </a:p>
          <a:p>
            <a:pPr indent="0" lvl="0" marL="0" marR="0" rtl="0" algn="ctr">
              <a:spcBef>
                <a:spcPts val="0"/>
              </a:spcBef>
              <a:spcAft>
                <a:spcPts val="0"/>
              </a:spcAft>
              <a:buNone/>
            </a:pPr>
            <a:r>
              <a:t/>
            </a:r>
            <a:endParaRPr b="0" i="0" sz="3200" u="none" cap="none" strike="noStrike">
              <a:solidFill>
                <a:srgbClr val="000000"/>
              </a:solidFill>
              <a:latin typeface="Arial Narrow"/>
              <a:ea typeface="Arial Narrow"/>
              <a:cs typeface="Arial Narrow"/>
              <a:sym typeface="Arial Narrow"/>
            </a:endParaRPr>
          </a:p>
          <a:p>
            <a:pPr indent="0" lvl="0" marL="0" marR="0" rtl="0" algn="ctr">
              <a:spcBef>
                <a:spcPts val="0"/>
              </a:spcBef>
              <a:spcAft>
                <a:spcPts val="0"/>
              </a:spcAft>
              <a:buNone/>
            </a:pPr>
            <a:r>
              <a:rPr b="0" i="0" lang="en-GB" sz="4400" u="none" cap="none" strike="noStrike">
                <a:solidFill>
                  <a:srgbClr val="000000"/>
                </a:solidFill>
                <a:latin typeface="Arial Narrow"/>
                <a:ea typeface="Arial Narrow"/>
                <a:cs typeface="Arial Narrow"/>
                <a:sym typeface="Arial Narrow"/>
              </a:rPr>
              <a:t>Annotate them for what you believe the intended effect 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avon">
  <a:themeElements>
    <a:clrScheme name="Savon">
      <a:dk1>
        <a:srgbClr val="000000"/>
      </a:dk1>
      <a:lt1>
        <a:srgbClr val="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2017-01-07T13:32:22Z</dcterms:created>
  <dc:creator>Emma Clee</dc:creator>
</cp:coreProperties>
</file>