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Garamond"/>
      <p:regular r:id="rId18"/>
      <p:bold r:id="rId19"/>
      <p:italic r:id="rId20"/>
      <p:boldItalic r:id="rId21"/>
    </p:embeddedFont>
    <p:embeddedFont>
      <p:font typeface="Arial Narrow"/>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6" roundtripDataSignature="AMtx7mjgYUd/c4IPwCyyX/SACvp4CFkX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Garamond-italic.fntdata"/><Relationship Id="rId22" Type="http://schemas.openxmlformats.org/officeDocument/2006/relationships/font" Target="fonts/ArialNarrow-regular.fntdata"/><Relationship Id="rId21" Type="http://schemas.openxmlformats.org/officeDocument/2006/relationships/font" Target="fonts/Garamond-boldItalic.fntdata"/><Relationship Id="rId24" Type="http://schemas.openxmlformats.org/officeDocument/2006/relationships/font" Target="fonts/ArialNarrow-italic.fntdata"/><Relationship Id="rId23" Type="http://schemas.openxmlformats.org/officeDocument/2006/relationships/font" Target="fonts/ArialNarrow-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ArialNarrow-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Garamond-bold.fntdata"/><Relationship Id="rId18" Type="http://schemas.openxmlformats.org/officeDocument/2006/relationships/font" Target="fonts/Garamon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3" name="Shape 13"/>
        <p:cNvGrpSpPr/>
        <p:nvPr/>
      </p:nvGrpSpPr>
      <p:grpSpPr>
        <a:xfrm>
          <a:off x="0" y="0"/>
          <a:ext cx="0" cy="0"/>
          <a:chOff x="0" y="0"/>
          <a:chExt cx="0" cy="0"/>
        </a:xfrm>
      </p:grpSpPr>
      <p:sp>
        <p:nvSpPr>
          <p:cNvPr id="14" name="Google Shape;14;p14"/>
          <p:cNvSpPr/>
          <p:nvPr/>
        </p:nvSpPr>
        <p:spPr>
          <a:xfrm>
            <a:off x="1" y="0"/>
            <a:ext cx="12192000" cy="6858000"/>
          </a:xfrm>
          <a:prstGeom prst="rect">
            <a:avLst/>
          </a:prstGeom>
          <a:blipFill rotWithShape="1">
            <a:blip r:embed="rId2">
              <a:alphaModFix amt="40000"/>
            </a:blip>
            <a:tile algn="tl" flip="xy" tx="-133350" sx="85000" ty="3302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4"/>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4"/>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4"/>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 name="Google Shape;18;p14"/>
          <p:cNvGrpSpPr/>
          <p:nvPr/>
        </p:nvGrpSpPr>
        <p:grpSpPr>
          <a:xfrm>
            <a:off x="5250180" y="1267730"/>
            <a:ext cx="1691640" cy="645295"/>
            <a:chOff x="5318306" y="1386268"/>
            <a:chExt cx="1567331" cy="645295"/>
          </a:xfrm>
        </p:grpSpPr>
        <p:cxnSp>
          <p:nvCxnSpPr>
            <p:cNvPr id="19" name="Google Shape;19;p14"/>
            <p:cNvCxnSpPr/>
            <p:nvPr/>
          </p:nvCxnSpPr>
          <p:spPr>
            <a:xfrm>
              <a:off x="5318306" y="1386268"/>
              <a:ext cx="0" cy="64008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20" name="Google Shape;20;p14"/>
            <p:cNvCxnSpPr/>
            <p:nvPr/>
          </p:nvCxnSpPr>
          <p:spPr>
            <a:xfrm>
              <a:off x="6885637" y="1386268"/>
              <a:ext cx="0" cy="64008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21" name="Google Shape;21;p14"/>
            <p:cNvCxnSpPr/>
            <p:nvPr/>
          </p:nvCxnSpPr>
          <p:spPr>
            <a:xfrm>
              <a:off x="5318306" y="2031563"/>
              <a:ext cx="1567331" cy="0"/>
            </a:xfrm>
            <a:prstGeom prst="straightConnector1">
              <a:avLst/>
            </a:prstGeom>
            <a:solidFill>
              <a:srgbClr val="262626"/>
            </a:solidFill>
            <a:ln cap="flat" cmpd="sng" w="9525">
              <a:solidFill>
                <a:srgbClr val="262626"/>
              </a:solidFill>
              <a:prstDash val="solid"/>
              <a:miter lim="800000"/>
              <a:headEnd len="sm" w="sm" type="none"/>
              <a:tailEnd len="sm" w="sm" type="none"/>
            </a:ln>
          </p:spPr>
        </p:cxnSp>
      </p:grpSp>
      <p:sp>
        <p:nvSpPr>
          <p:cNvPr id="22" name="Google Shape;22;p14"/>
          <p:cNvSpPr txBox="1"/>
          <p:nvPr>
            <p:ph type="ctrTitle"/>
          </p:nvPr>
        </p:nvSpPr>
        <p:spPr>
          <a:xfrm>
            <a:off x="1561708" y="2091263"/>
            <a:ext cx="9068586" cy="2590800"/>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Garamond"/>
              <a:buNone/>
              <a:defRPr b="0" sz="7200" cap="none">
                <a:solidFill>
                  <a:srgbClr val="262626"/>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4"/>
          <p:cNvSpPr txBox="1"/>
          <p:nvPr>
            <p:ph idx="1" type="subTitle"/>
          </p:nvPr>
        </p:nvSpPr>
        <p:spPr>
          <a:xfrm>
            <a:off x="1562100" y="4682062"/>
            <a:ext cx="9070848" cy="457201"/>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1600"/>
              <a:buNone/>
              <a:defRPr sz="1600">
                <a:solidFill>
                  <a:srgbClr val="564842"/>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p:txBody>
      </p:sp>
      <p:sp>
        <p:nvSpPr>
          <p:cNvPr id="24" name="Google Shape;24;p14"/>
          <p:cNvSpPr txBox="1"/>
          <p:nvPr>
            <p:ph idx="10" type="dt"/>
          </p:nvPr>
        </p:nvSpPr>
        <p:spPr>
          <a:xfrm>
            <a:off x="5318760" y="1341255"/>
            <a:ext cx="1554480" cy="527213"/>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4"/>
          <p:cNvSpPr txBox="1"/>
          <p:nvPr>
            <p:ph idx="11" type="ftr"/>
          </p:nvPr>
        </p:nvSpPr>
        <p:spPr>
          <a:xfrm>
            <a:off x="1453896" y="5212080"/>
            <a:ext cx="5905500"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4"/>
          <p:cNvSpPr txBox="1"/>
          <p:nvPr>
            <p:ph idx="12" type="sldNum"/>
          </p:nvPr>
        </p:nvSpPr>
        <p:spPr>
          <a:xfrm>
            <a:off x="8606919" y="5212080"/>
            <a:ext cx="2111881"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1000" u="none" cap="none" strike="noStrike">
                <a:solidFill>
                  <a:srgbClr val="3F3F3F"/>
                </a:solidFill>
                <a:latin typeface="Garamond"/>
                <a:ea typeface="Garamond"/>
                <a:cs typeface="Garamond"/>
                <a:sym typeface="Garamond"/>
              </a:defRPr>
            </a:lvl1pPr>
            <a:lvl2pPr indent="0" lvl="1" marL="0" algn="r">
              <a:spcBef>
                <a:spcPts val="0"/>
              </a:spcBef>
              <a:buNone/>
              <a:defRPr b="0" i="0" sz="1000" u="none" cap="none" strike="noStrike">
                <a:solidFill>
                  <a:srgbClr val="3F3F3F"/>
                </a:solidFill>
                <a:latin typeface="Garamond"/>
                <a:ea typeface="Garamond"/>
                <a:cs typeface="Garamond"/>
                <a:sym typeface="Garamond"/>
              </a:defRPr>
            </a:lvl2pPr>
            <a:lvl3pPr indent="0" lvl="2" marL="0" algn="r">
              <a:spcBef>
                <a:spcPts val="0"/>
              </a:spcBef>
              <a:buNone/>
              <a:defRPr b="0" i="0" sz="1000" u="none" cap="none" strike="noStrike">
                <a:solidFill>
                  <a:srgbClr val="3F3F3F"/>
                </a:solidFill>
                <a:latin typeface="Garamond"/>
                <a:ea typeface="Garamond"/>
                <a:cs typeface="Garamond"/>
                <a:sym typeface="Garamond"/>
              </a:defRPr>
            </a:lvl3pPr>
            <a:lvl4pPr indent="0" lvl="3" marL="0" algn="r">
              <a:spcBef>
                <a:spcPts val="0"/>
              </a:spcBef>
              <a:buNone/>
              <a:defRPr b="0" i="0" sz="1000" u="none" cap="none" strike="noStrike">
                <a:solidFill>
                  <a:srgbClr val="3F3F3F"/>
                </a:solidFill>
                <a:latin typeface="Garamond"/>
                <a:ea typeface="Garamond"/>
                <a:cs typeface="Garamond"/>
                <a:sym typeface="Garamond"/>
              </a:defRPr>
            </a:lvl4pPr>
            <a:lvl5pPr indent="0" lvl="4" marL="0" algn="r">
              <a:spcBef>
                <a:spcPts val="0"/>
              </a:spcBef>
              <a:buNone/>
              <a:defRPr b="0" i="0" sz="1000" u="none" cap="none" strike="noStrike">
                <a:solidFill>
                  <a:srgbClr val="3F3F3F"/>
                </a:solidFill>
                <a:latin typeface="Garamond"/>
                <a:ea typeface="Garamond"/>
                <a:cs typeface="Garamond"/>
                <a:sym typeface="Garamond"/>
              </a:defRPr>
            </a:lvl5pPr>
            <a:lvl6pPr indent="0" lvl="5" marL="0" algn="r">
              <a:spcBef>
                <a:spcPts val="0"/>
              </a:spcBef>
              <a:buNone/>
              <a:defRPr b="0" i="0" sz="1000" u="none" cap="none" strike="noStrike">
                <a:solidFill>
                  <a:srgbClr val="3F3F3F"/>
                </a:solidFill>
                <a:latin typeface="Garamond"/>
                <a:ea typeface="Garamond"/>
                <a:cs typeface="Garamond"/>
                <a:sym typeface="Garamond"/>
              </a:defRPr>
            </a:lvl6pPr>
            <a:lvl7pPr indent="0" lvl="6" marL="0" algn="r">
              <a:spcBef>
                <a:spcPts val="0"/>
              </a:spcBef>
              <a:buNone/>
              <a:defRPr b="0" i="0" sz="1000" u="none" cap="none" strike="noStrike">
                <a:solidFill>
                  <a:srgbClr val="3F3F3F"/>
                </a:solidFill>
                <a:latin typeface="Garamond"/>
                <a:ea typeface="Garamond"/>
                <a:cs typeface="Garamond"/>
                <a:sym typeface="Garamond"/>
              </a:defRPr>
            </a:lvl7pPr>
            <a:lvl8pPr indent="0" lvl="7" marL="0" algn="r">
              <a:spcBef>
                <a:spcPts val="0"/>
              </a:spcBef>
              <a:buNone/>
              <a:defRPr b="0" i="0" sz="1000" u="none" cap="none" strike="noStrike">
                <a:solidFill>
                  <a:srgbClr val="3F3F3F"/>
                </a:solidFill>
                <a:latin typeface="Garamond"/>
                <a:ea typeface="Garamond"/>
                <a:cs typeface="Garamond"/>
                <a:sym typeface="Garamond"/>
              </a:defRPr>
            </a:lvl8pPr>
            <a:lvl9pPr indent="0" lvl="8" marL="0" algn="r">
              <a:spcBef>
                <a:spcPts val="0"/>
              </a:spcBef>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showMasterSp="0" type="vertTx">
  <p:cSld name="VERTICAL_TEXT">
    <p:spTree>
      <p:nvGrpSpPr>
        <p:cNvPr id="90" name="Shape 90"/>
        <p:cNvGrpSpPr/>
        <p:nvPr/>
      </p:nvGrpSpPr>
      <p:grpSpPr>
        <a:xfrm>
          <a:off x="0" y="0"/>
          <a:ext cx="0" cy="0"/>
          <a:chOff x="0" y="0"/>
          <a:chExt cx="0" cy="0"/>
        </a:xfrm>
      </p:grpSpPr>
      <p:sp>
        <p:nvSpPr>
          <p:cNvPr id="91" name="Google Shape;91;p35"/>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35"/>
          <p:cNvSpPr txBox="1"/>
          <p:nvPr>
            <p:ph idx="1" type="body"/>
          </p:nvPr>
        </p:nvSpPr>
        <p:spPr>
          <a:xfrm rot="5400000">
            <a:off x="4130040" y="-960120"/>
            <a:ext cx="3931920" cy="10058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93" name="Google Shape;93;p35"/>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5"/>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5"/>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96" name="Shape 96"/>
        <p:cNvGrpSpPr/>
        <p:nvPr/>
      </p:nvGrpSpPr>
      <p:grpSpPr>
        <a:xfrm>
          <a:off x="0" y="0"/>
          <a:ext cx="0" cy="0"/>
          <a:chOff x="0" y="0"/>
          <a:chExt cx="0" cy="0"/>
        </a:xfrm>
      </p:grpSpPr>
      <p:sp>
        <p:nvSpPr>
          <p:cNvPr id="97" name="Google Shape;97;p36"/>
          <p:cNvSpPr txBox="1"/>
          <p:nvPr>
            <p:ph type="title"/>
          </p:nvPr>
        </p:nvSpPr>
        <p:spPr>
          <a:xfrm rot="5400000">
            <a:off x="7543800" y="2209800"/>
            <a:ext cx="5257800" cy="236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36"/>
          <p:cNvSpPr txBox="1"/>
          <p:nvPr>
            <p:ph idx="1" type="body"/>
          </p:nvPr>
        </p:nvSpPr>
        <p:spPr>
          <a:xfrm rot="5400000">
            <a:off x="2247900" y="-647700"/>
            <a:ext cx="5257800" cy="8077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99" name="Google Shape;99;p36"/>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6"/>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6"/>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showMasterSp="0" type="obj">
  <p:cSld name="OBJECT">
    <p:spTree>
      <p:nvGrpSpPr>
        <p:cNvPr id="110" name="Shape 110"/>
        <p:cNvGrpSpPr/>
        <p:nvPr/>
      </p:nvGrpSpPr>
      <p:grpSpPr>
        <a:xfrm>
          <a:off x="0" y="0"/>
          <a:ext cx="0" cy="0"/>
          <a:chOff x="0" y="0"/>
          <a:chExt cx="0" cy="0"/>
        </a:xfrm>
      </p:grpSpPr>
      <p:sp>
        <p:nvSpPr>
          <p:cNvPr id="111" name="Google Shape;111;p16"/>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16"/>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13" name="Google Shape;113;p16"/>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6"/>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6"/>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16" name="Shape 116"/>
        <p:cNvGrpSpPr/>
        <p:nvPr/>
      </p:nvGrpSpPr>
      <p:grpSpPr>
        <a:xfrm>
          <a:off x="0" y="0"/>
          <a:ext cx="0" cy="0"/>
          <a:chOff x="0" y="0"/>
          <a:chExt cx="0" cy="0"/>
        </a:xfrm>
      </p:grpSpPr>
      <p:sp>
        <p:nvSpPr>
          <p:cNvPr id="117" name="Google Shape;117;p17"/>
          <p:cNvSpPr/>
          <p:nvPr/>
        </p:nvSpPr>
        <p:spPr>
          <a:xfrm>
            <a:off x="1" y="0"/>
            <a:ext cx="12192000" cy="6858000"/>
          </a:xfrm>
          <a:prstGeom prst="rect">
            <a:avLst/>
          </a:prstGeom>
          <a:blipFill rotWithShape="1">
            <a:blip r:embed="rId2">
              <a:alphaModFix amt="40000"/>
            </a:blip>
            <a:tile algn="tl" flip="xy" tx="-133350" sx="85000" ty="3302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7"/>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7"/>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7"/>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 name="Google Shape;121;p17"/>
          <p:cNvGrpSpPr/>
          <p:nvPr/>
        </p:nvGrpSpPr>
        <p:grpSpPr>
          <a:xfrm>
            <a:off x="5250180" y="1267730"/>
            <a:ext cx="1691640" cy="645295"/>
            <a:chOff x="5318306" y="1386268"/>
            <a:chExt cx="1567331" cy="645295"/>
          </a:xfrm>
        </p:grpSpPr>
        <p:cxnSp>
          <p:nvCxnSpPr>
            <p:cNvPr id="122" name="Google Shape;122;p17"/>
            <p:cNvCxnSpPr/>
            <p:nvPr/>
          </p:nvCxnSpPr>
          <p:spPr>
            <a:xfrm>
              <a:off x="5318306" y="1386268"/>
              <a:ext cx="0" cy="64008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123" name="Google Shape;123;p17"/>
            <p:cNvCxnSpPr/>
            <p:nvPr/>
          </p:nvCxnSpPr>
          <p:spPr>
            <a:xfrm>
              <a:off x="6885637" y="1386268"/>
              <a:ext cx="0" cy="64008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124" name="Google Shape;124;p17"/>
            <p:cNvCxnSpPr/>
            <p:nvPr/>
          </p:nvCxnSpPr>
          <p:spPr>
            <a:xfrm>
              <a:off x="5318306" y="2031563"/>
              <a:ext cx="1567331" cy="0"/>
            </a:xfrm>
            <a:prstGeom prst="straightConnector1">
              <a:avLst/>
            </a:prstGeom>
            <a:solidFill>
              <a:srgbClr val="262626"/>
            </a:solidFill>
            <a:ln cap="flat" cmpd="sng" w="9525">
              <a:solidFill>
                <a:srgbClr val="262626"/>
              </a:solidFill>
              <a:prstDash val="solid"/>
              <a:miter lim="800000"/>
              <a:headEnd len="sm" w="sm" type="none"/>
              <a:tailEnd len="sm" w="sm" type="none"/>
            </a:ln>
          </p:spPr>
        </p:cxnSp>
      </p:grpSp>
      <p:sp>
        <p:nvSpPr>
          <p:cNvPr id="125" name="Google Shape;125;p17"/>
          <p:cNvSpPr txBox="1"/>
          <p:nvPr>
            <p:ph type="ctrTitle"/>
          </p:nvPr>
        </p:nvSpPr>
        <p:spPr>
          <a:xfrm>
            <a:off x="1561708" y="2091263"/>
            <a:ext cx="9068586" cy="2590800"/>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Garamond"/>
              <a:buNone/>
              <a:defRPr b="0" sz="7200" cap="none">
                <a:solidFill>
                  <a:srgbClr val="262626"/>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17"/>
          <p:cNvSpPr txBox="1"/>
          <p:nvPr>
            <p:ph idx="1" type="subTitle"/>
          </p:nvPr>
        </p:nvSpPr>
        <p:spPr>
          <a:xfrm>
            <a:off x="1562100" y="4682062"/>
            <a:ext cx="9070848" cy="457201"/>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1600"/>
              <a:buNone/>
              <a:defRPr sz="1600">
                <a:solidFill>
                  <a:srgbClr val="564842"/>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p:txBody>
      </p:sp>
      <p:sp>
        <p:nvSpPr>
          <p:cNvPr id="127" name="Google Shape;127;p17"/>
          <p:cNvSpPr txBox="1"/>
          <p:nvPr>
            <p:ph idx="10" type="dt"/>
          </p:nvPr>
        </p:nvSpPr>
        <p:spPr>
          <a:xfrm>
            <a:off x="5318760" y="1341255"/>
            <a:ext cx="1554480" cy="527213"/>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7"/>
          <p:cNvSpPr txBox="1"/>
          <p:nvPr>
            <p:ph idx="11" type="ftr"/>
          </p:nvPr>
        </p:nvSpPr>
        <p:spPr>
          <a:xfrm>
            <a:off x="1453896" y="5212080"/>
            <a:ext cx="5905500"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7"/>
          <p:cNvSpPr txBox="1"/>
          <p:nvPr>
            <p:ph idx="12" type="sldNum"/>
          </p:nvPr>
        </p:nvSpPr>
        <p:spPr>
          <a:xfrm>
            <a:off x="8606919" y="5212080"/>
            <a:ext cx="2111881"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1000" u="none" cap="none" strike="noStrike">
                <a:solidFill>
                  <a:srgbClr val="3F3F3F"/>
                </a:solidFill>
                <a:latin typeface="Garamond"/>
                <a:ea typeface="Garamond"/>
                <a:cs typeface="Garamond"/>
                <a:sym typeface="Garamond"/>
              </a:defRPr>
            </a:lvl1pPr>
            <a:lvl2pPr indent="0" lvl="1" marL="0" algn="r">
              <a:spcBef>
                <a:spcPts val="0"/>
              </a:spcBef>
              <a:buNone/>
              <a:defRPr b="0" i="0" sz="1000" u="none" cap="none" strike="noStrike">
                <a:solidFill>
                  <a:srgbClr val="3F3F3F"/>
                </a:solidFill>
                <a:latin typeface="Garamond"/>
                <a:ea typeface="Garamond"/>
                <a:cs typeface="Garamond"/>
                <a:sym typeface="Garamond"/>
              </a:defRPr>
            </a:lvl2pPr>
            <a:lvl3pPr indent="0" lvl="2" marL="0" algn="r">
              <a:spcBef>
                <a:spcPts val="0"/>
              </a:spcBef>
              <a:buNone/>
              <a:defRPr b="0" i="0" sz="1000" u="none" cap="none" strike="noStrike">
                <a:solidFill>
                  <a:srgbClr val="3F3F3F"/>
                </a:solidFill>
                <a:latin typeface="Garamond"/>
                <a:ea typeface="Garamond"/>
                <a:cs typeface="Garamond"/>
                <a:sym typeface="Garamond"/>
              </a:defRPr>
            </a:lvl3pPr>
            <a:lvl4pPr indent="0" lvl="3" marL="0" algn="r">
              <a:spcBef>
                <a:spcPts val="0"/>
              </a:spcBef>
              <a:buNone/>
              <a:defRPr b="0" i="0" sz="1000" u="none" cap="none" strike="noStrike">
                <a:solidFill>
                  <a:srgbClr val="3F3F3F"/>
                </a:solidFill>
                <a:latin typeface="Garamond"/>
                <a:ea typeface="Garamond"/>
                <a:cs typeface="Garamond"/>
                <a:sym typeface="Garamond"/>
              </a:defRPr>
            </a:lvl4pPr>
            <a:lvl5pPr indent="0" lvl="4" marL="0" algn="r">
              <a:spcBef>
                <a:spcPts val="0"/>
              </a:spcBef>
              <a:buNone/>
              <a:defRPr b="0" i="0" sz="1000" u="none" cap="none" strike="noStrike">
                <a:solidFill>
                  <a:srgbClr val="3F3F3F"/>
                </a:solidFill>
                <a:latin typeface="Garamond"/>
                <a:ea typeface="Garamond"/>
                <a:cs typeface="Garamond"/>
                <a:sym typeface="Garamond"/>
              </a:defRPr>
            </a:lvl5pPr>
            <a:lvl6pPr indent="0" lvl="5" marL="0" algn="r">
              <a:spcBef>
                <a:spcPts val="0"/>
              </a:spcBef>
              <a:buNone/>
              <a:defRPr b="0" i="0" sz="1000" u="none" cap="none" strike="noStrike">
                <a:solidFill>
                  <a:srgbClr val="3F3F3F"/>
                </a:solidFill>
                <a:latin typeface="Garamond"/>
                <a:ea typeface="Garamond"/>
                <a:cs typeface="Garamond"/>
                <a:sym typeface="Garamond"/>
              </a:defRPr>
            </a:lvl6pPr>
            <a:lvl7pPr indent="0" lvl="6" marL="0" algn="r">
              <a:spcBef>
                <a:spcPts val="0"/>
              </a:spcBef>
              <a:buNone/>
              <a:defRPr b="0" i="0" sz="1000" u="none" cap="none" strike="noStrike">
                <a:solidFill>
                  <a:srgbClr val="3F3F3F"/>
                </a:solidFill>
                <a:latin typeface="Garamond"/>
                <a:ea typeface="Garamond"/>
                <a:cs typeface="Garamond"/>
                <a:sym typeface="Garamond"/>
              </a:defRPr>
            </a:lvl7pPr>
            <a:lvl8pPr indent="0" lvl="7" marL="0" algn="r">
              <a:spcBef>
                <a:spcPts val="0"/>
              </a:spcBef>
              <a:buNone/>
              <a:defRPr b="0" i="0" sz="1000" u="none" cap="none" strike="noStrike">
                <a:solidFill>
                  <a:srgbClr val="3F3F3F"/>
                </a:solidFill>
                <a:latin typeface="Garamond"/>
                <a:ea typeface="Garamond"/>
                <a:cs typeface="Garamond"/>
                <a:sym typeface="Garamond"/>
              </a:defRPr>
            </a:lvl8pPr>
            <a:lvl9pPr indent="0" lvl="8" marL="0" algn="r">
              <a:spcBef>
                <a:spcPts val="0"/>
              </a:spcBef>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130" name="Shape 130"/>
        <p:cNvGrpSpPr/>
        <p:nvPr/>
      </p:nvGrpSpPr>
      <p:grpSpPr>
        <a:xfrm>
          <a:off x="0" y="0"/>
          <a:ext cx="0" cy="0"/>
          <a:chOff x="0" y="0"/>
          <a:chExt cx="0" cy="0"/>
        </a:xfrm>
      </p:grpSpPr>
      <p:sp>
        <p:nvSpPr>
          <p:cNvPr id="131" name="Google Shape;131;p18"/>
          <p:cNvSpPr/>
          <p:nvPr/>
        </p:nvSpPr>
        <p:spPr>
          <a:xfrm>
            <a:off x="11784" y="0"/>
            <a:ext cx="12192000" cy="6858000"/>
          </a:xfrm>
          <a:prstGeom prst="rect">
            <a:avLst/>
          </a:prstGeom>
          <a:blipFill rotWithShape="1">
            <a:blip r:embed="rId2">
              <a:alphaModFix amt="40000"/>
            </a:blip>
            <a:tile algn="tl" flip="xy" tx="-133350" sx="85000" ty="3302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8"/>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8"/>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8"/>
          <p:cNvSpPr/>
          <p:nvPr/>
        </p:nvSpPr>
        <p:spPr>
          <a:xfrm>
            <a:off x="5135880" y="1267730"/>
            <a:ext cx="1920240" cy="73152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5" name="Google Shape;135;p18"/>
          <p:cNvGrpSpPr/>
          <p:nvPr/>
        </p:nvGrpSpPr>
        <p:grpSpPr>
          <a:xfrm>
            <a:off x="5250180" y="1267730"/>
            <a:ext cx="1691640" cy="645295"/>
            <a:chOff x="5318306" y="1386268"/>
            <a:chExt cx="1567331" cy="645295"/>
          </a:xfrm>
        </p:grpSpPr>
        <p:cxnSp>
          <p:nvCxnSpPr>
            <p:cNvPr id="136" name="Google Shape;136;p18"/>
            <p:cNvCxnSpPr/>
            <p:nvPr/>
          </p:nvCxnSpPr>
          <p:spPr>
            <a:xfrm>
              <a:off x="5318306" y="1386268"/>
              <a:ext cx="0" cy="640080"/>
            </a:xfrm>
            <a:prstGeom prst="straightConnector1">
              <a:avLst/>
            </a:prstGeom>
            <a:solidFill>
              <a:srgbClr val="262626"/>
            </a:solidFill>
            <a:ln cap="flat" cmpd="sng" w="9525">
              <a:solidFill>
                <a:srgbClr val="7D3B12"/>
              </a:solidFill>
              <a:prstDash val="solid"/>
              <a:miter lim="800000"/>
              <a:headEnd len="sm" w="sm" type="none"/>
              <a:tailEnd len="sm" w="sm" type="none"/>
            </a:ln>
          </p:spPr>
        </p:cxnSp>
        <p:cxnSp>
          <p:nvCxnSpPr>
            <p:cNvPr id="137" name="Google Shape;137;p18"/>
            <p:cNvCxnSpPr/>
            <p:nvPr/>
          </p:nvCxnSpPr>
          <p:spPr>
            <a:xfrm>
              <a:off x="6885637" y="1386268"/>
              <a:ext cx="0" cy="640080"/>
            </a:xfrm>
            <a:prstGeom prst="straightConnector1">
              <a:avLst/>
            </a:prstGeom>
            <a:solidFill>
              <a:srgbClr val="262626"/>
            </a:solidFill>
            <a:ln cap="flat" cmpd="sng" w="9525">
              <a:solidFill>
                <a:srgbClr val="7D3B12"/>
              </a:solidFill>
              <a:prstDash val="solid"/>
              <a:miter lim="800000"/>
              <a:headEnd len="sm" w="sm" type="none"/>
              <a:tailEnd len="sm" w="sm" type="none"/>
            </a:ln>
          </p:spPr>
        </p:cxnSp>
        <p:cxnSp>
          <p:nvCxnSpPr>
            <p:cNvPr id="138" name="Google Shape;138;p18"/>
            <p:cNvCxnSpPr/>
            <p:nvPr/>
          </p:nvCxnSpPr>
          <p:spPr>
            <a:xfrm>
              <a:off x="5318306" y="2031563"/>
              <a:ext cx="1567331" cy="0"/>
            </a:xfrm>
            <a:prstGeom prst="straightConnector1">
              <a:avLst/>
            </a:prstGeom>
            <a:solidFill>
              <a:srgbClr val="262626"/>
            </a:solidFill>
            <a:ln cap="flat" cmpd="sng" w="9525">
              <a:solidFill>
                <a:srgbClr val="7D3B12"/>
              </a:solidFill>
              <a:prstDash val="solid"/>
              <a:miter lim="800000"/>
              <a:headEnd len="sm" w="sm" type="none"/>
              <a:tailEnd len="sm" w="sm" type="none"/>
            </a:ln>
          </p:spPr>
        </p:cxnSp>
      </p:grpSp>
      <p:sp>
        <p:nvSpPr>
          <p:cNvPr id="139" name="Google Shape;139;p18"/>
          <p:cNvSpPr txBox="1"/>
          <p:nvPr>
            <p:ph type="title"/>
          </p:nvPr>
        </p:nvSpPr>
        <p:spPr>
          <a:xfrm>
            <a:off x="1563623" y="2094309"/>
            <a:ext cx="9070848" cy="2587752"/>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Garamond"/>
              <a:buNone/>
              <a:defRPr sz="7200" cap="none">
                <a:solidFill>
                  <a:srgbClr val="262626"/>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18"/>
          <p:cNvSpPr txBox="1"/>
          <p:nvPr>
            <p:ph idx="1" type="body"/>
          </p:nvPr>
        </p:nvSpPr>
        <p:spPr>
          <a:xfrm>
            <a:off x="1563624" y="4682062"/>
            <a:ext cx="9070848" cy="4572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900"/>
              </a:spcBef>
              <a:spcAft>
                <a:spcPts val="0"/>
              </a:spcAft>
              <a:buSzPts val="1600"/>
              <a:buNone/>
              <a:defRPr sz="1600">
                <a:solidFill>
                  <a:schemeClr val="dk2"/>
                </a:solidFill>
              </a:defRPr>
            </a:lvl1pPr>
            <a:lvl2pPr indent="-228600" lvl="1" marL="914400" algn="l">
              <a:lnSpc>
                <a:spcPct val="100000"/>
              </a:lnSpc>
              <a:spcBef>
                <a:spcPts val="500"/>
              </a:spcBef>
              <a:spcAft>
                <a:spcPts val="0"/>
              </a:spcAft>
              <a:buSzPts val="1600"/>
              <a:buNone/>
              <a:defRPr sz="1600">
                <a:solidFill>
                  <a:srgbClr val="888888"/>
                </a:solidFill>
              </a:defRPr>
            </a:lvl2pPr>
            <a:lvl3pPr indent="-228600" lvl="2" marL="1371600" algn="l">
              <a:lnSpc>
                <a:spcPct val="100000"/>
              </a:lnSpc>
              <a:spcBef>
                <a:spcPts val="500"/>
              </a:spcBef>
              <a:spcAft>
                <a:spcPts val="0"/>
              </a:spcAft>
              <a:buSzPts val="1600"/>
              <a:buNone/>
              <a:defRPr sz="1600">
                <a:solidFill>
                  <a:srgbClr val="888888"/>
                </a:solidFill>
              </a:defRPr>
            </a:lvl3pPr>
            <a:lvl4pPr indent="-228600" lvl="3" marL="1828800" algn="l">
              <a:lnSpc>
                <a:spcPct val="100000"/>
              </a:lnSpc>
              <a:spcBef>
                <a:spcPts val="500"/>
              </a:spcBef>
              <a:spcAft>
                <a:spcPts val="0"/>
              </a:spcAft>
              <a:buSzPts val="1400"/>
              <a:buNone/>
              <a:defRPr sz="1400">
                <a:solidFill>
                  <a:srgbClr val="888888"/>
                </a:solidFill>
              </a:defRPr>
            </a:lvl4pPr>
            <a:lvl5pPr indent="-228600" lvl="4" marL="2286000" algn="l">
              <a:lnSpc>
                <a:spcPct val="100000"/>
              </a:lnSpc>
              <a:spcBef>
                <a:spcPts val="500"/>
              </a:spcBef>
              <a:spcAft>
                <a:spcPts val="0"/>
              </a:spcAft>
              <a:buSzPts val="1400"/>
              <a:buNone/>
              <a:defRPr sz="1400">
                <a:solidFill>
                  <a:srgbClr val="888888"/>
                </a:solidFill>
              </a:defRPr>
            </a:lvl5pPr>
            <a:lvl6pPr indent="-228600" lvl="5" marL="2743200" algn="l">
              <a:lnSpc>
                <a:spcPct val="100000"/>
              </a:lnSpc>
              <a:spcBef>
                <a:spcPts val="500"/>
              </a:spcBef>
              <a:spcAft>
                <a:spcPts val="0"/>
              </a:spcAft>
              <a:buSzPts val="1400"/>
              <a:buNone/>
              <a:defRPr sz="1400">
                <a:solidFill>
                  <a:srgbClr val="888888"/>
                </a:solidFill>
              </a:defRPr>
            </a:lvl6pPr>
            <a:lvl7pPr indent="-228600" lvl="6" marL="3200400" algn="l">
              <a:lnSpc>
                <a:spcPct val="100000"/>
              </a:lnSpc>
              <a:spcBef>
                <a:spcPts val="500"/>
              </a:spcBef>
              <a:spcAft>
                <a:spcPts val="0"/>
              </a:spcAft>
              <a:buSzPts val="1400"/>
              <a:buNone/>
              <a:defRPr sz="1400">
                <a:solidFill>
                  <a:srgbClr val="888888"/>
                </a:solidFill>
              </a:defRPr>
            </a:lvl7pPr>
            <a:lvl8pPr indent="-228600" lvl="7" marL="3657600" algn="l">
              <a:lnSpc>
                <a:spcPct val="100000"/>
              </a:lnSpc>
              <a:spcBef>
                <a:spcPts val="500"/>
              </a:spcBef>
              <a:spcAft>
                <a:spcPts val="0"/>
              </a:spcAft>
              <a:buSzPts val="1400"/>
              <a:buNone/>
              <a:defRPr sz="1400">
                <a:solidFill>
                  <a:srgbClr val="888888"/>
                </a:solidFill>
              </a:defRPr>
            </a:lvl8pPr>
            <a:lvl9pPr indent="-228600" lvl="8" marL="4114800" algn="l">
              <a:lnSpc>
                <a:spcPct val="100000"/>
              </a:lnSpc>
              <a:spcBef>
                <a:spcPts val="500"/>
              </a:spcBef>
              <a:spcAft>
                <a:spcPts val="0"/>
              </a:spcAft>
              <a:buSzPts val="1400"/>
              <a:buNone/>
              <a:defRPr sz="1400">
                <a:solidFill>
                  <a:srgbClr val="888888"/>
                </a:solidFill>
              </a:defRPr>
            </a:lvl9pPr>
          </a:lstStyle>
          <a:p/>
        </p:txBody>
      </p:sp>
      <p:sp>
        <p:nvSpPr>
          <p:cNvPr id="141" name="Google Shape;141;p18"/>
          <p:cNvSpPr txBox="1"/>
          <p:nvPr>
            <p:ph idx="10" type="dt"/>
          </p:nvPr>
        </p:nvSpPr>
        <p:spPr>
          <a:xfrm>
            <a:off x="5321808" y="1344502"/>
            <a:ext cx="1554480" cy="53035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8"/>
          <p:cNvSpPr txBox="1"/>
          <p:nvPr>
            <p:ph idx="11" type="ftr"/>
          </p:nvPr>
        </p:nvSpPr>
        <p:spPr>
          <a:xfrm>
            <a:off x="1453896" y="5212080"/>
            <a:ext cx="5907024"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18"/>
          <p:cNvSpPr txBox="1"/>
          <p:nvPr>
            <p:ph idx="12" type="sldNum"/>
          </p:nvPr>
        </p:nvSpPr>
        <p:spPr>
          <a:xfrm>
            <a:off x="8604504" y="5212080"/>
            <a:ext cx="2112264"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showMasterSp="0" type="twoObj">
  <p:cSld name="TWO_OBJECTS">
    <p:spTree>
      <p:nvGrpSpPr>
        <p:cNvPr id="144" name="Shape 144"/>
        <p:cNvGrpSpPr/>
        <p:nvPr/>
      </p:nvGrpSpPr>
      <p:grpSpPr>
        <a:xfrm>
          <a:off x="0" y="0"/>
          <a:ext cx="0" cy="0"/>
          <a:chOff x="0" y="0"/>
          <a:chExt cx="0" cy="0"/>
        </a:xfrm>
      </p:grpSpPr>
      <p:sp>
        <p:nvSpPr>
          <p:cNvPr id="145" name="Google Shape;145;p19"/>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6" name="Google Shape;146;p19"/>
          <p:cNvSpPr txBox="1"/>
          <p:nvPr>
            <p:ph idx="1" type="body"/>
          </p:nvPr>
        </p:nvSpPr>
        <p:spPr>
          <a:xfrm>
            <a:off x="106680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47" name="Google Shape;147;p19"/>
          <p:cNvSpPr txBox="1"/>
          <p:nvPr>
            <p:ph idx="2" type="body"/>
          </p:nvPr>
        </p:nvSpPr>
        <p:spPr>
          <a:xfrm>
            <a:off x="637032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48" name="Google Shape;148;p19"/>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19"/>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19"/>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showMasterSp="0" type="twoTxTwoObj">
  <p:cSld name="TWO_OBJECTS_WITH_TEXT">
    <p:spTree>
      <p:nvGrpSpPr>
        <p:cNvPr id="151" name="Shape 151"/>
        <p:cNvGrpSpPr/>
        <p:nvPr/>
      </p:nvGrpSpPr>
      <p:grpSpPr>
        <a:xfrm>
          <a:off x="0" y="0"/>
          <a:ext cx="0" cy="0"/>
          <a:chOff x="0" y="0"/>
          <a:chExt cx="0" cy="0"/>
        </a:xfrm>
      </p:grpSpPr>
      <p:sp>
        <p:nvSpPr>
          <p:cNvPr id="152" name="Google Shape;152;p2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20"/>
          <p:cNvSpPr txBox="1"/>
          <p:nvPr>
            <p:ph idx="1" type="body"/>
          </p:nvPr>
        </p:nvSpPr>
        <p:spPr>
          <a:xfrm>
            <a:off x="106984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800"/>
              <a:buNone/>
              <a:defRPr b="0" sz="1800">
                <a:solidFill>
                  <a:schemeClr val="dk2"/>
                </a:solidFill>
                <a:latin typeface="Garamond"/>
                <a:ea typeface="Garamond"/>
                <a:cs typeface="Garamond"/>
                <a:sym typeface="Garamond"/>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154" name="Google Shape;154;p20"/>
          <p:cNvSpPr txBox="1"/>
          <p:nvPr>
            <p:ph idx="2" type="body"/>
          </p:nvPr>
        </p:nvSpPr>
        <p:spPr>
          <a:xfrm>
            <a:off x="1069848" y="2755898"/>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55" name="Google Shape;155;p20"/>
          <p:cNvSpPr txBox="1"/>
          <p:nvPr>
            <p:ph idx="3" type="body"/>
          </p:nvPr>
        </p:nvSpPr>
        <p:spPr>
          <a:xfrm>
            <a:off x="637336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800"/>
              <a:buNone/>
              <a:defRPr b="0" sz="1800">
                <a:solidFill>
                  <a:schemeClr val="dk2"/>
                </a:solidFill>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156" name="Google Shape;156;p20"/>
          <p:cNvSpPr txBox="1"/>
          <p:nvPr>
            <p:ph idx="4" type="body"/>
          </p:nvPr>
        </p:nvSpPr>
        <p:spPr>
          <a:xfrm>
            <a:off x="6373368" y="2756581"/>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57" name="Google Shape;157;p20"/>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0"/>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0"/>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showMasterSp="0" type="titleOnly">
  <p:cSld name="TITLE_ONLY">
    <p:spTree>
      <p:nvGrpSpPr>
        <p:cNvPr id="160" name="Shape 160"/>
        <p:cNvGrpSpPr/>
        <p:nvPr/>
      </p:nvGrpSpPr>
      <p:grpSpPr>
        <a:xfrm>
          <a:off x="0" y="0"/>
          <a:ext cx="0" cy="0"/>
          <a:chOff x="0" y="0"/>
          <a:chExt cx="0" cy="0"/>
        </a:xfrm>
      </p:grpSpPr>
      <p:sp>
        <p:nvSpPr>
          <p:cNvPr id="161" name="Google Shape;161;p21"/>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2" name="Google Shape;162;p21"/>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1"/>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21"/>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165" name="Shape 165"/>
        <p:cNvGrpSpPr/>
        <p:nvPr/>
      </p:nvGrpSpPr>
      <p:grpSpPr>
        <a:xfrm>
          <a:off x="0" y="0"/>
          <a:ext cx="0" cy="0"/>
          <a:chOff x="0" y="0"/>
          <a:chExt cx="0" cy="0"/>
        </a:xfrm>
      </p:grpSpPr>
      <p:sp>
        <p:nvSpPr>
          <p:cNvPr id="166" name="Google Shape;166;p22"/>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2"/>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22"/>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169" name="Shape 169"/>
        <p:cNvGrpSpPr/>
        <p:nvPr/>
      </p:nvGrpSpPr>
      <p:grpSpPr>
        <a:xfrm>
          <a:off x="0" y="0"/>
          <a:ext cx="0" cy="0"/>
          <a:chOff x="0" y="0"/>
          <a:chExt cx="0" cy="0"/>
        </a:xfrm>
      </p:grpSpPr>
      <p:sp>
        <p:nvSpPr>
          <p:cNvPr id="170" name="Google Shape;170;p23"/>
          <p:cNvSpPr/>
          <p:nvPr/>
        </p:nvSpPr>
        <p:spPr>
          <a:xfrm>
            <a:off x="9020386" y="237744"/>
            <a:ext cx="2926080"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3"/>
          <p:cNvSpPr txBox="1"/>
          <p:nvPr>
            <p:ph type="title"/>
          </p:nvPr>
        </p:nvSpPr>
        <p:spPr>
          <a:xfrm>
            <a:off x="9296400" y="607392"/>
            <a:ext cx="2430780" cy="16459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00"/>
              <a:buFont typeface="Garamond"/>
              <a:buNone/>
              <a:defRPr b="0" sz="2800" cap="none">
                <a:solidFill>
                  <a:schemeClr val="dk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23"/>
          <p:cNvSpPr txBox="1"/>
          <p:nvPr>
            <p:ph idx="1" type="body"/>
          </p:nvPr>
        </p:nvSpPr>
        <p:spPr>
          <a:xfrm>
            <a:off x="685800" y="609600"/>
            <a:ext cx="7772400" cy="5334000"/>
          </a:xfrm>
          <a:prstGeom prst="rect">
            <a:avLst/>
          </a:prstGeom>
          <a:noFill/>
          <a:ln>
            <a:noFill/>
          </a:ln>
        </p:spPr>
        <p:txBody>
          <a:bodyPr anchorCtr="0" anchor="t" bIns="45700" lIns="91425" spcFirstLastPara="1" rIns="91425" wrap="square" tIns="45700">
            <a:normAutofit/>
          </a:bodyPr>
          <a:lstStyle>
            <a:lvl1pPr indent="-349250" lvl="0" marL="457200" algn="l">
              <a:lnSpc>
                <a:spcPct val="100000"/>
              </a:lnSpc>
              <a:spcBef>
                <a:spcPts val="900"/>
              </a:spcBef>
              <a:spcAft>
                <a:spcPts val="0"/>
              </a:spcAft>
              <a:buSzPts val="1900"/>
              <a:buChar char="◦"/>
              <a:defRPr sz="19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73" name="Google Shape;173;p23"/>
          <p:cNvSpPr txBox="1"/>
          <p:nvPr>
            <p:ph idx="2" type="body"/>
          </p:nvPr>
        </p:nvSpPr>
        <p:spPr>
          <a:xfrm>
            <a:off x="9296400" y="2286000"/>
            <a:ext cx="2430780" cy="35052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174" name="Google Shape;174;p23"/>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3"/>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23"/>
          <p:cNvSpPr txBox="1"/>
          <p:nvPr>
            <p:ph idx="12" type="sldNum"/>
          </p:nvPr>
        </p:nvSpPr>
        <p:spPr>
          <a:xfrm>
            <a:off x="10396728" y="6227064"/>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77" name="Google Shape;177;p23"/>
          <p:cNvSpPr/>
          <p:nvPr/>
        </p:nvSpPr>
        <p:spPr>
          <a:xfrm>
            <a:off x="9157546" y="374904"/>
            <a:ext cx="2651760"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showMasterSp="0" type="obj">
  <p:cSld name="OBJECT">
    <p:spTree>
      <p:nvGrpSpPr>
        <p:cNvPr id="27" name="Shape 27"/>
        <p:cNvGrpSpPr/>
        <p:nvPr/>
      </p:nvGrpSpPr>
      <p:grpSpPr>
        <a:xfrm>
          <a:off x="0" y="0"/>
          <a:ext cx="0" cy="0"/>
          <a:chOff x="0" y="0"/>
          <a:chExt cx="0" cy="0"/>
        </a:xfrm>
      </p:grpSpPr>
      <p:sp>
        <p:nvSpPr>
          <p:cNvPr id="28" name="Google Shape;28;p27"/>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7"/>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30" name="Google Shape;30;p27"/>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7"/>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7"/>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178" name="Shape 178"/>
        <p:cNvGrpSpPr/>
        <p:nvPr/>
      </p:nvGrpSpPr>
      <p:grpSpPr>
        <a:xfrm>
          <a:off x="0" y="0"/>
          <a:ext cx="0" cy="0"/>
          <a:chOff x="0" y="0"/>
          <a:chExt cx="0" cy="0"/>
        </a:xfrm>
      </p:grpSpPr>
      <p:sp>
        <p:nvSpPr>
          <p:cNvPr id="179" name="Google Shape;179;p24"/>
          <p:cNvSpPr/>
          <p:nvPr/>
        </p:nvSpPr>
        <p:spPr>
          <a:xfrm>
            <a:off x="9020386" y="237744"/>
            <a:ext cx="2926080"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4"/>
          <p:cNvSpPr txBox="1"/>
          <p:nvPr>
            <p:ph type="title"/>
          </p:nvPr>
        </p:nvSpPr>
        <p:spPr>
          <a:xfrm>
            <a:off x="9296400" y="603504"/>
            <a:ext cx="2432304" cy="164592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800"/>
              <a:buFont typeface="Garamond"/>
              <a:buNone/>
              <a:defRPr b="0" sz="2800">
                <a:solidFill>
                  <a:schemeClr val="dk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1" name="Google Shape;181;p24"/>
          <p:cNvSpPr/>
          <p:nvPr>
            <p:ph idx="2" type="pic"/>
          </p:nvPr>
        </p:nvSpPr>
        <p:spPr>
          <a:xfrm>
            <a:off x="228599" y="237744"/>
            <a:ext cx="8531352" cy="6382512"/>
          </a:xfrm>
          <a:prstGeom prst="rect">
            <a:avLst/>
          </a:prstGeom>
          <a:solidFill>
            <a:srgbClr val="BFB9B9"/>
          </a:solidFill>
          <a:ln>
            <a:noFill/>
          </a:ln>
        </p:spPr>
        <p:txBody>
          <a:bodyPr anchorCtr="0" anchor="t" bIns="45700" lIns="91425" spcFirstLastPara="1" rIns="91425" wrap="square" tIns="45700">
            <a:normAutofit/>
          </a:bodyPr>
          <a:lstStyle>
            <a:lvl1pPr lvl="0" marR="0" rtl="0" algn="l">
              <a:lnSpc>
                <a:spcPct val="100000"/>
              </a:lnSpc>
              <a:spcBef>
                <a:spcPts val="900"/>
              </a:spcBef>
              <a:spcAft>
                <a:spcPts val="0"/>
              </a:spcAft>
              <a:buClr>
                <a:srgbClr val="262626"/>
              </a:buClr>
              <a:buSzPts val="3200"/>
              <a:buFont typeface="Garamond"/>
              <a:buNone/>
              <a:defRPr b="0" i="0" sz="3200" u="none" cap="none" strike="noStrike">
                <a:solidFill>
                  <a:schemeClr val="dk1"/>
                </a:solidFill>
                <a:latin typeface="Garamond"/>
                <a:ea typeface="Garamond"/>
                <a:cs typeface="Garamond"/>
                <a:sym typeface="Garamond"/>
              </a:defRPr>
            </a:lvl1pPr>
            <a:lvl2pPr lvl="1" marR="0" rtl="0" algn="l">
              <a:lnSpc>
                <a:spcPct val="100000"/>
              </a:lnSpc>
              <a:spcBef>
                <a:spcPts val="500"/>
              </a:spcBef>
              <a:spcAft>
                <a:spcPts val="0"/>
              </a:spcAft>
              <a:buClr>
                <a:srgbClr val="262626"/>
              </a:buClr>
              <a:buSzPts val="2800"/>
              <a:buFont typeface="Garamond"/>
              <a:buNone/>
              <a:defRPr b="0" i="0" sz="2800" u="none" cap="none" strike="noStrike">
                <a:solidFill>
                  <a:schemeClr val="dk1"/>
                </a:solidFill>
                <a:latin typeface="Garamond"/>
                <a:ea typeface="Garamond"/>
                <a:cs typeface="Garamond"/>
                <a:sym typeface="Garamond"/>
              </a:defRPr>
            </a:lvl2pPr>
            <a:lvl3pPr lvl="2" marR="0" rtl="0" algn="l">
              <a:lnSpc>
                <a:spcPct val="100000"/>
              </a:lnSpc>
              <a:spcBef>
                <a:spcPts val="500"/>
              </a:spcBef>
              <a:spcAft>
                <a:spcPts val="0"/>
              </a:spcAft>
              <a:buClr>
                <a:srgbClr val="262626"/>
              </a:buClr>
              <a:buSzPts val="2400"/>
              <a:buFont typeface="Garamond"/>
              <a:buNone/>
              <a:defRPr b="0" i="0" sz="2400" u="none" cap="none" strike="noStrike">
                <a:solidFill>
                  <a:schemeClr val="dk1"/>
                </a:solidFill>
                <a:latin typeface="Garamond"/>
                <a:ea typeface="Garamond"/>
                <a:cs typeface="Garamond"/>
                <a:sym typeface="Garamond"/>
              </a:defRPr>
            </a:lvl3pPr>
            <a:lvl4pPr lvl="3"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4pPr>
            <a:lvl5pPr lvl="4"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5pPr>
            <a:lvl6pPr lvl="5"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6pPr>
            <a:lvl7pPr lvl="6"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7pPr>
            <a:lvl8pPr lvl="7"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8pPr>
            <a:lvl9pPr lvl="8"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9pPr>
          </a:lstStyle>
          <a:p/>
        </p:txBody>
      </p:sp>
      <p:sp>
        <p:nvSpPr>
          <p:cNvPr id="182" name="Google Shape;182;p24"/>
          <p:cNvSpPr txBox="1"/>
          <p:nvPr>
            <p:ph idx="1" type="body"/>
          </p:nvPr>
        </p:nvSpPr>
        <p:spPr>
          <a:xfrm>
            <a:off x="9296400" y="2286000"/>
            <a:ext cx="2432304" cy="350215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183" name="Google Shape;183;p24"/>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4"/>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sz="10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24"/>
          <p:cNvSpPr txBox="1"/>
          <p:nvPr>
            <p:ph idx="12" type="sldNum"/>
          </p:nvPr>
        </p:nvSpPr>
        <p:spPr>
          <a:xfrm>
            <a:off x="10396728" y="6227064"/>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86" name="Google Shape;186;p24"/>
          <p:cNvSpPr/>
          <p:nvPr/>
        </p:nvSpPr>
        <p:spPr>
          <a:xfrm>
            <a:off x="9157546" y="374904"/>
            <a:ext cx="2651760"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showMasterSp="0" type="vertTx">
  <p:cSld name="VERTICAL_TEXT">
    <p:spTree>
      <p:nvGrpSpPr>
        <p:cNvPr id="187" name="Shape 187"/>
        <p:cNvGrpSpPr/>
        <p:nvPr/>
      </p:nvGrpSpPr>
      <p:grpSpPr>
        <a:xfrm>
          <a:off x="0" y="0"/>
          <a:ext cx="0" cy="0"/>
          <a:chOff x="0" y="0"/>
          <a:chExt cx="0" cy="0"/>
        </a:xfrm>
      </p:grpSpPr>
      <p:sp>
        <p:nvSpPr>
          <p:cNvPr id="188" name="Google Shape;188;p25"/>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25"/>
          <p:cNvSpPr txBox="1"/>
          <p:nvPr>
            <p:ph idx="1" type="body"/>
          </p:nvPr>
        </p:nvSpPr>
        <p:spPr>
          <a:xfrm rot="5400000">
            <a:off x="4130040" y="-960120"/>
            <a:ext cx="3931920" cy="10058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90" name="Google Shape;190;p25"/>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25"/>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25"/>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193" name="Shape 193"/>
        <p:cNvGrpSpPr/>
        <p:nvPr/>
      </p:nvGrpSpPr>
      <p:grpSpPr>
        <a:xfrm>
          <a:off x="0" y="0"/>
          <a:ext cx="0" cy="0"/>
          <a:chOff x="0" y="0"/>
          <a:chExt cx="0" cy="0"/>
        </a:xfrm>
      </p:grpSpPr>
      <p:sp>
        <p:nvSpPr>
          <p:cNvPr id="194" name="Google Shape;194;p26"/>
          <p:cNvSpPr txBox="1"/>
          <p:nvPr>
            <p:ph type="title"/>
          </p:nvPr>
        </p:nvSpPr>
        <p:spPr>
          <a:xfrm rot="5400000">
            <a:off x="7543800" y="2209800"/>
            <a:ext cx="5257800" cy="236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5" name="Google Shape;195;p26"/>
          <p:cNvSpPr txBox="1"/>
          <p:nvPr>
            <p:ph idx="1" type="body"/>
          </p:nvPr>
        </p:nvSpPr>
        <p:spPr>
          <a:xfrm rot="5400000">
            <a:off x="2247900" y="-647700"/>
            <a:ext cx="5257800" cy="8077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96" name="Google Shape;196;p26"/>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26"/>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26"/>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33" name="Shape 33"/>
        <p:cNvGrpSpPr/>
        <p:nvPr/>
      </p:nvGrpSpPr>
      <p:grpSpPr>
        <a:xfrm>
          <a:off x="0" y="0"/>
          <a:ext cx="0" cy="0"/>
          <a:chOff x="0" y="0"/>
          <a:chExt cx="0" cy="0"/>
        </a:xfrm>
      </p:grpSpPr>
      <p:sp>
        <p:nvSpPr>
          <p:cNvPr id="34" name="Google Shape;34;p28"/>
          <p:cNvSpPr/>
          <p:nvPr/>
        </p:nvSpPr>
        <p:spPr>
          <a:xfrm>
            <a:off x="11784" y="0"/>
            <a:ext cx="12192000" cy="6858000"/>
          </a:xfrm>
          <a:prstGeom prst="rect">
            <a:avLst/>
          </a:prstGeom>
          <a:blipFill rotWithShape="1">
            <a:blip r:embed="rId2">
              <a:alphaModFix amt="40000"/>
            </a:blip>
            <a:tile algn="tl" flip="xy" tx="-133350" sx="85000" ty="3302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8"/>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8"/>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8"/>
          <p:cNvSpPr/>
          <p:nvPr/>
        </p:nvSpPr>
        <p:spPr>
          <a:xfrm>
            <a:off x="5135880" y="1267730"/>
            <a:ext cx="1920240" cy="73152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 name="Google Shape;38;p28"/>
          <p:cNvGrpSpPr/>
          <p:nvPr/>
        </p:nvGrpSpPr>
        <p:grpSpPr>
          <a:xfrm>
            <a:off x="5250180" y="1267730"/>
            <a:ext cx="1691640" cy="645295"/>
            <a:chOff x="5318306" y="1386268"/>
            <a:chExt cx="1567331" cy="645295"/>
          </a:xfrm>
        </p:grpSpPr>
        <p:cxnSp>
          <p:nvCxnSpPr>
            <p:cNvPr id="39" name="Google Shape;39;p28"/>
            <p:cNvCxnSpPr/>
            <p:nvPr/>
          </p:nvCxnSpPr>
          <p:spPr>
            <a:xfrm>
              <a:off x="5318306" y="1386268"/>
              <a:ext cx="0" cy="640080"/>
            </a:xfrm>
            <a:prstGeom prst="straightConnector1">
              <a:avLst/>
            </a:prstGeom>
            <a:solidFill>
              <a:srgbClr val="262626"/>
            </a:solidFill>
            <a:ln cap="flat" cmpd="sng" w="9525">
              <a:solidFill>
                <a:srgbClr val="7D3B12"/>
              </a:solidFill>
              <a:prstDash val="solid"/>
              <a:miter lim="800000"/>
              <a:headEnd len="sm" w="sm" type="none"/>
              <a:tailEnd len="sm" w="sm" type="none"/>
            </a:ln>
          </p:spPr>
        </p:cxnSp>
        <p:cxnSp>
          <p:nvCxnSpPr>
            <p:cNvPr id="40" name="Google Shape;40;p28"/>
            <p:cNvCxnSpPr/>
            <p:nvPr/>
          </p:nvCxnSpPr>
          <p:spPr>
            <a:xfrm>
              <a:off x="6885637" y="1386268"/>
              <a:ext cx="0" cy="640080"/>
            </a:xfrm>
            <a:prstGeom prst="straightConnector1">
              <a:avLst/>
            </a:prstGeom>
            <a:solidFill>
              <a:srgbClr val="262626"/>
            </a:solidFill>
            <a:ln cap="flat" cmpd="sng" w="9525">
              <a:solidFill>
                <a:srgbClr val="7D3B12"/>
              </a:solidFill>
              <a:prstDash val="solid"/>
              <a:miter lim="800000"/>
              <a:headEnd len="sm" w="sm" type="none"/>
              <a:tailEnd len="sm" w="sm" type="none"/>
            </a:ln>
          </p:spPr>
        </p:cxnSp>
        <p:cxnSp>
          <p:nvCxnSpPr>
            <p:cNvPr id="41" name="Google Shape;41;p28"/>
            <p:cNvCxnSpPr/>
            <p:nvPr/>
          </p:nvCxnSpPr>
          <p:spPr>
            <a:xfrm>
              <a:off x="5318306" y="2031563"/>
              <a:ext cx="1567331" cy="0"/>
            </a:xfrm>
            <a:prstGeom prst="straightConnector1">
              <a:avLst/>
            </a:prstGeom>
            <a:solidFill>
              <a:srgbClr val="262626"/>
            </a:solidFill>
            <a:ln cap="flat" cmpd="sng" w="9525">
              <a:solidFill>
                <a:srgbClr val="7D3B12"/>
              </a:solidFill>
              <a:prstDash val="solid"/>
              <a:miter lim="800000"/>
              <a:headEnd len="sm" w="sm" type="none"/>
              <a:tailEnd len="sm" w="sm" type="none"/>
            </a:ln>
          </p:spPr>
        </p:cxnSp>
      </p:grpSp>
      <p:sp>
        <p:nvSpPr>
          <p:cNvPr id="42" name="Google Shape;42;p28"/>
          <p:cNvSpPr txBox="1"/>
          <p:nvPr>
            <p:ph type="title"/>
          </p:nvPr>
        </p:nvSpPr>
        <p:spPr>
          <a:xfrm>
            <a:off x="1563623" y="2094309"/>
            <a:ext cx="9070848" cy="2587752"/>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Garamond"/>
              <a:buNone/>
              <a:defRPr sz="7200" cap="none">
                <a:solidFill>
                  <a:srgbClr val="262626"/>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8"/>
          <p:cNvSpPr txBox="1"/>
          <p:nvPr>
            <p:ph idx="1" type="body"/>
          </p:nvPr>
        </p:nvSpPr>
        <p:spPr>
          <a:xfrm>
            <a:off x="1563624" y="4682062"/>
            <a:ext cx="9070848" cy="4572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900"/>
              </a:spcBef>
              <a:spcAft>
                <a:spcPts val="0"/>
              </a:spcAft>
              <a:buSzPts val="1600"/>
              <a:buNone/>
              <a:defRPr sz="1600">
                <a:solidFill>
                  <a:schemeClr val="dk2"/>
                </a:solidFill>
              </a:defRPr>
            </a:lvl1pPr>
            <a:lvl2pPr indent="-228600" lvl="1" marL="914400" algn="l">
              <a:lnSpc>
                <a:spcPct val="100000"/>
              </a:lnSpc>
              <a:spcBef>
                <a:spcPts val="500"/>
              </a:spcBef>
              <a:spcAft>
                <a:spcPts val="0"/>
              </a:spcAft>
              <a:buSzPts val="1600"/>
              <a:buNone/>
              <a:defRPr sz="1600">
                <a:solidFill>
                  <a:srgbClr val="888888"/>
                </a:solidFill>
              </a:defRPr>
            </a:lvl2pPr>
            <a:lvl3pPr indent="-228600" lvl="2" marL="1371600" algn="l">
              <a:lnSpc>
                <a:spcPct val="100000"/>
              </a:lnSpc>
              <a:spcBef>
                <a:spcPts val="500"/>
              </a:spcBef>
              <a:spcAft>
                <a:spcPts val="0"/>
              </a:spcAft>
              <a:buSzPts val="1600"/>
              <a:buNone/>
              <a:defRPr sz="1600">
                <a:solidFill>
                  <a:srgbClr val="888888"/>
                </a:solidFill>
              </a:defRPr>
            </a:lvl3pPr>
            <a:lvl4pPr indent="-228600" lvl="3" marL="1828800" algn="l">
              <a:lnSpc>
                <a:spcPct val="100000"/>
              </a:lnSpc>
              <a:spcBef>
                <a:spcPts val="500"/>
              </a:spcBef>
              <a:spcAft>
                <a:spcPts val="0"/>
              </a:spcAft>
              <a:buSzPts val="1400"/>
              <a:buNone/>
              <a:defRPr sz="1400">
                <a:solidFill>
                  <a:srgbClr val="888888"/>
                </a:solidFill>
              </a:defRPr>
            </a:lvl4pPr>
            <a:lvl5pPr indent="-228600" lvl="4" marL="2286000" algn="l">
              <a:lnSpc>
                <a:spcPct val="100000"/>
              </a:lnSpc>
              <a:spcBef>
                <a:spcPts val="500"/>
              </a:spcBef>
              <a:spcAft>
                <a:spcPts val="0"/>
              </a:spcAft>
              <a:buSzPts val="1400"/>
              <a:buNone/>
              <a:defRPr sz="1400">
                <a:solidFill>
                  <a:srgbClr val="888888"/>
                </a:solidFill>
              </a:defRPr>
            </a:lvl5pPr>
            <a:lvl6pPr indent="-228600" lvl="5" marL="2743200" algn="l">
              <a:lnSpc>
                <a:spcPct val="100000"/>
              </a:lnSpc>
              <a:spcBef>
                <a:spcPts val="500"/>
              </a:spcBef>
              <a:spcAft>
                <a:spcPts val="0"/>
              </a:spcAft>
              <a:buSzPts val="1400"/>
              <a:buNone/>
              <a:defRPr sz="1400">
                <a:solidFill>
                  <a:srgbClr val="888888"/>
                </a:solidFill>
              </a:defRPr>
            </a:lvl6pPr>
            <a:lvl7pPr indent="-228600" lvl="6" marL="3200400" algn="l">
              <a:lnSpc>
                <a:spcPct val="100000"/>
              </a:lnSpc>
              <a:spcBef>
                <a:spcPts val="500"/>
              </a:spcBef>
              <a:spcAft>
                <a:spcPts val="0"/>
              </a:spcAft>
              <a:buSzPts val="1400"/>
              <a:buNone/>
              <a:defRPr sz="1400">
                <a:solidFill>
                  <a:srgbClr val="888888"/>
                </a:solidFill>
              </a:defRPr>
            </a:lvl7pPr>
            <a:lvl8pPr indent="-228600" lvl="7" marL="3657600" algn="l">
              <a:lnSpc>
                <a:spcPct val="100000"/>
              </a:lnSpc>
              <a:spcBef>
                <a:spcPts val="500"/>
              </a:spcBef>
              <a:spcAft>
                <a:spcPts val="0"/>
              </a:spcAft>
              <a:buSzPts val="1400"/>
              <a:buNone/>
              <a:defRPr sz="1400">
                <a:solidFill>
                  <a:srgbClr val="888888"/>
                </a:solidFill>
              </a:defRPr>
            </a:lvl8pPr>
            <a:lvl9pPr indent="-228600" lvl="8" marL="4114800" algn="l">
              <a:lnSpc>
                <a:spcPct val="100000"/>
              </a:lnSpc>
              <a:spcBef>
                <a:spcPts val="500"/>
              </a:spcBef>
              <a:spcAft>
                <a:spcPts val="0"/>
              </a:spcAft>
              <a:buSzPts val="1400"/>
              <a:buNone/>
              <a:defRPr sz="1400">
                <a:solidFill>
                  <a:srgbClr val="888888"/>
                </a:solidFill>
              </a:defRPr>
            </a:lvl9pPr>
          </a:lstStyle>
          <a:p/>
        </p:txBody>
      </p:sp>
      <p:sp>
        <p:nvSpPr>
          <p:cNvPr id="44" name="Google Shape;44;p28"/>
          <p:cNvSpPr txBox="1"/>
          <p:nvPr>
            <p:ph idx="10" type="dt"/>
          </p:nvPr>
        </p:nvSpPr>
        <p:spPr>
          <a:xfrm>
            <a:off x="5321808" y="1344502"/>
            <a:ext cx="1554480" cy="53035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8"/>
          <p:cNvSpPr txBox="1"/>
          <p:nvPr>
            <p:ph idx="11" type="ftr"/>
          </p:nvPr>
        </p:nvSpPr>
        <p:spPr>
          <a:xfrm>
            <a:off x="1453896" y="5212080"/>
            <a:ext cx="5907024"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8"/>
          <p:cNvSpPr txBox="1"/>
          <p:nvPr>
            <p:ph idx="12" type="sldNum"/>
          </p:nvPr>
        </p:nvSpPr>
        <p:spPr>
          <a:xfrm>
            <a:off x="8604504" y="5212080"/>
            <a:ext cx="2112264"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showMasterSp="0" type="twoObj">
  <p:cSld name="TWO_OBJECTS">
    <p:spTree>
      <p:nvGrpSpPr>
        <p:cNvPr id="47" name="Shape 47"/>
        <p:cNvGrpSpPr/>
        <p:nvPr/>
      </p:nvGrpSpPr>
      <p:grpSpPr>
        <a:xfrm>
          <a:off x="0" y="0"/>
          <a:ext cx="0" cy="0"/>
          <a:chOff x="0" y="0"/>
          <a:chExt cx="0" cy="0"/>
        </a:xfrm>
      </p:grpSpPr>
      <p:sp>
        <p:nvSpPr>
          <p:cNvPr id="48" name="Google Shape;48;p29"/>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9"/>
          <p:cNvSpPr txBox="1"/>
          <p:nvPr>
            <p:ph idx="1" type="body"/>
          </p:nvPr>
        </p:nvSpPr>
        <p:spPr>
          <a:xfrm>
            <a:off x="106680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0" name="Google Shape;50;p29"/>
          <p:cNvSpPr txBox="1"/>
          <p:nvPr>
            <p:ph idx="2" type="body"/>
          </p:nvPr>
        </p:nvSpPr>
        <p:spPr>
          <a:xfrm>
            <a:off x="637032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1" name="Google Shape;51;p29"/>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9"/>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9"/>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showMasterSp="0" type="twoTxTwoObj">
  <p:cSld name="TWO_OBJECTS_WITH_TEXT">
    <p:spTree>
      <p:nvGrpSpPr>
        <p:cNvPr id="54" name="Shape 54"/>
        <p:cNvGrpSpPr/>
        <p:nvPr/>
      </p:nvGrpSpPr>
      <p:grpSpPr>
        <a:xfrm>
          <a:off x="0" y="0"/>
          <a:ext cx="0" cy="0"/>
          <a:chOff x="0" y="0"/>
          <a:chExt cx="0" cy="0"/>
        </a:xfrm>
      </p:grpSpPr>
      <p:sp>
        <p:nvSpPr>
          <p:cNvPr id="55" name="Google Shape;55;p3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0"/>
          <p:cNvSpPr txBox="1"/>
          <p:nvPr>
            <p:ph idx="1" type="body"/>
          </p:nvPr>
        </p:nvSpPr>
        <p:spPr>
          <a:xfrm>
            <a:off x="106984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800"/>
              <a:buNone/>
              <a:defRPr b="0" sz="1800">
                <a:solidFill>
                  <a:schemeClr val="dk2"/>
                </a:solidFill>
                <a:latin typeface="Garamond"/>
                <a:ea typeface="Garamond"/>
                <a:cs typeface="Garamond"/>
                <a:sym typeface="Garamond"/>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57" name="Google Shape;57;p30"/>
          <p:cNvSpPr txBox="1"/>
          <p:nvPr>
            <p:ph idx="2" type="body"/>
          </p:nvPr>
        </p:nvSpPr>
        <p:spPr>
          <a:xfrm>
            <a:off x="1069848" y="2755898"/>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8" name="Google Shape;58;p30"/>
          <p:cNvSpPr txBox="1"/>
          <p:nvPr>
            <p:ph idx="3" type="body"/>
          </p:nvPr>
        </p:nvSpPr>
        <p:spPr>
          <a:xfrm>
            <a:off x="637336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800"/>
              <a:buNone/>
              <a:defRPr b="0" sz="1800">
                <a:solidFill>
                  <a:schemeClr val="dk2"/>
                </a:solidFill>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59" name="Google Shape;59;p30"/>
          <p:cNvSpPr txBox="1"/>
          <p:nvPr>
            <p:ph idx="4" type="body"/>
          </p:nvPr>
        </p:nvSpPr>
        <p:spPr>
          <a:xfrm>
            <a:off x="6373368" y="2756581"/>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60" name="Google Shape;60;p30"/>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0"/>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0"/>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showMasterSp="0" type="titleOnly">
  <p:cSld name="TITLE_ONLY">
    <p:spTree>
      <p:nvGrpSpPr>
        <p:cNvPr id="63" name="Shape 63"/>
        <p:cNvGrpSpPr/>
        <p:nvPr/>
      </p:nvGrpSpPr>
      <p:grpSpPr>
        <a:xfrm>
          <a:off x="0" y="0"/>
          <a:ext cx="0" cy="0"/>
          <a:chOff x="0" y="0"/>
          <a:chExt cx="0" cy="0"/>
        </a:xfrm>
      </p:grpSpPr>
      <p:sp>
        <p:nvSpPr>
          <p:cNvPr id="64" name="Google Shape;64;p31"/>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31"/>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1"/>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1"/>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68" name="Shape 68"/>
        <p:cNvGrpSpPr/>
        <p:nvPr/>
      </p:nvGrpSpPr>
      <p:grpSpPr>
        <a:xfrm>
          <a:off x="0" y="0"/>
          <a:ext cx="0" cy="0"/>
          <a:chOff x="0" y="0"/>
          <a:chExt cx="0" cy="0"/>
        </a:xfrm>
      </p:grpSpPr>
      <p:sp>
        <p:nvSpPr>
          <p:cNvPr id="69" name="Google Shape;69;p32"/>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2"/>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2"/>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72" name="Shape 72"/>
        <p:cNvGrpSpPr/>
        <p:nvPr/>
      </p:nvGrpSpPr>
      <p:grpSpPr>
        <a:xfrm>
          <a:off x="0" y="0"/>
          <a:ext cx="0" cy="0"/>
          <a:chOff x="0" y="0"/>
          <a:chExt cx="0" cy="0"/>
        </a:xfrm>
      </p:grpSpPr>
      <p:sp>
        <p:nvSpPr>
          <p:cNvPr id="73" name="Google Shape;73;p33"/>
          <p:cNvSpPr/>
          <p:nvPr/>
        </p:nvSpPr>
        <p:spPr>
          <a:xfrm>
            <a:off x="9020386" y="237744"/>
            <a:ext cx="2926080"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3"/>
          <p:cNvSpPr txBox="1"/>
          <p:nvPr>
            <p:ph type="title"/>
          </p:nvPr>
        </p:nvSpPr>
        <p:spPr>
          <a:xfrm>
            <a:off x="9296400" y="607392"/>
            <a:ext cx="2430780" cy="16459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00"/>
              <a:buFont typeface="Garamond"/>
              <a:buNone/>
              <a:defRPr b="0" sz="2800" cap="none">
                <a:solidFill>
                  <a:schemeClr val="dk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3"/>
          <p:cNvSpPr txBox="1"/>
          <p:nvPr>
            <p:ph idx="1" type="body"/>
          </p:nvPr>
        </p:nvSpPr>
        <p:spPr>
          <a:xfrm>
            <a:off x="685800" y="609600"/>
            <a:ext cx="7772400" cy="5334000"/>
          </a:xfrm>
          <a:prstGeom prst="rect">
            <a:avLst/>
          </a:prstGeom>
          <a:noFill/>
          <a:ln>
            <a:noFill/>
          </a:ln>
        </p:spPr>
        <p:txBody>
          <a:bodyPr anchorCtr="0" anchor="t" bIns="45700" lIns="91425" spcFirstLastPara="1" rIns="91425" wrap="square" tIns="45700">
            <a:normAutofit/>
          </a:bodyPr>
          <a:lstStyle>
            <a:lvl1pPr indent="-349250" lvl="0" marL="457200" algn="l">
              <a:lnSpc>
                <a:spcPct val="100000"/>
              </a:lnSpc>
              <a:spcBef>
                <a:spcPts val="900"/>
              </a:spcBef>
              <a:spcAft>
                <a:spcPts val="0"/>
              </a:spcAft>
              <a:buSzPts val="1900"/>
              <a:buChar char="◦"/>
              <a:defRPr sz="19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76" name="Google Shape;76;p33"/>
          <p:cNvSpPr txBox="1"/>
          <p:nvPr>
            <p:ph idx="2" type="body"/>
          </p:nvPr>
        </p:nvSpPr>
        <p:spPr>
          <a:xfrm>
            <a:off x="9296400" y="2286000"/>
            <a:ext cx="2430780" cy="35052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77" name="Google Shape;77;p33"/>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3"/>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3"/>
          <p:cNvSpPr txBox="1"/>
          <p:nvPr>
            <p:ph idx="12" type="sldNum"/>
          </p:nvPr>
        </p:nvSpPr>
        <p:spPr>
          <a:xfrm>
            <a:off x="10396728" y="6227064"/>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80" name="Google Shape;80;p33"/>
          <p:cNvSpPr/>
          <p:nvPr/>
        </p:nvSpPr>
        <p:spPr>
          <a:xfrm>
            <a:off x="9157546" y="374904"/>
            <a:ext cx="2651760"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81" name="Shape 81"/>
        <p:cNvGrpSpPr/>
        <p:nvPr/>
      </p:nvGrpSpPr>
      <p:grpSpPr>
        <a:xfrm>
          <a:off x="0" y="0"/>
          <a:ext cx="0" cy="0"/>
          <a:chOff x="0" y="0"/>
          <a:chExt cx="0" cy="0"/>
        </a:xfrm>
      </p:grpSpPr>
      <p:sp>
        <p:nvSpPr>
          <p:cNvPr id="82" name="Google Shape;82;p34"/>
          <p:cNvSpPr/>
          <p:nvPr/>
        </p:nvSpPr>
        <p:spPr>
          <a:xfrm>
            <a:off x="9020386" y="237744"/>
            <a:ext cx="2926080"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34"/>
          <p:cNvSpPr txBox="1"/>
          <p:nvPr>
            <p:ph type="title"/>
          </p:nvPr>
        </p:nvSpPr>
        <p:spPr>
          <a:xfrm>
            <a:off x="9296400" y="603504"/>
            <a:ext cx="2432304" cy="164592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800"/>
              <a:buFont typeface="Garamond"/>
              <a:buNone/>
              <a:defRPr b="0" sz="2800">
                <a:solidFill>
                  <a:schemeClr val="dk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34"/>
          <p:cNvSpPr/>
          <p:nvPr>
            <p:ph idx="2" type="pic"/>
          </p:nvPr>
        </p:nvSpPr>
        <p:spPr>
          <a:xfrm>
            <a:off x="228599" y="237744"/>
            <a:ext cx="8531352" cy="6382512"/>
          </a:xfrm>
          <a:prstGeom prst="rect">
            <a:avLst/>
          </a:prstGeom>
          <a:solidFill>
            <a:srgbClr val="BFB9B9"/>
          </a:solidFill>
          <a:ln>
            <a:noFill/>
          </a:ln>
        </p:spPr>
        <p:txBody>
          <a:bodyPr anchorCtr="0" anchor="t" bIns="45700" lIns="91425" spcFirstLastPara="1" rIns="91425" wrap="square" tIns="45700">
            <a:normAutofit/>
          </a:bodyPr>
          <a:lstStyle>
            <a:lvl1pPr lvl="0" marR="0" rtl="0" algn="l">
              <a:lnSpc>
                <a:spcPct val="100000"/>
              </a:lnSpc>
              <a:spcBef>
                <a:spcPts val="900"/>
              </a:spcBef>
              <a:spcAft>
                <a:spcPts val="0"/>
              </a:spcAft>
              <a:buClr>
                <a:srgbClr val="262626"/>
              </a:buClr>
              <a:buSzPts val="3200"/>
              <a:buFont typeface="Garamond"/>
              <a:buNone/>
              <a:defRPr b="0" i="0" sz="3200" u="none" cap="none" strike="noStrike">
                <a:solidFill>
                  <a:schemeClr val="dk1"/>
                </a:solidFill>
                <a:latin typeface="Garamond"/>
                <a:ea typeface="Garamond"/>
                <a:cs typeface="Garamond"/>
                <a:sym typeface="Garamond"/>
              </a:defRPr>
            </a:lvl1pPr>
            <a:lvl2pPr lvl="1" marR="0" rtl="0" algn="l">
              <a:lnSpc>
                <a:spcPct val="100000"/>
              </a:lnSpc>
              <a:spcBef>
                <a:spcPts val="500"/>
              </a:spcBef>
              <a:spcAft>
                <a:spcPts val="0"/>
              </a:spcAft>
              <a:buClr>
                <a:srgbClr val="262626"/>
              </a:buClr>
              <a:buSzPts val="2800"/>
              <a:buFont typeface="Garamond"/>
              <a:buNone/>
              <a:defRPr b="0" i="0" sz="2800" u="none" cap="none" strike="noStrike">
                <a:solidFill>
                  <a:schemeClr val="dk1"/>
                </a:solidFill>
                <a:latin typeface="Garamond"/>
                <a:ea typeface="Garamond"/>
                <a:cs typeface="Garamond"/>
                <a:sym typeface="Garamond"/>
              </a:defRPr>
            </a:lvl2pPr>
            <a:lvl3pPr lvl="2" marR="0" rtl="0" algn="l">
              <a:lnSpc>
                <a:spcPct val="100000"/>
              </a:lnSpc>
              <a:spcBef>
                <a:spcPts val="500"/>
              </a:spcBef>
              <a:spcAft>
                <a:spcPts val="0"/>
              </a:spcAft>
              <a:buClr>
                <a:srgbClr val="262626"/>
              </a:buClr>
              <a:buSzPts val="2400"/>
              <a:buFont typeface="Garamond"/>
              <a:buNone/>
              <a:defRPr b="0" i="0" sz="2400" u="none" cap="none" strike="noStrike">
                <a:solidFill>
                  <a:schemeClr val="dk1"/>
                </a:solidFill>
                <a:latin typeface="Garamond"/>
                <a:ea typeface="Garamond"/>
                <a:cs typeface="Garamond"/>
                <a:sym typeface="Garamond"/>
              </a:defRPr>
            </a:lvl3pPr>
            <a:lvl4pPr lvl="3"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4pPr>
            <a:lvl5pPr lvl="4"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5pPr>
            <a:lvl6pPr lvl="5"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6pPr>
            <a:lvl7pPr lvl="6"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7pPr>
            <a:lvl8pPr lvl="7"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8pPr>
            <a:lvl9pPr lvl="8"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9pPr>
          </a:lstStyle>
          <a:p/>
        </p:txBody>
      </p:sp>
      <p:sp>
        <p:nvSpPr>
          <p:cNvPr id="85" name="Google Shape;85;p34"/>
          <p:cNvSpPr txBox="1"/>
          <p:nvPr>
            <p:ph idx="1" type="body"/>
          </p:nvPr>
        </p:nvSpPr>
        <p:spPr>
          <a:xfrm>
            <a:off x="9296400" y="2286000"/>
            <a:ext cx="2432304" cy="350215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86" name="Google Shape;86;p34"/>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4"/>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sz="10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4"/>
          <p:cNvSpPr txBox="1"/>
          <p:nvPr>
            <p:ph idx="12" type="sldNum"/>
          </p:nvPr>
        </p:nvSpPr>
        <p:spPr>
          <a:xfrm>
            <a:off x="10396728" y="6227064"/>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89" name="Google Shape;89;p34"/>
          <p:cNvSpPr/>
          <p:nvPr/>
        </p:nvSpPr>
        <p:spPr>
          <a:xfrm>
            <a:off x="9157546" y="374904"/>
            <a:ext cx="2651760"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3.xml"/><Relationship Id="rId12" Type="http://schemas.openxmlformats.org/officeDocument/2006/relationships/slideLayout" Target="../slideLayouts/slideLayout22.xml"/><Relationship Id="rId1" Type="http://schemas.openxmlformats.org/officeDocument/2006/relationships/image" Target="../media/image2.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mt="90000"/>
          </a:blip>
          <a:stretch>
            <a:fillRect/>
          </a:stretch>
        </a:blipFill>
      </p:bgPr>
    </p:bg>
    <p:spTree>
      <p:nvGrpSpPr>
        <p:cNvPr id="5" name="Shape 5"/>
        <p:cNvGrpSpPr/>
        <p:nvPr/>
      </p:nvGrpSpPr>
      <p:grpSpPr>
        <a:xfrm>
          <a:off x="0" y="0"/>
          <a:ext cx="0" cy="0"/>
          <a:chOff x="0" y="0"/>
          <a:chExt cx="0" cy="0"/>
        </a:xfrm>
      </p:grpSpPr>
      <p:sp>
        <p:nvSpPr>
          <p:cNvPr id="6" name="Google Shape;6;p13"/>
          <p:cNvSpPr/>
          <p:nvPr/>
        </p:nvSpPr>
        <p:spPr>
          <a:xfrm>
            <a:off x="234696" y="237744"/>
            <a:ext cx="11722608"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3"/>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62626"/>
              </a:buClr>
              <a:buSzPts val="4800"/>
              <a:buFont typeface="Garamond"/>
              <a:buNone/>
              <a:defRPr b="0" i="0" sz="4800" u="none" cap="none" strike="noStrike">
                <a:solidFill>
                  <a:srgbClr val="262626"/>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3"/>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Garamond"/>
                <a:ea typeface="Garamond"/>
                <a:cs typeface="Garamond"/>
                <a:sym typeface="Garamond"/>
              </a:defRPr>
            </a:lvl1pPr>
            <a:lvl2pPr indent="-330200" lvl="1" marL="914400" marR="0" rtl="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Garamond"/>
                <a:ea typeface="Garamond"/>
                <a:cs typeface="Garamond"/>
                <a:sym typeface="Garamond"/>
              </a:defRPr>
            </a:lvl2pPr>
            <a:lvl3pPr indent="-317500" lvl="2" marL="1371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3pPr>
            <a:lvl4pPr indent="-317500" lvl="3" marL="1828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4pPr>
            <a:lvl5pPr indent="-317500" lvl="4" marL="22860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9pPr>
          </a:lstStyle>
          <a:p/>
        </p:txBody>
      </p:sp>
      <p:sp>
        <p:nvSpPr>
          <p:cNvPr id="9" name="Google Shape;9;p13"/>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3F3F3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0" name="Google Shape;10;p13"/>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1000" u="none" cap="none" strike="noStrike">
                <a:solidFill>
                  <a:srgbClr val="3F3F3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1" name="Google Shape;11;p13"/>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1000" u="none" cap="none" strike="noStrike">
                <a:solidFill>
                  <a:srgbClr val="3F3F3F"/>
                </a:solidFill>
                <a:latin typeface="Garamond"/>
                <a:ea typeface="Garamond"/>
                <a:cs typeface="Garamond"/>
                <a:sym typeface="Garamond"/>
              </a:defRPr>
            </a:lvl1pPr>
            <a:lvl2pPr indent="0" lvl="1" marL="0" marR="0" rtl="0" algn="r">
              <a:spcBef>
                <a:spcPts val="0"/>
              </a:spcBef>
              <a:buNone/>
              <a:defRPr b="0" i="0" sz="1000" u="none" cap="none" strike="noStrike">
                <a:solidFill>
                  <a:srgbClr val="3F3F3F"/>
                </a:solidFill>
                <a:latin typeface="Garamond"/>
                <a:ea typeface="Garamond"/>
                <a:cs typeface="Garamond"/>
                <a:sym typeface="Garamond"/>
              </a:defRPr>
            </a:lvl2pPr>
            <a:lvl3pPr indent="0" lvl="2" marL="0" marR="0" rtl="0" algn="r">
              <a:spcBef>
                <a:spcPts val="0"/>
              </a:spcBef>
              <a:buNone/>
              <a:defRPr b="0" i="0" sz="1000" u="none" cap="none" strike="noStrike">
                <a:solidFill>
                  <a:srgbClr val="3F3F3F"/>
                </a:solidFill>
                <a:latin typeface="Garamond"/>
                <a:ea typeface="Garamond"/>
                <a:cs typeface="Garamond"/>
                <a:sym typeface="Garamond"/>
              </a:defRPr>
            </a:lvl3pPr>
            <a:lvl4pPr indent="0" lvl="3" marL="0" marR="0" rtl="0" algn="r">
              <a:spcBef>
                <a:spcPts val="0"/>
              </a:spcBef>
              <a:buNone/>
              <a:defRPr b="0" i="0" sz="1000" u="none" cap="none" strike="noStrike">
                <a:solidFill>
                  <a:srgbClr val="3F3F3F"/>
                </a:solidFill>
                <a:latin typeface="Garamond"/>
                <a:ea typeface="Garamond"/>
                <a:cs typeface="Garamond"/>
                <a:sym typeface="Garamond"/>
              </a:defRPr>
            </a:lvl4pPr>
            <a:lvl5pPr indent="0" lvl="4" marL="0" marR="0" rtl="0" algn="r">
              <a:spcBef>
                <a:spcPts val="0"/>
              </a:spcBef>
              <a:buNone/>
              <a:defRPr b="0" i="0" sz="1000" u="none" cap="none" strike="noStrike">
                <a:solidFill>
                  <a:srgbClr val="3F3F3F"/>
                </a:solidFill>
                <a:latin typeface="Garamond"/>
                <a:ea typeface="Garamond"/>
                <a:cs typeface="Garamond"/>
                <a:sym typeface="Garamond"/>
              </a:defRPr>
            </a:lvl5pPr>
            <a:lvl6pPr indent="0" lvl="5" marL="0" marR="0" rtl="0" algn="r">
              <a:spcBef>
                <a:spcPts val="0"/>
              </a:spcBef>
              <a:buNone/>
              <a:defRPr b="0" i="0" sz="1000" u="none" cap="none" strike="noStrike">
                <a:solidFill>
                  <a:srgbClr val="3F3F3F"/>
                </a:solidFill>
                <a:latin typeface="Garamond"/>
                <a:ea typeface="Garamond"/>
                <a:cs typeface="Garamond"/>
                <a:sym typeface="Garamond"/>
              </a:defRPr>
            </a:lvl6pPr>
            <a:lvl7pPr indent="0" lvl="6" marL="0" marR="0" rtl="0" algn="r">
              <a:spcBef>
                <a:spcPts val="0"/>
              </a:spcBef>
              <a:buNone/>
              <a:defRPr b="0" i="0" sz="1000" u="none" cap="none" strike="noStrike">
                <a:solidFill>
                  <a:srgbClr val="3F3F3F"/>
                </a:solidFill>
                <a:latin typeface="Garamond"/>
                <a:ea typeface="Garamond"/>
                <a:cs typeface="Garamond"/>
                <a:sym typeface="Garamond"/>
              </a:defRPr>
            </a:lvl7pPr>
            <a:lvl8pPr indent="0" lvl="7" marL="0" marR="0" rtl="0" algn="r">
              <a:spcBef>
                <a:spcPts val="0"/>
              </a:spcBef>
              <a:buNone/>
              <a:defRPr b="0" i="0" sz="1000" u="none" cap="none" strike="noStrike">
                <a:solidFill>
                  <a:srgbClr val="3F3F3F"/>
                </a:solidFill>
                <a:latin typeface="Garamond"/>
                <a:ea typeface="Garamond"/>
                <a:cs typeface="Garamond"/>
                <a:sym typeface="Garamond"/>
              </a:defRPr>
            </a:lvl8pPr>
            <a:lvl9pPr indent="0" lvl="8" marL="0" marR="0" rtl="0" algn="r">
              <a:spcBef>
                <a:spcPts val="0"/>
              </a:spcBef>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GB"/>
              <a:t>‹#›</a:t>
            </a:fld>
            <a:endParaRPr/>
          </a:p>
        </p:txBody>
      </p:sp>
      <p:sp>
        <p:nvSpPr>
          <p:cNvPr id="12" name="Google Shape;12;p13"/>
          <p:cNvSpPr/>
          <p:nvPr/>
        </p:nvSpPr>
        <p:spPr>
          <a:xfrm>
            <a:off x="371856" y="374904"/>
            <a:ext cx="11448288"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mt="90000"/>
          </a:blip>
          <a:stretch>
            <a:fillRect/>
          </a:stretch>
        </a:blipFill>
      </p:bgPr>
    </p:bg>
    <p:spTree>
      <p:nvGrpSpPr>
        <p:cNvPr id="102" name="Shape 102"/>
        <p:cNvGrpSpPr/>
        <p:nvPr/>
      </p:nvGrpSpPr>
      <p:grpSpPr>
        <a:xfrm>
          <a:off x="0" y="0"/>
          <a:ext cx="0" cy="0"/>
          <a:chOff x="0" y="0"/>
          <a:chExt cx="0" cy="0"/>
        </a:xfrm>
      </p:grpSpPr>
      <p:sp>
        <p:nvSpPr>
          <p:cNvPr id="103" name="Google Shape;103;p15"/>
          <p:cNvSpPr/>
          <p:nvPr/>
        </p:nvSpPr>
        <p:spPr>
          <a:xfrm>
            <a:off x="234696" y="237744"/>
            <a:ext cx="11722608"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5"/>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62626"/>
              </a:buClr>
              <a:buSzPts val="4800"/>
              <a:buFont typeface="Garamond"/>
              <a:buNone/>
              <a:defRPr b="0" i="0" sz="4800" u="none" cap="none" strike="noStrike">
                <a:solidFill>
                  <a:srgbClr val="262626"/>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5" name="Google Shape;105;p15"/>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Garamond"/>
                <a:ea typeface="Garamond"/>
                <a:cs typeface="Garamond"/>
                <a:sym typeface="Garamond"/>
              </a:defRPr>
            </a:lvl1pPr>
            <a:lvl2pPr indent="-330200" lvl="1" marL="914400" marR="0" rtl="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Garamond"/>
                <a:ea typeface="Garamond"/>
                <a:cs typeface="Garamond"/>
                <a:sym typeface="Garamond"/>
              </a:defRPr>
            </a:lvl2pPr>
            <a:lvl3pPr indent="-317500" lvl="2" marL="1371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3pPr>
            <a:lvl4pPr indent="-317500" lvl="3" marL="1828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4pPr>
            <a:lvl5pPr indent="-317500" lvl="4" marL="22860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9pPr>
          </a:lstStyle>
          <a:p/>
        </p:txBody>
      </p:sp>
      <p:sp>
        <p:nvSpPr>
          <p:cNvPr id="106" name="Google Shape;106;p15"/>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3F3F3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07" name="Google Shape;107;p15"/>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1000" u="none" cap="none" strike="noStrike">
                <a:solidFill>
                  <a:srgbClr val="3F3F3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08" name="Google Shape;108;p15"/>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1000" u="none" cap="none" strike="noStrike">
                <a:solidFill>
                  <a:srgbClr val="3F3F3F"/>
                </a:solidFill>
                <a:latin typeface="Garamond"/>
                <a:ea typeface="Garamond"/>
                <a:cs typeface="Garamond"/>
                <a:sym typeface="Garamond"/>
              </a:defRPr>
            </a:lvl1pPr>
            <a:lvl2pPr indent="0" lvl="1" marL="0" marR="0" rtl="0" algn="r">
              <a:spcBef>
                <a:spcPts val="0"/>
              </a:spcBef>
              <a:buNone/>
              <a:defRPr b="0" i="0" sz="1000" u="none" cap="none" strike="noStrike">
                <a:solidFill>
                  <a:srgbClr val="3F3F3F"/>
                </a:solidFill>
                <a:latin typeface="Garamond"/>
                <a:ea typeface="Garamond"/>
                <a:cs typeface="Garamond"/>
                <a:sym typeface="Garamond"/>
              </a:defRPr>
            </a:lvl2pPr>
            <a:lvl3pPr indent="0" lvl="2" marL="0" marR="0" rtl="0" algn="r">
              <a:spcBef>
                <a:spcPts val="0"/>
              </a:spcBef>
              <a:buNone/>
              <a:defRPr b="0" i="0" sz="1000" u="none" cap="none" strike="noStrike">
                <a:solidFill>
                  <a:srgbClr val="3F3F3F"/>
                </a:solidFill>
                <a:latin typeface="Garamond"/>
                <a:ea typeface="Garamond"/>
                <a:cs typeface="Garamond"/>
                <a:sym typeface="Garamond"/>
              </a:defRPr>
            </a:lvl3pPr>
            <a:lvl4pPr indent="0" lvl="3" marL="0" marR="0" rtl="0" algn="r">
              <a:spcBef>
                <a:spcPts val="0"/>
              </a:spcBef>
              <a:buNone/>
              <a:defRPr b="0" i="0" sz="1000" u="none" cap="none" strike="noStrike">
                <a:solidFill>
                  <a:srgbClr val="3F3F3F"/>
                </a:solidFill>
                <a:latin typeface="Garamond"/>
                <a:ea typeface="Garamond"/>
                <a:cs typeface="Garamond"/>
                <a:sym typeface="Garamond"/>
              </a:defRPr>
            </a:lvl4pPr>
            <a:lvl5pPr indent="0" lvl="4" marL="0" marR="0" rtl="0" algn="r">
              <a:spcBef>
                <a:spcPts val="0"/>
              </a:spcBef>
              <a:buNone/>
              <a:defRPr b="0" i="0" sz="1000" u="none" cap="none" strike="noStrike">
                <a:solidFill>
                  <a:srgbClr val="3F3F3F"/>
                </a:solidFill>
                <a:latin typeface="Garamond"/>
                <a:ea typeface="Garamond"/>
                <a:cs typeface="Garamond"/>
                <a:sym typeface="Garamond"/>
              </a:defRPr>
            </a:lvl5pPr>
            <a:lvl6pPr indent="0" lvl="5" marL="0" marR="0" rtl="0" algn="r">
              <a:spcBef>
                <a:spcPts val="0"/>
              </a:spcBef>
              <a:buNone/>
              <a:defRPr b="0" i="0" sz="1000" u="none" cap="none" strike="noStrike">
                <a:solidFill>
                  <a:srgbClr val="3F3F3F"/>
                </a:solidFill>
                <a:latin typeface="Garamond"/>
                <a:ea typeface="Garamond"/>
                <a:cs typeface="Garamond"/>
                <a:sym typeface="Garamond"/>
              </a:defRPr>
            </a:lvl6pPr>
            <a:lvl7pPr indent="0" lvl="6" marL="0" marR="0" rtl="0" algn="r">
              <a:spcBef>
                <a:spcPts val="0"/>
              </a:spcBef>
              <a:buNone/>
              <a:defRPr b="0" i="0" sz="1000" u="none" cap="none" strike="noStrike">
                <a:solidFill>
                  <a:srgbClr val="3F3F3F"/>
                </a:solidFill>
                <a:latin typeface="Garamond"/>
                <a:ea typeface="Garamond"/>
                <a:cs typeface="Garamond"/>
                <a:sym typeface="Garamond"/>
              </a:defRPr>
            </a:lvl7pPr>
            <a:lvl8pPr indent="0" lvl="7" marL="0" marR="0" rtl="0" algn="r">
              <a:spcBef>
                <a:spcPts val="0"/>
              </a:spcBef>
              <a:buNone/>
              <a:defRPr b="0" i="0" sz="1000" u="none" cap="none" strike="noStrike">
                <a:solidFill>
                  <a:srgbClr val="3F3F3F"/>
                </a:solidFill>
                <a:latin typeface="Garamond"/>
                <a:ea typeface="Garamond"/>
                <a:cs typeface="Garamond"/>
                <a:sym typeface="Garamond"/>
              </a:defRPr>
            </a:lvl8pPr>
            <a:lvl9pPr indent="0" lvl="8" marL="0" marR="0" rtl="0" algn="r">
              <a:spcBef>
                <a:spcPts val="0"/>
              </a:spcBef>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GB"/>
              <a:t>‹#›</a:t>
            </a:fld>
            <a:endParaRPr/>
          </a:p>
        </p:txBody>
      </p:sp>
      <p:sp>
        <p:nvSpPr>
          <p:cNvPr id="109" name="Google Shape;109;p15"/>
          <p:cNvSpPr/>
          <p:nvPr/>
        </p:nvSpPr>
        <p:spPr>
          <a:xfrm>
            <a:off x="371856" y="374904"/>
            <a:ext cx="11448288"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02" name="Shape 202"/>
        <p:cNvGrpSpPr/>
        <p:nvPr/>
      </p:nvGrpSpPr>
      <p:grpSpPr>
        <a:xfrm>
          <a:off x="0" y="0"/>
          <a:ext cx="0" cy="0"/>
          <a:chOff x="0" y="0"/>
          <a:chExt cx="0" cy="0"/>
        </a:xfrm>
      </p:grpSpPr>
      <p:sp>
        <p:nvSpPr>
          <p:cNvPr id="203" name="Google Shape;203;p1"/>
          <p:cNvSpPr txBox="1"/>
          <p:nvPr>
            <p:ph idx="1" type="subTitle"/>
          </p:nvPr>
        </p:nvSpPr>
        <p:spPr>
          <a:xfrm>
            <a:off x="8356796" y="365761"/>
            <a:ext cx="2939562" cy="989294"/>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4400"/>
              <a:buNone/>
            </a:pPr>
            <a:r>
              <a:rPr b="1" lang="en-GB" sz="4400" u="sng"/>
              <a:t>Date</a:t>
            </a:r>
            <a:endParaRPr/>
          </a:p>
        </p:txBody>
      </p:sp>
      <p:sp>
        <p:nvSpPr>
          <p:cNvPr id="204" name="Google Shape;204;p1"/>
          <p:cNvSpPr/>
          <p:nvPr/>
        </p:nvSpPr>
        <p:spPr>
          <a:xfrm>
            <a:off x="6499274" y="1491174"/>
            <a:ext cx="5462954" cy="1702191"/>
          </a:xfrm>
          <a:prstGeom prst="horizontalScroll">
            <a:avLst>
              <a:gd fmla="val 12500" name="adj"/>
            </a:avLst>
          </a:prstGeom>
          <a:solidFill>
            <a:schemeClr val="accent5"/>
          </a:solidFill>
          <a:ln cap="flat" cmpd="sng" w="12700">
            <a:solidFill>
              <a:srgbClr val="5979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400"/>
              <a:buFont typeface="Arial Narrow"/>
              <a:buNone/>
            </a:pPr>
            <a:r>
              <a:rPr b="1" i="0" lang="en-GB" sz="5400" u="none" cap="none" strike="noStrike">
                <a:solidFill>
                  <a:srgbClr val="FFFFFF"/>
                </a:solidFill>
                <a:latin typeface="Arial Narrow"/>
                <a:ea typeface="Arial Narrow"/>
                <a:cs typeface="Arial Narrow"/>
                <a:sym typeface="Arial Narrow"/>
              </a:rPr>
              <a:t>Tension</a:t>
            </a:r>
            <a:endParaRPr b="0" i="0" sz="5400" u="sng" cap="none" strike="noStrike">
              <a:solidFill>
                <a:srgbClr val="FFFFFF"/>
              </a:solidFill>
              <a:latin typeface="Garamond"/>
              <a:ea typeface="Garamond"/>
              <a:cs typeface="Garamond"/>
              <a:sym typeface="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77" name="Shape 277"/>
        <p:cNvGrpSpPr/>
        <p:nvPr/>
      </p:nvGrpSpPr>
      <p:grpSpPr>
        <a:xfrm>
          <a:off x="0" y="0"/>
          <a:ext cx="0" cy="0"/>
          <a:chOff x="0" y="0"/>
          <a:chExt cx="0" cy="0"/>
        </a:xfrm>
      </p:grpSpPr>
      <p:sp>
        <p:nvSpPr>
          <p:cNvPr id="278" name="Google Shape;278;p1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4800"/>
              <a:buFont typeface="Garamond"/>
              <a:buNone/>
            </a:pPr>
            <a:r>
              <a:t/>
            </a:r>
            <a:endParaRPr b="1" u="sng">
              <a:latin typeface="Arial Narrow"/>
              <a:ea typeface="Arial Narrow"/>
              <a:cs typeface="Arial Narrow"/>
              <a:sym typeface="Arial Narrow"/>
            </a:endParaRPr>
          </a:p>
        </p:txBody>
      </p:sp>
      <p:sp>
        <p:nvSpPr>
          <p:cNvPr id="279" name="Google Shape;279;p10"/>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80" name="Google Shape;280;p10"/>
          <p:cNvSpPr/>
          <p:nvPr/>
        </p:nvSpPr>
        <p:spPr>
          <a:xfrm>
            <a:off x="1584960" y="930226"/>
            <a:ext cx="8717280" cy="914400"/>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3200" u="sng" cap="none" strike="noStrike">
                <a:solidFill>
                  <a:schemeClr val="lt1"/>
                </a:solidFill>
                <a:latin typeface="Arial Narrow"/>
                <a:ea typeface="Arial Narrow"/>
                <a:cs typeface="Arial Narrow"/>
                <a:sym typeface="Arial Narrow"/>
              </a:rPr>
              <a:t>Examine the following assessment style question:</a:t>
            </a:r>
            <a:endParaRPr/>
          </a:p>
        </p:txBody>
      </p:sp>
      <p:sp>
        <p:nvSpPr>
          <p:cNvPr id="281" name="Google Shape;281;p10"/>
          <p:cNvSpPr/>
          <p:nvPr/>
        </p:nvSpPr>
        <p:spPr>
          <a:xfrm>
            <a:off x="1066800" y="2865120"/>
            <a:ext cx="10058400" cy="1127760"/>
          </a:xfrm>
          <a:prstGeom prst="rect">
            <a:avLst/>
          </a:prstGeom>
          <a:solidFill>
            <a:schemeClr val="lt1"/>
          </a:solidFill>
          <a:ln cap="flat" cmpd="sng" w="76200">
            <a:solidFill>
              <a:srgbClr val="FF00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How does Homer create tension in Episode 6 of </a:t>
            </a:r>
            <a:r>
              <a:rPr b="0" i="1" lang="en-GB" sz="3200" u="none" cap="none" strike="noStrike">
                <a:solidFill>
                  <a:schemeClr val="dk1"/>
                </a:solidFill>
                <a:latin typeface="Arial Narrow"/>
                <a:ea typeface="Arial Narrow"/>
                <a:cs typeface="Arial Narrow"/>
                <a:sym typeface="Arial Narrow"/>
              </a:rPr>
              <a:t>The Odyssey</a:t>
            </a:r>
            <a:r>
              <a:rPr b="0" i="0" lang="en-GB" sz="3200" u="none" cap="none" strike="noStrike">
                <a:solidFill>
                  <a:schemeClr val="dk1"/>
                </a:solidFill>
                <a:latin typeface="Arial Narrow"/>
                <a:ea typeface="Arial Narrow"/>
                <a:cs typeface="Arial Narrow"/>
                <a:sym typeface="Arial Narrow"/>
              </a:rPr>
              <a:t>?</a:t>
            </a:r>
            <a:endParaRPr/>
          </a:p>
        </p:txBody>
      </p:sp>
      <p:sp>
        <p:nvSpPr>
          <p:cNvPr id="282" name="Google Shape;282;p10"/>
          <p:cNvSpPr/>
          <p:nvPr/>
        </p:nvSpPr>
        <p:spPr>
          <a:xfrm>
            <a:off x="1965960" y="5074920"/>
            <a:ext cx="7955280" cy="960120"/>
          </a:xfrm>
          <a:prstGeom prst="rect">
            <a:avLst/>
          </a:prstGeom>
          <a:solidFill>
            <a:schemeClr val="lt1"/>
          </a:solidFill>
          <a:ln cap="flat" cmpd="sng" w="38100">
            <a:solidFill>
              <a:srgbClr val="FF00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Thinking about our PETER paragraph structure, how would you respond to this question?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86" name="Shape 286"/>
        <p:cNvGrpSpPr/>
        <p:nvPr/>
      </p:nvGrpSpPr>
      <p:grpSpPr>
        <a:xfrm>
          <a:off x="0" y="0"/>
          <a:ext cx="0" cy="0"/>
          <a:chOff x="0" y="0"/>
          <a:chExt cx="0" cy="0"/>
        </a:xfrm>
      </p:grpSpPr>
      <p:sp>
        <p:nvSpPr>
          <p:cNvPr id="287" name="Google Shape;287;p11"/>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88" name="Google Shape;288;p11"/>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89" name="Google Shape;289;p11"/>
          <p:cNvSpPr/>
          <p:nvPr/>
        </p:nvSpPr>
        <p:spPr>
          <a:xfrm>
            <a:off x="3093720" y="660348"/>
            <a:ext cx="5669280" cy="668046"/>
          </a:xfrm>
          <a:prstGeom prst="rect">
            <a:avLst/>
          </a:prstGeom>
          <a:solidFill>
            <a:schemeClr val="lt1"/>
          </a:solidFill>
          <a:ln cap="flat" cmpd="sng" w="76200">
            <a:solidFill>
              <a:srgbClr val="FF00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800" u="none" cap="none" strike="noStrike">
                <a:solidFill>
                  <a:schemeClr val="dk1"/>
                </a:solidFill>
                <a:latin typeface="Arial Narrow"/>
                <a:ea typeface="Arial Narrow"/>
                <a:cs typeface="Arial Narrow"/>
                <a:sym typeface="Arial Narrow"/>
              </a:rPr>
              <a:t>Examine the sample response:</a:t>
            </a:r>
            <a:endParaRPr/>
          </a:p>
        </p:txBody>
      </p:sp>
      <p:sp>
        <p:nvSpPr>
          <p:cNvPr id="290" name="Google Shape;290;p11"/>
          <p:cNvSpPr/>
          <p:nvPr/>
        </p:nvSpPr>
        <p:spPr>
          <a:xfrm>
            <a:off x="1066800" y="1539240"/>
            <a:ext cx="10058400" cy="370332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800" u="none" cap="none" strike="noStrike">
                <a:solidFill>
                  <a:schemeClr val="dk1"/>
                </a:solidFill>
                <a:latin typeface="Arial Narrow"/>
                <a:ea typeface="Arial Narrow"/>
                <a:cs typeface="Arial Narrow"/>
                <a:sym typeface="Arial Narrow"/>
              </a:rPr>
              <a:t>Homer creates tension by including foreshadowing, saying ‘Circe’s words put a chill into my very soul.’ The use of the powerful abstract noun ‘chill’ has connotations of cold &amp; fear which we associate with a sense that something bad is going to happen. This is reinforced by the strengthening adverb ‘very’ which highlights the fact that this feeling of fear is not physical but permeates through to even to his soul, helping the reader to empathise as this feeling of fear and uncertainty over the future guides the audience to expect something dangerous to happen. </a:t>
            </a:r>
            <a:endParaRPr/>
          </a:p>
        </p:txBody>
      </p:sp>
      <p:sp>
        <p:nvSpPr>
          <p:cNvPr id="291" name="Google Shape;291;p11"/>
          <p:cNvSpPr/>
          <p:nvPr/>
        </p:nvSpPr>
        <p:spPr>
          <a:xfrm>
            <a:off x="2164080" y="5455920"/>
            <a:ext cx="7909560" cy="914400"/>
          </a:xfrm>
          <a:prstGeom prst="rect">
            <a:avLst/>
          </a:prstGeom>
          <a:solidFill>
            <a:schemeClr val="lt1"/>
          </a:solidFill>
          <a:ln cap="flat" cmpd="sng" w="76200">
            <a:solidFill>
              <a:srgbClr val="FF00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800" u="none" cap="none" strike="noStrike">
                <a:solidFill>
                  <a:schemeClr val="dk1"/>
                </a:solidFill>
                <a:latin typeface="Arial Narrow"/>
                <a:ea typeface="Arial Narrow"/>
                <a:cs typeface="Arial Narrow"/>
                <a:sym typeface="Arial Narrow"/>
              </a:rPr>
              <a:t>Can we identify the features of a PETER paragraph here?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95" name="Shape 295"/>
        <p:cNvGrpSpPr/>
        <p:nvPr/>
      </p:nvGrpSpPr>
      <p:grpSpPr>
        <a:xfrm>
          <a:off x="0" y="0"/>
          <a:ext cx="0" cy="0"/>
          <a:chOff x="0" y="0"/>
          <a:chExt cx="0" cy="0"/>
        </a:xfrm>
      </p:grpSpPr>
      <p:sp>
        <p:nvSpPr>
          <p:cNvPr id="296" name="Google Shape;296;p12"/>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97" name="Google Shape;297;p12"/>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98" name="Google Shape;298;p12"/>
          <p:cNvSpPr/>
          <p:nvPr/>
        </p:nvSpPr>
        <p:spPr>
          <a:xfrm>
            <a:off x="1737360" y="642594"/>
            <a:ext cx="8717280" cy="914400"/>
          </a:xfrm>
          <a:prstGeom prst="rect">
            <a:avLst/>
          </a:prstGeom>
          <a:solidFill>
            <a:schemeClr val="lt1"/>
          </a:solidFill>
          <a:ln cap="flat" cmpd="sng" w="762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Taking one of your devices &amp; quotations, create one PETER paragraph in response to the following question:</a:t>
            </a:r>
            <a:endParaRPr/>
          </a:p>
        </p:txBody>
      </p:sp>
      <p:sp>
        <p:nvSpPr>
          <p:cNvPr id="299" name="Google Shape;299;p12"/>
          <p:cNvSpPr/>
          <p:nvPr/>
        </p:nvSpPr>
        <p:spPr>
          <a:xfrm>
            <a:off x="1066800" y="1856935"/>
            <a:ext cx="10058400" cy="1127760"/>
          </a:xfrm>
          <a:prstGeom prst="rect">
            <a:avLst/>
          </a:prstGeom>
          <a:solidFill>
            <a:schemeClr val="lt1"/>
          </a:solidFill>
          <a:ln cap="flat" cmpd="sng" w="762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How does Homer create tension in Episode 6 of </a:t>
            </a:r>
            <a:r>
              <a:rPr b="0" i="1" lang="en-GB" sz="3200" u="none" cap="none" strike="noStrike">
                <a:solidFill>
                  <a:schemeClr val="dk1"/>
                </a:solidFill>
                <a:latin typeface="Arial Narrow"/>
                <a:ea typeface="Arial Narrow"/>
                <a:cs typeface="Arial Narrow"/>
                <a:sym typeface="Arial Narrow"/>
              </a:rPr>
              <a:t>The Odyssey</a:t>
            </a:r>
            <a:r>
              <a:rPr b="0" i="0" lang="en-GB" sz="3200" u="none" cap="none" strike="noStrike">
                <a:solidFill>
                  <a:schemeClr val="dk1"/>
                </a:solidFill>
                <a:latin typeface="Arial Narrow"/>
                <a:ea typeface="Arial Narrow"/>
                <a:cs typeface="Arial Narrow"/>
                <a:sym typeface="Arial Narrow"/>
              </a:rPr>
              <a:t>?</a:t>
            </a:r>
            <a:endParaRPr/>
          </a:p>
        </p:txBody>
      </p:sp>
      <p:sp>
        <p:nvSpPr>
          <p:cNvPr id="300" name="Google Shape;300;p12"/>
          <p:cNvSpPr/>
          <p:nvPr/>
        </p:nvSpPr>
        <p:spPr>
          <a:xfrm>
            <a:off x="2022231" y="3228535"/>
            <a:ext cx="7934178" cy="3080825"/>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3200" u="sng" cap="none" strike="noStrike">
                <a:solidFill>
                  <a:schemeClr val="dk1"/>
                </a:solidFill>
                <a:latin typeface="Arial Narrow"/>
                <a:ea typeface="Arial Narrow"/>
                <a:cs typeface="Arial Narrow"/>
                <a:sym typeface="Arial Narrow"/>
              </a:rPr>
              <a:t>Point:</a:t>
            </a:r>
            <a:r>
              <a:rPr b="0" i="0" lang="en-GB" sz="3200" u="none" cap="none" strike="noStrike">
                <a:solidFill>
                  <a:schemeClr val="dk1"/>
                </a:solidFill>
                <a:latin typeface="Arial Narrow"/>
                <a:ea typeface="Arial Narrow"/>
                <a:cs typeface="Arial Narrow"/>
                <a:sym typeface="Arial Narrow"/>
              </a:rPr>
              <a:t> Identify how tension is created</a:t>
            </a:r>
            <a:endParaRPr b="1" i="0" sz="3200" u="sng"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i="0" lang="en-GB" sz="3200" u="sng" cap="none" strike="noStrike">
                <a:solidFill>
                  <a:schemeClr val="dk1"/>
                </a:solidFill>
                <a:latin typeface="Arial Narrow"/>
                <a:ea typeface="Arial Narrow"/>
                <a:cs typeface="Arial Narrow"/>
                <a:sym typeface="Arial Narrow"/>
              </a:rPr>
              <a:t>Evidence:</a:t>
            </a:r>
            <a:r>
              <a:rPr b="0" i="0" lang="en-GB" sz="3200" u="none" cap="none" strike="noStrike">
                <a:solidFill>
                  <a:schemeClr val="dk1"/>
                </a:solidFill>
                <a:latin typeface="Arial Narrow"/>
                <a:ea typeface="Arial Narrow"/>
                <a:cs typeface="Arial Narrow"/>
                <a:sym typeface="Arial Narrow"/>
              </a:rPr>
              <a:t> Use a quotation</a:t>
            </a:r>
            <a:endParaRPr b="1" i="0" sz="3200" u="sng"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i="0" lang="en-GB" sz="3200" u="sng" cap="none" strike="noStrike">
                <a:solidFill>
                  <a:schemeClr val="dk1"/>
                </a:solidFill>
                <a:latin typeface="Arial Narrow"/>
                <a:ea typeface="Arial Narrow"/>
                <a:cs typeface="Arial Narrow"/>
                <a:sym typeface="Arial Narrow"/>
              </a:rPr>
              <a:t>Technique:</a:t>
            </a:r>
            <a:r>
              <a:rPr b="0" i="0" lang="en-GB" sz="3200" u="none" cap="none" strike="noStrike">
                <a:solidFill>
                  <a:schemeClr val="dk1"/>
                </a:solidFill>
                <a:latin typeface="Arial Narrow"/>
                <a:ea typeface="Arial Narrow"/>
                <a:cs typeface="Arial Narrow"/>
                <a:sym typeface="Arial Narrow"/>
              </a:rPr>
              <a:t> Identify techniques in the quotation</a:t>
            </a:r>
            <a:endParaRPr b="1" i="0" sz="3200" u="sng"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i="0" lang="en-GB" sz="3200" u="sng" cap="none" strike="noStrike">
                <a:solidFill>
                  <a:schemeClr val="dk1"/>
                </a:solidFill>
                <a:latin typeface="Arial Narrow"/>
                <a:ea typeface="Arial Narrow"/>
                <a:cs typeface="Arial Narrow"/>
                <a:sym typeface="Arial Narrow"/>
              </a:rPr>
              <a:t>Explanation:</a:t>
            </a:r>
            <a:r>
              <a:rPr b="0" i="0" lang="en-GB" sz="3200" u="none" cap="none" strike="noStrike">
                <a:solidFill>
                  <a:schemeClr val="dk1"/>
                </a:solidFill>
                <a:latin typeface="Arial Narrow"/>
                <a:ea typeface="Arial Narrow"/>
                <a:cs typeface="Arial Narrow"/>
                <a:sym typeface="Arial Narrow"/>
              </a:rPr>
              <a:t> Explain the effect of the device &amp; identify how it creates tension</a:t>
            </a:r>
            <a:endParaRPr b="1" i="0" sz="3200" u="sng"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i="0" lang="en-GB" sz="3200" u="sng" cap="none" strike="noStrike">
                <a:solidFill>
                  <a:schemeClr val="dk1"/>
                </a:solidFill>
                <a:latin typeface="Arial Narrow"/>
                <a:ea typeface="Arial Narrow"/>
                <a:cs typeface="Arial Narrow"/>
                <a:sym typeface="Arial Narrow"/>
              </a:rPr>
              <a:t>Reader:</a:t>
            </a:r>
            <a:r>
              <a:rPr b="1" i="0" lang="en-GB" sz="3200" u="none" cap="none" strike="noStrike">
                <a:solidFill>
                  <a:schemeClr val="dk1"/>
                </a:solidFill>
                <a:latin typeface="Arial Narrow"/>
                <a:ea typeface="Arial Narrow"/>
                <a:cs typeface="Arial Narrow"/>
                <a:sym typeface="Arial Narrow"/>
              </a:rPr>
              <a:t> </a:t>
            </a:r>
            <a:r>
              <a:rPr b="0" i="0" lang="en-GB" sz="3200" u="none" cap="none" strike="noStrike">
                <a:solidFill>
                  <a:schemeClr val="dk1"/>
                </a:solidFill>
                <a:latin typeface="Arial Narrow"/>
                <a:ea typeface="Arial Narrow"/>
                <a:cs typeface="Arial Narrow"/>
                <a:sym typeface="Arial Narrow"/>
              </a:rPr>
              <a:t>Identify the effect on the reader or listener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08" name="Shape 208"/>
        <p:cNvGrpSpPr/>
        <p:nvPr/>
      </p:nvGrpSpPr>
      <p:grpSpPr>
        <a:xfrm>
          <a:off x="0" y="0"/>
          <a:ext cx="0" cy="0"/>
          <a:chOff x="0" y="0"/>
          <a:chExt cx="0" cy="0"/>
        </a:xfrm>
      </p:grpSpPr>
      <p:sp>
        <p:nvSpPr>
          <p:cNvPr id="209" name="Google Shape;209;p2"/>
          <p:cNvSpPr txBox="1"/>
          <p:nvPr>
            <p:ph type="title"/>
          </p:nvPr>
        </p:nvSpPr>
        <p:spPr>
          <a:xfrm>
            <a:off x="6485206" y="253217"/>
            <a:ext cx="4457114" cy="860643"/>
          </a:xfrm>
          <a:prstGeom prst="rect">
            <a:avLst/>
          </a:prstGeom>
          <a:solidFill>
            <a:schemeClr val="lt1"/>
          </a:solidFill>
          <a:ln cap="flat" cmpd="sng" w="76200">
            <a:solidFill>
              <a:srgbClr val="7030A0"/>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4000"/>
              <a:buFont typeface="Arial Narrow"/>
              <a:buNone/>
            </a:pPr>
            <a:r>
              <a:rPr b="1" lang="en-GB" sz="4000" u="sng">
                <a:latin typeface="Arial Narrow"/>
                <a:ea typeface="Arial Narrow"/>
                <a:cs typeface="Arial Narrow"/>
                <a:sym typeface="Arial Narrow"/>
              </a:rPr>
              <a:t>A Tense Beginning…</a:t>
            </a:r>
            <a:endParaRPr/>
          </a:p>
        </p:txBody>
      </p:sp>
      <p:sp>
        <p:nvSpPr>
          <p:cNvPr id="210" name="Google Shape;210;p2"/>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11" name="Google Shape;211;p2"/>
          <p:cNvSpPr/>
          <p:nvPr/>
        </p:nvSpPr>
        <p:spPr>
          <a:xfrm>
            <a:off x="253219" y="1431387"/>
            <a:ext cx="11352627" cy="1062111"/>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600" u="none" cap="none" strike="noStrike">
                <a:solidFill>
                  <a:schemeClr val="lt1"/>
                </a:solidFill>
                <a:latin typeface="Arial Narrow"/>
                <a:ea typeface="Arial Narrow"/>
                <a:cs typeface="Arial Narrow"/>
                <a:sym typeface="Arial Narrow"/>
              </a:rPr>
              <a:t>Examine the opening paragraph to Episode 6 of </a:t>
            </a:r>
            <a:r>
              <a:rPr b="0" i="1" lang="en-GB" sz="3600" u="none" cap="none" strike="noStrike">
                <a:solidFill>
                  <a:schemeClr val="lt1"/>
                </a:solidFill>
                <a:latin typeface="Arial Narrow"/>
                <a:ea typeface="Arial Narrow"/>
                <a:cs typeface="Arial Narrow"/>
                <a:sym typeface="Arial Narrow"/>
              </a:rPr>
              <a:t>The Odyssey</a:t>
            </a:r>
            <a:r>
              <a:rPr b="0" i="0" lang="en-GB" sz="3600" u="none" cap="none" strike="noStrike">
                <a:solidFill>
                  <a:schemeClr val="lt1"/>
                </a:solidFill>
                <a:latin typeface="Arial Narrow"/>
                <a:ea typeface="Arial Narrow"/>
                <a:cs typeface="Arial Narrow"/>
                <a:sym typeface="Arial Narrow"/>
              </a:rPr>
              <a:t>:</a:t>
            </a:r>
            <a:endParaRPr/>
          </a:p>
        </p:txBody>
      </p:sp>
      <p:sp>
        <p:nvSpPr>
          <p:cNvPr id="212" name="Google Shape;212;p2"/>
          <p:cNvSpPr/>
          <p:nvPr/>
        </p:nvSpPr>
        <p:spPr>
          <a:xfrm>
            <a:off x="1066800" y="2811025"/>
            <a:ext cx="10058400" cy="2416295"/>
          </a:xfrm>
          <a:prstGeom prst="rect">
            <a:avLst/>
          </a:prstGeom>
          <a:solidFill>
            <a:schemeClr val="lt1"/>
          </a:solidFill>
          <a:ln cap="flat" cmpd="sng" w="57150">
            <a:solidFill>
              <a:srgbClr val="FF00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Circe’s words put a chill into my very soul. She said, “If you want to find out how to soothe the anger of the sea god you must sail north, and north again, until you walk among the ghosts of the dead.” </a:t>
            </a:r>
            <a:endParaRPr/>
          </a:p>
        </p:txBody>
      </p:sp>
      <p:sp>
        <p:nvSpPr>
          <p:cNvPr id="213" name="Google Shape;213;p2"/>
          <p:cNvSpPr/>
          <p:nvPr/>
        </p:nvSpPr>
        <p:spPr>
          <a:xfrm>
            <a:off x="2034540" y="5425440"/>
            <a:ext cx="8122920" cy="914400"/>
          </a:xfrm>
          <a:prstGeom prst="rect">
            <a:avLst/>
          </a:prstGeom>
          <a:solidFill>
            <a:srgbClr val="E4ECEB"/>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How would you describe the mood in this paragraph?</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17" name="Shape 217"/>
        <p:cNvGrpSpPr/>
        <p:nvPr/>
      </p:nvGrpSpPr>
      <p:grpSpPr>
        <a:xfrm>
          <a:off x="0" y="0"/>
          <a:ext cx="0" cy="0"/>
          <a:chOff x="0" y="0"/>
          <a:chExt cx="0" cy="0"/>
        </a:xfrm>
      </p:grpSpPr>
      <p:sp>
        <p:nvSpPr>
          <p:cNvPr id="218" name="Google Shape;218;p3"/>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19" name="Google Shape;219;p3"/>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20" name="Google Shape;220;p3"/>
          <p:cNvSpPr/>
          <p:nvPr/>
        </p:nvSpPr>
        <p:spPr>
          <a:xfrm>
            <a:off x="1798320" y="642594"/>
            <a:ext cx="8671560" cy="1689126"/>
          </a:xfrm>
          <a:prstGeom prst="rect">
            <a:avLst/>
          </a:prstGeom>
          <a:solidFill>
            <a:schemeClr val="lt1"/>
          </a:solidFill>
          <a:ln cap="flat" cmpd="sng" w="762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The opening to Episode 6 of </a:t>
            </a:r>
            <a:r>
              <a:rPr b="0" i="1" lang="en-GB" sz="3200" u="none" cap="none" strike="noStrike">
                <a:solidFill>
                  <a:schemeClr val="dk1"/>
                </a:solidFill>
                <a:latin typeface="Arial Narrow"/>
                <a:ea typeface="Arial Narrow"/>
                <a:cs typeface="Arial Narrow"/>
                <a:sym typeface="Arial Narrow"/>
              </a:rPr>
              <a:t>The Odyssey</a:t>
            </a:r>
            <a:r>
              <a:rPr b="0" i="0" lang="en-GB" sz="3200" u="none" cap="none" strike="noStrike">
                <a:solidFill>
                  <a:schemeClr val="dk1"/>
                </a:solidFill>
                <a:latin typeface="Arial Narrow"/>
                <a:ea typeface="Arial Narrow"/>
                <a:cs typeface="Arial Narrow"/>
                <a:sym typeface="Arial Narrow"/>
              </a:rPr>
              <a:t> could be described as being very tense</a:t>
            </a:r>
            <a:endParaRPr/>
          </a:p>
        </p:txBody>
      </p:sp>
      <p:sp>
        <p:nvSpPr>
          <p:cNvPr id="221" name="Google Shape;221;p3"/>
          <p:cNvSpPr/>
          <p:nvPr/>
        </p:nvSpPr>
        <p:spPr>
          <a:xfrm>
            <a:off x="1066800" y="3002280"/>
            <a:ext cx="10058400" cy="2407920"/>
          </a:xfrm>
          <a:prstGeom prst="rect">
            <a:avLst/>
          </a:prstGeom>
          <a:solidFill>
            <a:srgbClr val="E8EEF3"/>
          </a:solidFill>
          <a:ln cap="flat" cmpd="sng" w="762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But what does this mean?</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Can you create a definition of the term ‘tension’?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5" name="Shape 225"/>
        <p:cNvGrpSpPr/>
        <p:nvPr/>
      </p:nvGrpSpPr>
      <p:grpSpPr>
        <a:xfrm>
          <a:off x="0" y="0"/>
          <a:ext cx="0" cy="0"/>
          <a:chOff x="0" y="0"/>
          <a:chExt cx="0" cy="0"/>
        </a:xfrm>
      </p:grpSpPr>
      <p:sp>
        <p:nvSpPr>
          <p:cNvPr id="226" name="Google Shape;226;p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27" name="Google Shape;227;p4"/>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28" name="Google Shape;228;p4"/>
          <p:cNvSpPr/>
          <p:nvPr/>
        </p:nvSpPr>
        <p:spPr>
          <a:xfrm>
            <a:off x="686973" y="1796145"/>
            <a:ext cx="10818054" cy="2085366"/>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3600" u="none" cap="none" strike="noStrike">
                <a:solidFill>
                  <a:schemeClr val="lt1"/>
                </a:solidFill>
                <a:latin typeface="Arial Narrow"/>
                <a:ea typeface="Arial Narrow"/>
                <a:cs typeface="Arial Narrow"/>
                <a:sym typeface="Arial Narrow"/>
              </a:rPr>
              <a:t>Tension is a state of mental or emotional strain.</a:t>
            </a:r>
            <a:endParaRPr/>
          </a:p>
          <a:p>
            <a:pPr indent="0" lvl="0" marL="0" marR="0" rtl="0" algn="ctr">
              <a:spcBef>
                <a:spcPts val="0"/>
              </a:spcBef>
              <a:spcAft>
                <a:spcPts val="0"/>
              </a:spcAft>
              <a:buNone/>
            </a:pPr>
            <a:r>
              <a:rPr b="1" i="0" lang="en-GB" sz="3600" u="none" cap="none" strike="noStrike">
                <a:solidFill>
                  <a:schemeClr val="lt1"/>
                </a:solidFill>
                <a:latin typeface="Arial Narrow"/>
                <a:ea typeface="Arial Narrow"/>
                <a:cs typeface="Arial Narrow"/>
                <a:sym typeface="Arial Narrow"/>
              </a:rPr>
              <a:t>It creates suspense, a sense of uncertainty and an emotional pull which keeps the reader reading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32" name="Shape 232"/>
        <p:cNvGrpSpPr/>
        <p:nvPr/>
      </p:nvGrpSpPr>
      <p:grpSpPr>
        <a:xfrm>
          <a:off x="0" y="0"/>
          <a:ext cx="0" cy="0"/>
          <a:chOff x="0" y="0"/>
          <a:chExt cx="0" cy="0"/>
        </a:xfrm>
      </p:grpSpPr>
      <p:sp>
        <p:nvSpPr>
          <p:cNvPr id="233" name="Google Shape;233;p5"/>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34" name="Google Shape;234;p5"/>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35" name="Google Shape;235;p5"/>
          <p:cNvSpPr/>
          <p:nvPr/>
        </p:nvSpPr>
        <p:spPr>
          <a:xfrm>
            <a:off x="1066800" y="2438400"/>
            <a:ext cx="10058400" cy="1905000"/>
          </a:xfrm>
          <a:prstGeom prst="rect">
            <a:avLst/>
          </a:prstGeom>
          <a:solidFill>
            <a:schemeClr val="lt1"/>
          </a:solidFill>
          <a:ln cap="flat" cmpd="sng" w="762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Circe’s words put a chill into my very soul. She said, “If you want to find out how to soothe the anger of the sea god you must sail north, and north again, until you walk among the ghosts of the dead.” </a:t>
            </a:r>
            <a:endParaRPr/>
          </a:p>
        </p:txBody>
      </p:sp>
      <p:sp>
        <p:nvSpPr>
          <p:cNvPr id="236" name="Google Shape;236;p5"/>
          <p:cNvSpPr/>
          <p:nvPr/>
        </p:nvSpPr>
        <p:spPr>
          <a:xfrm>
            <a:off x="1066800" y="642594"/>
            <a:ext cx="3459480" cy="914400"/>
          </a:xfrm>
          <a:prstGeom prst="rect">
            <a:avLst/>
          </a:prstGeom>
          <a:solidFill>
            <a:schemeClr val="lt1"/>
          </a:solidFill>
          <a:ln cap="flat" cmpd="sng" w="76200">
            <a:solidFill>
              <a:srgbClr val="FF00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Narrow"/>
                <a:ea typeface="Arial Narrow"/>
                <a:cs typeface="Arial Narrow"/>
                <a:sym typeface="Arial Narrow"/>
              </a:rPr>
              <a:t>The use of abstract nouns is concerning – it would seem Odysseus is frightened, but of what?</a:t>
            </a:r>
            <a:endParaRPr/>
          </a:p>
        </p:txBody>
      </p:sp>
      <p:cxnSp>
        <p:nvCxnSpPr>
          <p:cNvPr id="237" name="Google Shape;237;p5"/>
          <p:cNvCxnSpPr/>
          <p:nvPr/>
        </p:nvCxnSpPr>
        <p:spPr>
          <a:xfrm>
            <a:off x="2941320" y="1587474"/>
            <a:ext cx="1280160" cy="784860"/>
          </a:xfrm>
          <a:prstGeom prst="straightConnector1">
            <a:avLst/>
          </a:prstGeom>
          <a:noFill/>
          <a:ln cap="flat" cmpd="sng" w="57150">
            <a:solidFill>
              <a:srgbClr val="FF0066"/>
            </a:solidFill>
            <a:prstDash val="solid"/>
            <a:round/>
            <a:headEnd len="sm" w="sm" type="none"/>
            <a:tailEnd len="med" w="med" type="triangle"/>
          </a:ln>
        </p:spPr>
      </p:cxnSp>
      <p:cxnSp>
        <p:nvCxnSpPr>
          <p:cNvPr id="238" name="Google Shape;238;p5"/>
          <p:cNvCxnSpPr/>
          <p:nvPr/>
        </p:nvCxnSpPr>
        <p:spPr>
          <a:xfrm>
            <a:off x="2788920" y="1556994"/>
            <a:ext cx="3886200" cy="881406"/>
          </a:xfrm>
          <a:prstGeom prst="straightConnector1">
            <a:avLst/>
          </a:prstGeom>
          <a:noFill/>
          <a:ln cap="flat" cmpd="sng" w="57150">
            <a:solidFill>
              <a:srgbClr val="FF0066"/>
            </a:solidFill>
            <a:prstDash val="solid"/>
            <a:round/>
            <a:headEnd len="sm" w="sm" type="none"/>
            <a:tailEnd len="med" w="med" type="triangle"/>
          </a:ln>
        </p:spPr>
      </p:cxnSp>
      <p:sp>
        <p:nvSpPr>
          <p:cNvPr id="239" name="Google Shape;239;p5"/>
          <p:cNvSpPr/>
          <p:nvPr/>
        </p:nvSpPr>
        <p:spPr>
          <a:xfrm>
            <a:off x="6873240" y="642594"/>
            <a:ext cx="4251960" cy="914400"/>
          </a:xfrm>
          <a:prstGeom prst="rect">
            <a:avLst/>
          </a:prstGeom>
          <a:solidFill>
            <a:schemeClr val="lt1"/>
          </a:solidFill>
          <a:ln cap="flat" cmpd="sng" w="762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Narrow"/>
                <a:ea typeface="Arial Narrow"/>
                <a:cs typeface="Arial Narrow"/>
                <a:sym typeface="Arial Narrow"/>
              </a:rPr>
              <a:t>The use of this abstract noun is foreshadowing – we have a sense that something bad is going to happen, we just don’t know what or when</a:t>
            </a:r>
            <a:endParaRPr/>
          </a:p>
        </p:txBody>
      </p:sp>
      <p:cxnSp>
        <p:nvCxnSpPr>
          <p:cNvPr id="240" name="Google Shape;240;p5"/>
          <p:cNvCxnSpPr/>
          <p:nvPr/>
        </p:nvCxnSpPr>
        <p:spPr>
          <a:xfrm flipH="1">
            <a:off x="4732020" y="1587474"/>
            <a:ext cx="4267200" cy="939852"/>
          </a:xfrm>
          <a:prstGeom prst="straightConnector1">
            <a:avLst/>
          </a:prstGeom>
          <a:noFill/>
          <a:ln cap="flat" cmpd="sng" w="76200">
            <a:solidFill>
              <a:srgbClr val="7030A0"/>
            </a:solidFill>
            <a:prstDash val="solid"/>
            <a:round/>
            <a:headEnd len="sm" w="sm" type="none"/>
            <a:tailEnd len="med" w="med" type="triangle"/>
          </a:ln>
        </p:spPr>
      </p:cxnSp>
      <p:sp>
        <p:nvSpPr>
          <p:cNvPr id="241" name="Google Shape;241;p5"/>
          <p:cNvSpPr/>
          <p:nvPr/>
        </p:nvSpPr>
        <p:spPr>
          <a:xfrm>
            <a:off x="5928360" y="5120640"/>
            <a:ext cx="5196840" cy="914400"/>
          </a:xfrm>
          <a:prstGeom prst="rect">
            <a:avLst/>
          </a:prstGeom>
          <a:solidFill>
            <a:schemeClr val="lt1"/>
          </a:solidFill>
          <a:ln cap="flat" cmpd="sng" w="762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Narrow"/>
                <a:ea typeface="Arial Narrow"/>
                <a:cs typeface="Arial Narrow"/>
                <a:sym typeface="Arial Narrow"/>
              </a:rPr>
              <a:t>The writer is making the reader/listener tense – they seem to be with-holding information as we don’t know where this place is, but it doesn’t sound like a happy place</a:t>
            </a:r>
            <a:endParaRPr/>
          </a:p>
        </p:txBody>
      </p:sp>
      <p:cxnSp>
        <p:nvCxnSpPr>
          <p:cNvPr id="242" name="Google Shape;242;p5"/>
          <p:cNvCxnSpPr/>
          <p:nvPr/>
        </p:nvCxnSpPr>
        <p:spPr>
          <a:xfrm rot="10800000">
            <a:off x="6675120" y="4160520"/>
            <a:ext cx="1844040" cy="792480"/>
          </a:xfrm>
          <a:prstGeom prst="straightConnector1">
            <a:avLst/>
          </a:prstGeom>
          <a:noFill/>
          <a:ln cap="flat" cmpd="sng" w="76200">
            <a:solidFill>
              <a:srgbClr val="00B0F0"/>
            </a:solidFill>
            <a:prstDash val="solid"/>
            <a:round/>
            <a:headEnd len="sm" w="sm" type="none"/>
            <a:tailEnd len="med" w="med" type="triangle"/>
          </a:ln>
        </p:spPr>
      </p:cxnSp>
      <p:cxnSp>
        <p:nvCxnSpPr>
          <p:cNvPr id="243" name="Google Shape;243;p5"/>
          <p:cNvCxnSpPr/>
          <p:nvPr/>
        </p:nvCxnSpPr>
        <p:spPr>
          <a:xfrm flipH="1" rot="10800000">
            <a:off x="8519160" y="3947160"/>
            <a:ext cx="533400" cy="990600"/>
          </a:xfrm>
          <a:prstGeom prst="straightConnector1">
            <a:avLst/>
          </a:prstGeom>
          <a:noFill/>
          <a:ln cap="flat" cmpd="sng" w="76200">
            <a:solidFill>
              <a:srgbClr val="00B0F0"/>
            </a:solidFill>
            <a:prstDash val="solid"/>
            <a:round/>
            <a:headEnd len="sm" w="sm"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47" name="Shape 247"/>
        <p:cNvGrpSpPr/>
        <p:nvPr/>
      </p:nvGrpSpPr>
      <p:grpSpPr>
        <a:xfrm>
          <a:off x="0" y="0"/>
          <a:ext cx="0" cy="0"/>
          <a:chOff x="0" y="0"/>
          <a:chExt cx="0" cy="0"/>
        </a:xfrm>
      </p:grpSpPr>
      <p:sp>
        <p:nvSpPr>
          <p:cNvPr id="248" name="Google Shape;248;p6"/>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49" name="Google Shape;249;p6"/>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50" name="Google Shape;250;p6"/>
          <p:cNvSpPr/>
          <p:nvPr/>
        </p:nvSpPr>
        <p:spPr>
          <a:xfrm>
            <a:off x="295421" y="239151"/>
            <a:ext cx="11563643" cy="4360984"/>
          </a:xfrm>
          <a:prstGeom prst="rect">
            <a:avLst/>
          </a:prstGeom>
          <a:solidFill>
            <a:schemeClr val="lt1"/>
          </a:solidFill>
          <a:ln cap="flat" cmpd="sng" w="762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From examining the opening paragraph to Episode 6, we have identified a couple of useful devices that writers use to create tension</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They are:</a:t>
            </a:r>
            <a:endParaRPr/>
          </a:p>
          <a:p>
            <a:pPr indent="0" lvl="0" marL="0" marR="0" rtl="0" algn="ctr">
              <a:spcBef>
                <a:spcPts val="0"/>
              </a:spcBef>
              <a:spcAft>
                <a:spcPts val="0"/>
              </a:spcAft>
              <a:buNone/>
            </a:pPr>
            <a:r>
              <a:rPr b="1" i="0" lang="en-GB" sz="3200" u="none" cap="none" strike="noStrike">
                <a:solidFill>
                  <a:schemeClr val="dk1"/>
                </a:solidFill>
                <a:latin typeface="Arial Narrow"/>
                <a:ea typeface="Arial Narrow"/>
                <a:cs typeface="Arial Narrow"/>
                <a:sym typeface="Arial Narrow"/>
              </a:rPr>
              <a:t>the use of abstract nouns</a:t>
            </a:r>
            <a:endParaRPr/>
          </a:p>
          <a:p>
            <a:pPr indent="0" lvl="0" marL="0" marR="0" rtl="0" algn="ctr">
              <a:spcBef>
                <a:spcPts val="0"/>
              </a:spcBef>
              <a:spcAft>
                <a:spcPts val="0"/>
              </a:spcAft>
              <a:buNone/>
            </a:pPr>
            <a:r>
              <a:rPr b="1" i="0" lang="en-GB" sz="3200" u="none" cap="none" strike="noStrike">
                <a:solidFill>
                  <a:schemeClr val="dk1"/>
                </a:solidFill>
                <a:latin typeface="Arial Narrow"/>
                <a:ea typeface="Arial Narrow"/>
                <a:cs typeface="Arial Narrow"/>
                <a:sym typeface="Arial Narrow"/>
              </a:rPr>
              <a:t>the use of foreshadowing</a:t>
            </a:r>
            <a:endParaRPr/>
          </a:p>
          <a:p>
            <a:pPr indent="0" lvl="0" marL="0" marR="0" rtl="0" algn="ctr">
              <a:spcBef>
                <a:spcPts val="0"/>
              </a:spcBef>
              <a:spcAft>
                <a:spcPts val="0"/>
              </a:spcAft>
              <a:buNone/>
            </a:pPr>
            <a:r>
              <a:rPr b="1" i="0" lang="en-GB" sz="3200" u="none" cap="none" strike="noStrike">
                <a:solidFill>
                  <a:schemeClr val="dk1"/>
                </a:solidFill>
                <a:latin typeface="Arial Narrow"/>
                <a:ea typeface="Arial Narrow"/>
                <a:cs typeface="Arial Narrow"/>
                <a:sym typeface="Arial Narrow"/>
              </a:rPr>
              <a:t>with-holding information</a:t>
            </a:r>
            <a:endParaRPr/>
          </a:p>
        </p:txBody>
      </p:sp>
      <p:sp>
        <p:nvSpPr>
          <p:cNvPr id="251" name="Google Shape;251;p6"/>
          <p:cNvSpPr/>
          <p:nvPr/>
        </p:nvSpPr>
        <p:spPr>
          <a:xfrm>
            <a:off x="1066800" y="5303519"/>
            <a:ext cx="10058400" cy="1434905"/>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lt1"/>
                </a:solidFill>
                <a:latin typeface="Arial Narrow"/>
                <a:ea typeface="Arial Narrow"/>
                <a:cs typeface="Arial Narrow"/>
                <a:sym typeface="Arial Narrow"/>
              </a:rPr>
              <a:t>There are more devices available to a writer to create tension</a:t>
            </a:r>
            <a:endParaRPr/>
          </a:p>
          <a:p>
            <a:pPr indent="0" lvl="0" marL="0" marR="0" rtl="0" algn="ctr">
              <a:spcBef>
                <a:spcPts val="0"/>
              </a:spcBef>
              <a:spcAft>
                <a:spcPts val="0"/>
              </a:spcAft>
              <a:buNone/>
            </a:pPr>
            <a:r>
              <a:t/>
            </a:r>
            <a:endParaRPr b="0" i="0" sz="3200" u="none" cap="none" strike="noStrike">
              <a:solidFill>
                <a:schemeClr val="lt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lt1"/>
                </a:solidFill>
                <a:latin typeface="Arial Narrow"/>
                <a:ea typeface="Arial Narrow"/>
                <a:cs typeface="Arial Narrow"/>
                <a:sym typeface="Arial Narrow"/>
              </a:rPr>
              <a:t>Can you think of any?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55" name="Shape 255"/>
        <p:cNvGrpSpPr/>
        <p:nvPr/>
      </p:nvGrpSpPr>
      <p:grpSpPr>
        <a:xfrm>
          <a:off x="0" y="0"/>
          <a:ext cx="0" cy="0"/>
          <a:chOff x="0" y="0"/>
          <a:chExt cx="0" cy="0"/>
        </a:xfrm>
      </p:grpSpPr>
      <p:sp>
        <p:nvSpPr>
          <p:cNvPr id="256" name="Google Shape;256;p7"/>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57" name="Google Shape;257;p7"/>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58" name="Google Shape;258;p7"/>
          <p:cNvSpPr/>
          <p:nvPr/>
        </p:nvSpPr>
        <p:spPr>
          <a:xfrm>
            <a:off x="914399" y="196949"/>
            <a:ext cx="10381957" cy="6428934"/>
          </a:xfrm>
          <a:prstGeom prst="rect">
            <a:avLst/>
          </a:prstGeom>
          <a:gradFill>
            <a:gsLst>
              <a:gs pos="0">
                <a:srgbClr val="FF7E99"/>
              </a:gs>
              <a:gs pos="50000">
                <a:srgbClr val="FFB1BF"/>
              </a:gs>
              <a:gs pos="100000">
                <a:srgbClr val="FFD9DF"/>
              </a:gs>
            </a:gsLst>
            <a:path path="circle">
              <a:fillToRect b="50%" l="50%" r="50%" t="50%"/>
            </a:path>
            <a:tileRect/>
          </a:gra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2800" u="sng" cap="none" strike="noStrike">
                <a:solidFill>
                  <a:schemeClr val="dk1"/>
                </a:solidFill>
                <a:latin typeface="Arial Narrow"/>
                <a:ea typeface="Arial Narrow"/>
                <a:cs typeface="Arial Narrow"/>
                <a:sym typeface="Arial Narrow"/>
              </a:rPr>
              <a:t>Additional devices to create tension include:</a:t>
            </a:r>
            <a:endParaRPr/>
          </a:p>
          <a:p>
            <a:pPr indent="0" lvl="0" marL="0" marR="0" rtl="0" algn="ctr">
              <a:spcBef>
                <a:spcPts val="0"/>
              </a:spcBef>
              <a:spcAft>
                <a:spcPts val="0"/>
              </a:spcAft>
              <a:buNone/>
            </a:pPr>
            <a:r>
              <a:t/>
            </a:r>
            <a:endParaRPr b="0" i="0" sz="28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delaying the action</a:t>
            </a:r>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long complex sentences for description</a:t>
            </a:r>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short, dramatic sentences</a:t>
            </a:r>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changes in mood or atmosphere</a:t>
            </a:r>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unusual events</a:t>
            </a:r>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pathetic fallacy</a:t>
            </a:r>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powerful verbs</a:t>
            </a:r>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powerful adjectives</a:t>
            </a:r>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unanswered questions</a:t>
            </a:r>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threats/danger</a:t>
            </a:r>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time limits/racing against the clock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62" name="Shape 262"/>
        <p:cNvGrpSpPr/>
        <p:nvPr/>
      </p:nvGrpSpPr>
      <p:grpSpPr>
        <a:xfrm>
          <a:off x="0" y="0"/>
          <a:ext cx="0" cy="0"/>
          <a:chOff x="0" y="0"/>
          <a:chExt cx="0" cy="0"/>
        </a:xfrm>
      </p:grpSpPr>
      <p:sp>
        <p:nvSpPr>
          <p:cNvPr id="263" name="Google Shape;263;p8"/>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64" name="Google Shape;264;p8"/>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65" name="Google Shape;265;p8"/>
          <p:cNvSpPr/>
          <p:nvPr/>
        </p:nvSpPr>
        <p:spPr>
          <a:xfrm>
            <a:off x="1448972" y="642594"/>
            <a:ext cx="9228406" cy="914400"/>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3200" u="none" cap="none" strike="noStrike">
                <a:solidFill>
                  <a:schemeClr val="lt1"/>
                </a:solidFill>
                <a:latin typeface="Arial Narrow"/>
                <a:ea typeface="Arial Narrow"/>
                <a:cs typeface="Arial Narrow"/>
                <a:sym typeface="Arial Narrow"/>
              </a:rPr>
              <a:t>We are now going to revisit Episode 6 of </a:t>
            </a:r>
            <a:r>
              <a:rPr b="1" i="1" lang="en-GB" sz="3200" u="none" cap="none" strike="noStrike">
                <a:solidFill>
                  <a:schemeClr val="lt1"/>
                </a:solidFill>
                <a:latin typeface="Arial Narrow"/>
                <a:ea typeface="Arial Narrow"/>
                <a:cs typeface="Arial Narrow"/>
                <a:sym typeface="Arial Narrow"/>
              </a:rPr>
              <a:t>The Odyssey</a:t>
            </a:r>
            <a:r>
              <a:rPr b="1" i="0" lang="en-GB" sz="3200" u="none" cap="none" strike="noStrike">
                <a:solidFill>
                  <a:schemeClr val="lt1"/>
                </a:solidFill>
                <a:latin typeface="Arial Narrow"/>
                <a:ea typeface="Arial Narrow"/>
                <a:cs typeface="Arial Narrow"/>
                <a:sym typeface="Arial Narrow"/>
              </a:rPr>
              <a:t>:</a:t>
            </a:r>
            <a:endParaRPr/>
          </a:p>
        </p:txBody>
      </p:sp>
      <p:sp>
        <p:nvSpPr>
          <p:cNvPr id="266" name="Google Shape;266;p8"/>
          <p:cNvSpPr/>
          <p:nvPr/>
        </p:nvSpPr>
        <p:spPr>
          <a:xfrm>
            <a:off x="1066800" y="4251960"/>
            <a:ext cx="10058400" cy="1783080"/>
          </a:xfrm>
          <a:prstGeom prst="rect">
            <a:avLst/>
          </a:prstGeom>
          <a:gradFill>
            <a:gsLst>
              <a:gs pos="0">
                <a:srgbClr val="8AABE9"/>
              </a:gs>
              <a:gs pos="50000">
                <a:srgbClr val="B8CAF0"/>
              </a:gs>
              <a:gs pos="100000">
                <a:srgbClr val="DDE5F6"/>
              </a:gs>
            </a:gsLst>
            <a:path path="circle">
              <a:fillToRect b="50%" l="50%" r="50%" t="50%"/>
            </a:path>
            <a:tileRect/>
          </a:gra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As you listen, pay close attention to any moments that seem tense</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What devices has Homer used to create this tension?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70" name="Shape 270"/>
        <p:cNvGrpSpPr/>
        <p:nvPr/>
      </p:nvGrpSpPr>
      <p:grpSpPr>
        <a:xfrm>
          <a:off x="0" y="0"/>
          <a:ext cx="0" cy="0"/>
          <a:chOff x="0" y="0"/>
          <a:chExt cx="0" cy="0"/>
        </a:xfrm>
      </p:grpSpPr>
      <p:sp>
        <p:nvSpPr>
          <p:cNvPr id="271" name="Google Shape;271;p9"/>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72" name="Google Shape;272;p9"/>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73" name="Google Shape;273;p9"/>
          <p:cNvSpPr/>
          <p:nvPr/>
        </p:nvSpPr>
        <p:spPr>
          <a:xfrm>
            <a:off x="1813560" y="1328394"/>
            <a:ext cx="8564880" cy="2877846"/>
          </a:xfrm>
          <a:prstGeom prst="rect">
            <a:avLst/>
          </a:prstGeom>
          <a:solidFill>
            <a:schemeClr val="lt1"/>
          </a:solidFill>
          <a:ln cap="flat" cmpd="sng" w="76200">
            <a:solidFill>
              <a:srgbClr val="FF00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3200" u="none" cap="none" strike="noStrike">
                <a:solidFill>
                  <a:schemeClr val="dk1"/>
                </a:solidFill>
                <a:latin typeface="Arial Narrow"/>
                <a:ea typeface="Arial Narrow"/>
                <a:cs typeface="Arial Narrow"/>
                <a:sym typeface="Arial Narrow"/>
              </a:rPr>
              <a:t>Revisit the text for Episode 6</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Can you identify 3 quotations that have moments of tension?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Savon">
  <a:themeElements>
    <a:clrScheme name="Savon">
      <a:dk1>
        <a:srgbClr val="000000"/>
      </a:dk1>
      <a:lt1>
        <a:srgbClr val="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avon">
  <a:themeElements>
    <a:clrScheme name="Savon">
      <a:dk1>
        <a:srgbClr val="000000"/>
      </a:dk1>
      <a:lt1>
        <a:srgbClr val="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2017-01-07T13:32:22Z</dcterms:created>
  <dc:creator>Emma Clee</dc:creator>
</cp:coreProperties>
</file>