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56" r:id="rId4"/>
    <p:sldId id="260" r:id="rId5"/>
    <p:sldId id="261" r:id="rId6"/>
    <p:sldId id="257" r:id="rId7"/>
    <p:sldId id="262" r:id="rId8"/>
    <p:sldId id="265" r:id="rId9"/>
    <p:sldId id="264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2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viewProps" Target="view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2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92FD-B546-0A4D-BFF1-60B1DC7BA635}" type="datetimeFigureOut">
              <a:rPr lang="en-US" smtClean="0"/>
              <a:t>26/06/2013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D0AC3-7E60-A544-92E0-0EE0F15EA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936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92FD-B546-0A4D-BFF1-60B1DC7BA635}" type="datetimeFigureOut">
              <a:rPr lang="en-US" smtClean="0"/>
              <a:t>26/06/2013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D0AC3-7E60-A544-92E0-0EE0F15EA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83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92FD-B546-0A4D-BFF1-60B1DC7BA635}" type="datetimeFigureOut">
              <a:rPr lang="en-US" smtClean="0"/>
              <a:t>26/06/2013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D0AC3-7E60-A544-92E0-0EE0F15EA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38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92FD-B546-0A4D-BFF1-60B1DC7BA635}" type="datetimeFigureOut">
              <a:rPr lang="en-US" smtClean="0"/>
              <a:t>26/06/2013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D0AC3-7E60-A544-92E0-0EE0F15EA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30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92FD-B546-0A4D-BFF1-60B1DC7BA635}" type="datetimeFigureOut">
              <a:rPr lang="en-US" smtClean="0"/>
              <a:t>26/06/2013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D0AC3-7E60-A544-92E0-0EE0F15EA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842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92FD-B546-0A4D-BFF1-60B1DC7BA635}" type="datetimeFigureOut">
              <a:rPr lang="en-US" smtClean="0"/>
              <a:t>26/06/2013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D0AC3-7E60-A544-92E0-0EE0F15EA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3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92FD-B546-0A4D-BFF1-60B1DC7BA635}" type="datetimeFigureOut">
              <a:rPr lang="en-US" smtClean="0"/>
              <a:t>26/06/2013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D0AC3-7E60-A544-92E0-0EE0F15EA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79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92FD-B546-0A4D-BFF1-60B1DC7BA635}" type="datetimeFigureOut">
              <a:rPr lang="en-US" smtClean="0"/>
              <a:t>26/06/2013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D0AC3-7E60-A544-92E0-0EE0F15EA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82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92FD-B546-0A4D-BFF1-60B1DC7BA635}" type="datetimeFigureOut">
              <a:rPr lang="en-US" smtClean="0"/>
              <a:t>26/06/2013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D0AC3-7E60-A544-92E0-0EE0F15EA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0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92FD-B546-0A4D-BFF1-60B1DC7BA635}" type="datetimeFigureOut">
              <a:rPr lang="en-US" smtClean="0"/>
              <a:t>26/06/2013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D0AC3-7E60-A544-92E0-0EE0F15EA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509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492FD-B546-0A4D-BFF1-60B1DC7BA635}" type="datetimeFigureOut">
              <a:rPr lang="en-US" smtClean="0"/>
              <a:t>26/06/2013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D0AC3-7E60-A544-92E0-0EE0F15EA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1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492FD-B546-0A4D-BFF1-60B1DC7BA635}" type="datetimeFigureOut">
              <a:rPr lang="en-US" smtClean="0"/>
              <a:t>26/06/2013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D0AC3-7E60-A544-92E0-0EE0F15EA2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540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Z3Wvw6BivV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5878286" cy="105228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sz="7000" dirty="0" smtClean="0"/>
              <a:t>True or </a:t>
            </a:r>
            <a:r>
              <a:rPr lang="en-US" sz="7800" dirty="0" smtClean="0"/>
              <a:t>false?</a:t>
            </a:r>
            <a:endParaRPr lang="en-US" sz="7800" dirty="0"/>
          </a:p>
        </p:txBody>
      </p:sp>
      <p:sp>
        <p:nvSpPr>
          <p:cNvPr id="4" name="TextBox 3"/>
          <p:cNvSpPr txBox="1"/>
          <p:nvPr/>
        </p:nvSpPr>
        <p:spPr>
          <a:xfrm rot="21272300">
            <a:off x="362857" y="1632857"/>
            <a:ext cx="8055429" cy="5016758"/>
          </a:xfrm>
          <a:prstGeom prst="rect">
            <a:avLst/>
          </a:prstGeom>
          <a:noFill/>
          <a:ln w="76200" cmpd="sng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Cleopatra was Egyptian.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Egyptian women had fewer rights than slaves.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Most Pharaohs were overweight.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The Pyramids were built by slaves.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Egyptian men wore make-up.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34033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0874" y="0"/>
            <a:ext cx="9174873" cy="1680654"/>
          </a:xfrm>
          <a:solidFill>
            <a:srgbClr val="FFFF00"/>
          </a:solidFill>
          <a:ln w="76200" cmpd="sng">
            <a:solidFill>
              <a:srgbClr val="FF6600"/>
            </a:solidFill>
          </a:ln>
        </p:spPr>
        <p:txBody>
          <a:bodyPr>
            <a:noAutofit/>
          </a:bodyPr>
          <a:lstStyle/>
          <a:p>
            <a:r>
              <a:rPr lang="en-US" sz="11000" dirty="0" smtClean="0"/>
              <a:t>The pharaohs</a:t>
            </a:r>
            <a:endParaRPr lang="en-US" sz="11000" dirty="0"/>
          </a:p>
        </p:txBody>
      </p:sp>
      <p:sp>
        <p:nvSpPr>
          <p:cNvPr id="4" name="TextBox 3"/>
          <p:cNvSpPr txBox="1"/>
          <p:nvPr/>
        </p:nvSpPr>
        <p:spPr>
          <a:xfrm rot="21384034">
            <a:off x="4493959" y="2077987"/>
            <a:ext cx="4512471" cy="4524315"/>
          </a:xfrm>
          <a:prstGeom prst="rect">
            <a:avLst/>
          </a:prstGeom>
          <a:noFill/>
          <a:ln w="76200" cmpd="sng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/>
              <a:t>Objectives:</a:t>
            </a:r>
          </a:p>
          <a:p>
            <a:pPr marL="457200" indent="-457200" algn="ctr">
              <a:buFont typeface="Arial"/>
              <a:buChar char="•"/>
            </a:pPr>
            <a:r>
              <a:rPr lang="en-US" sz="3200" dirty="0" smtClean="0"/>
              <a:t>Investigate the role of the pharaoh.</a:t>
            </a:r>
          </a:p>
          <a:p>
            <a:pPr marL="457200" indent="-457200" algn="ctr">
              <a:buFont typeface="Arial"/>
              <a:buChar char="•"/>
            </a:pPr>
            <a:endParaRPr lang="en-US" sz="3200" dirty="0"/>
          </a:p>
          <a:p>
            <a:pPr marL="457200" indent="-457200" algn="ctr">
              <a:buFont typeface="Arial"/>
              <a:buChar char="•"/>
            </a:pPr>
            <a:r>
              <a:rPr lang="en-US" sz="3200" dirty="0" smtClean="0"/>
              <a:t>Assess the reigns of six famous pharaohs in order to establish who deserves the best reputation.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730" y="1940800"/>
            <a:ext cx="3988909" cy="4666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669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7017306"/>
          </a:xfrm>
          <a:prstGeom prst="rect">
            <a:avLst/>
          </a:prstGeom>
          <a:noFill/>
          <a:ln w="76200" cmpd="sng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000" b="1" dirty="0" smtClean="0"/>
              <a:t>Cleopatra was Egyptian </a:t>
            </a:r>
            <a:r>
              <a:rPr lang="en-US" sz="3000" dirty="0" smtClean="0"/>
              <a:t>– </a:t>
            </a:r>
            <a:r>
              <a:rPr lang="en-US" sz="3000" dirty="0" smtClean="0">
                <a:solidFill>
                  <a:srgbClr val="FF0000"/>
                </a:solidFill>
              </a:rPr>
              <a:t>FALSE</a:t>
            </a:r>
            <a:r>
              <a:rPr lang="en-US" sz="3000" dirty="0" smtClean="0"/>
              <a:t> – came from a line of Macedonian Pharaohs after Alexander’s conquest.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000" dirty="0" smtClean="0"/>
              <a:t>Egyptian women had fewer rights than slaves – </a:t>
            </a:r>
            <a:r>
              <a:rPr lang="en-US" sz="3000" dirty="0" smtClean="0">
                <a:solidFill>
                  <a:srgbClr val="FF0000"/>
                </a:solidFill>
              </a:rPr>
              <a:t>FALSE</a:t>
            </a:r>
            <a:r>
              <a:rPr lang="en-US" sz="3000" dirty="0" smtClean="0"/>
              <a:t> – own property, inherit, work, divorce and remarry!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000" dirty="0" smtClean="0"/>
              <a:t>Most Pharaohs were overweight – </a:t>
            </a:r>
            <a:r>
              <a:rPr lang="en-US" sz="3000" dirty="0" smtClean="0">
                <a:solidFill>
                  <a:srgbClr val="0000FF"/>
                </a:solidFill>
              </a:rPr>
              <a:t>TRUE</a:t>
            </a:r>
            <a:r>
              <a:rPr lang="en-US" sz="3000" dirty="0" smtClean="0"/>
              <a:t> – a diet of beer, bread, wine and honey! Many mummies have been found to be suffering diabetes.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000" dirty="0" smtClean="0"/>
              <a:t>The Pyramids were built by slaves </a:t>
            </a:r>
            <a:r>
              <a:rPr lang="en-US" sz="3000" dirty="0" smtClean="0">
                <a:solidFill>
                  <a:srgbClr val="FF0000"/>
                </a:solidFill>
              </a:rPr>
              <a:t>– FALSE </a:t>
            </a:r>
            <a:r>
              <a:rPr lang="en-US" sz="3000" dirty="0" smtClean="0"/>
              <a:t>– paid </a:t>
            </a:r>
            <a:r>
              <a:rPr lang="en-US" sz="3000" dirty="0" err="1" smtClean="0"/>
              <a:t>labourers</a:t>
            </a:r>
            <a:r>
              <a:rPr lang="en-US" sz="3000" dirty="0" smtClean="0"/>
              <a:t> – Herodotus is first to mention slaves!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000" dirty="0" smtClean="0"/>
              <a:t>Egyptian men wore make-up –</a:t>
            </a:r>
            <a:r>
              <a:rPr lang="en-US" sz="3000" dirty="0" smtClean="0">
                <a:solidFill>
                  <a:srgbClr val="0000FF"/>
                </a:solidFill>
              </a:rPr>
              <a:t> TRUE </a:t>
            </a:r>
            <a:r>
              <a:rPr lang="en-US" sz="3000" dirty="0" smtClean="0"/>
              <a:t>– make up gave you protection from Horus and Ra.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530737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0874" y="0"/>
            <a:ext cx="9174873" cy="1680654"/>
          </a:xfrm>
          <a:solidFill>
            <a:srgbClr val="FFFF00"/>
          </a:solidFill>
          <a:ln w="76200" cmpd="sng">
            <a:solidFill>
              <a:srgbClr val="FF6600"/>
            </a:solidFill>
          </a:ln>
        </p:spPr>
        <p:txBody>
          <a:bodyPr>
            <a:noAutofit/>
          </a:bodyPr>
          <a:lstStyle/>
          <a:p>
            <a:r>
              <a:rPr lang="en-US" sz="11000" dirty="0" smtClean="0"/>
              <a:t>The pharaohs</a:t>
            </a:r>
            <a:endParaRPr lang="en-US" sz="11000" dirty="0"/>
          </a:p>
        </p:txBody>
      </p:sp>
      <p:sp>
        <p:nvSpPr>
          <p:cNvPr id="4" name="TextBox 3"/>
          <p:cNvSpPr txBox="1"/>
          <p:nvPr/>
        </p:nvSpPr>
        <p:spPr>
          <a:xfrm rot="21384034">
            <a:off x="4493959" y="2077987"/>
            <a:ext cx="4512471" cy="4524315"/>
          </a:xfrm>
          <a:prstGeom prst="rect">
            <a:avLst/>
          </a:prstGeom>
          <a:noFill/>
          <a:ln w="76200" cmpd="sng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/>
              <a:t>Objectives:</a:t>
            </a:r>
          </a:p>
          <a:p>
            <a:pPr marL="457200" indent="-457200" algn="ctr">
              <a:buFont typeface="Arial"/>
              <a:buChar char="•"/>
            </a:pPr>
            <a:r>
              <a:rPr lang="en-US" sz="3200" dirty="0" smtClean="0"/>
              <a:t>Investigate the role of the pharaoh.</a:t>
            </a:r>
          </a:p>
          <a:p>
            <a:pPr marL="457200" indent="-457200" algn="ctr">
              <a:buFont typeface="Arial"/>
              <a:buChar char="•"/>
            </a:pPr>
            <a:endParaRPr lang="en-US" sz="3200" dirty="0"/>
          </a:p>
          <a:p>
            <a:pPr marL="457200" indent="-457200" algn="ctr">
              <a:buFont typeface="Arial"/>
              <a:buChar char="•"/>
            </a:pPr>
            <a:r>
              <a:rPr lang="en-US" sz="3200" dirty="0" smtClean="0"/>
              <a:t>Assess the reigns of six famous pharaohs in order to establish who deserves the best reputation.</a:t>
            </a:r>
            <a:endParaRPr lang="en-US" sz="32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730" y="1940800"/>
            <a:ext cx="3988909" cy="4666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028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5600"/>
            <a:ext cx="8229600" cy="4525963"/>
          </a:xfrm>
          <a:solidFill>
            <a:srgbClr val="FFFF00"/>
          </a:solidFill>
          <a:ln w="76200" cmpd="sng">
            <a:solidFill>
              <a:srgbClr val="FF6600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9000" dirty="0" smtClean="0"/>
              <a:t>Do you know the names of any pharaohs? </a:t>
            </a:r>
            <a:endParaRPr lang="en-US" sz="9000" dirty="0"/>
          </a:p>
        </p:txBody>
      </p:sp>
      <p:sp>
        <p:nvSpPr>
          <p:cNvPr id="4" name="TextBox 3"/>
          <p:cNvSpPr txBox="1"/>
          <p:nvPr/>
        </p:nvSpPr>
        <p:spPr>
          <a:xfrm rot="918201">
            <a:off x="-50800" y="2673698"/>
            <a:ext cx="4876800" cy="3785652"/>
          </a:xfrm>
          <a:prstGeom prst="rect">
            <a:avLst/>
          </a:prstGeom>
          <a:solidFill>
            <a:schemeClr val="bg1"/>
          </a:solidFill>
          <a:ln w="76200" cmpd="sng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0" dirty="0" smtClean="0"/>
              <a:t>Do you know any facts?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74961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6000BC</a:t>
            </a:r>
            <a:r>
              <a:rPr lang="en-US" dirty="0"/>
              <a:t> </a:t>
            </a:r>
            <a:r>
              <a:rPr lang="en-US" dirty="0" smtClean="0"/>
              <a:t>- early </a:t>
            </a:r>
            <a:r>
              <a:rPr lang="en-US" dirty="0"/>
              <a:t>people settled in the Nile valley. </a:t>
            </a:r>
            <a:endParaRPr lang="en-US" b="1" dirty="0" smtClean="0"/>
          </a:p>
          <a:p>
            <a:r>
              <a:rPr lang="en-US" b="1" dirty="0" smtClean="0"/>
              <a:t>3500BC - </a:t>
            </a:r>
            <a:r>
              <a:rPr lang="en-US" dirty="0" smtClean="0"/>
              <a:t>craftsmen </a:t>
            </a:r>
            <a:r>
              <a:rPr lang="en-US" dirty="0"/>
              <a:t>began to create the first wall paintings using hieroglyphic symbols in the Egyptian writing system. 	</a:t>
            </a:r>
          </a:p>
          <a:p>
            <a:r>
              <a:rPr lang="en-US" b="1" dirty="0" smtClean="0"/>
              <a:t>3000BC - w</a:t>
            </a:r>
            <a:r>
              <a:rPr lang="en-US" dirty="0" smtClean="0"/>
              <a:t>alled </a:t>
            </a:r>
            <a:r>
              <a:rPr lang="en-US" dirty="0"/>
              <a:t>towns and villages were built in Egypt. </a:t>
            </a:r>
            <a:endParaRPr lang="en-US" b="1" dirty="0" smtClean="0"/>
          </a:p>
          <a:p>
            <a:r>
              <a:rPr lang="en-US" b="1" dirty="0" smtClean="0"/>
              <a:t>2500BC - </a:t>
            </a:r>
            <a:r>
              <a:rPr lang="en-US" dirty="0" smtClean="0"/>
              <a:t> Egyptians </a:t>
            </a:r>
            <a:r>
              <a:rPr lang="en-US" dirty="0"/>
              <a:t>built the Great Sphinx and the Great Pyramid at Giza. </a:t>
            </a:r>
          </a:p>
          <a:p>
            <a:r>
              <a:rPr lang="en-US" b="1" dirty="0"/>
              <a:t>2500BC to 2000BC </a:t>
            </a:r>
            <a:r>
              <a:rPr lang="en-US" dirty="0"/>
              <a:t>was the 'Old Kingdom' period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b="1" dirty="0" smtClean="0"/>
              <a:t>1550BC</a:t>
            </a:r>
            <a:r>
              <a:rPr lang="en-US" dirty="0"/>
              <a:t> </a:t>
            </a:r>
            <a:r>
              <a:rPr lang="en-US" dirty="0" smtClean="0"/>
              <a:t>- many </a:t>
            </a:r>
            <a:r>
              <a:rPr lang="en-US" dirty="0"/>
              <a:t>of the royal tombs were built in the Valley of the Kings. </a:t>
            </a:r>
            <a:endParaRPr lang="en-US" dirty="0" smtClean="0"/>
          </a:p>
          <a:p>
            <a:r>
              <a:rPr lang="en-US" b="1" dirty="0" smtClean="0"/>
              <a:t>1500BC </a:t>
            </a:r>
            <a:r>
              <a:rPr lang="en-US" b="1" dirty="0"/>
              <a:t>- 332BC </a:t>
            </a:r>
            <a:r>
              <a:rPr lang="en-US" dirty="0"/>
              <a:t>was the period of the 'New </a:t>
            </a:r>
            <a:r>
              <a:rPr lang="en-US" dirty="0" smtClean="0"/>
              <a:t>Kingdom’.</a:t>
            </a:r>
            <a:endParaRPr lang="en-US" dirty="0"/>
          </a:p>
          <a:p>
            <a:r>
              <a:rPr lang="en-US" b="1" dirty="0" smtClean="0"/>
              <a:t>1325BC</a:t>
            </a:r>
            <a:r>
              <a:rPr lang="en-US" dirty="0"/>
              <a:t> </a:t>
            </a:r>
            <a:r>
              <a:rPr lang="en-US" dirty="0" smtClean="0"/>
              <a:t>- King </a:t>
            </a:r>
            <a:r>
              <a:rPr lang="en-US" dirty="0" err="1"/>
              <a:t>Tutankhamun</a:t>
            </a:r>
            <a:r>
              <a:rPr lang="en-US" dirty="0"/>
              <a:t> was buried in the Valley of the Kings. </a:t>
            </a:r>
            <a:endParaRPr lang="en-US" dirty="0" smtClean="0"/>
          </a:p>
          <a:p>
            <a:r>
              <a:rPr lang="en-US" b="1" dirty="0" smtClean="0"/>
              <a:t>332BC - </a:t>
            </a:r>
            <a:r>
              <a:rPr lang="en-US" dirty="0" smtClean="0"/>
              <a:t>Egypt </a:t>
            </a:r>
            <a:r>
              <a:rPr lang="en-US" dirty="0"/>
              <a:t>was invaded by Alexander the Great and was then ruled by Greek Kings. The era of the New Kingdom ends.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270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  <a:ln>
            <a:solidFill>
              <a:srgbClr val="4F81BD"/>
            </a:solidFill>
          </a:ln>
        </p:spPr>
        <p:txBody>
          <a:bodyPr/>
          <a:lstStyle/>
          <a:p>
            <a:r>
              <a:rPr lang="en-US" dirty="0" smtClean="0"/>
              <a:t>What did a Pharaoh have to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21186797">
            <a:off x="457200" y="1829537"/>
            <a:ext cx="8229600" cy="3850918"/>
          </a:xfrm>
          <a:solidFill>
            <a:schemeClr val="accent4">
              <a:lumMod val="40000"/>
              <a:lumOff val="60000"/>
            </a:schemeClr>
          </a:solidFill>
          <a:ln w="76200" cmpd="sng">
            <a:solidFill>
              <a:srgbClr val="660066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/>
              <a:t>Embody the link between the gods and the people.</a:t>
            </a:r>
          </a:p>
          <a:p>
            <a:r>
              <a:rPr lang="en-US" sz="4000" dirty="0" smtClean="0"/>
              <a:t>Defend and protect the people.</a:t>
            </a:r>
          </a:p>
          <a:p>
            <a:r>
              <a:rPr lang="en-US" sz="4000" dirty="0" smtClean="0"/>
              <a:t>Make the nation prosperous.</a:t>
            </a:r>
          </a:p>
          <a:p>
            <a:r>
              <a:rPr lang="en-US" sz="4000" dirty="0" smtClean="0"/>
              <a:t>Uphold order and justice.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51076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942558"/>
              </p:ext>
            </p:extLst>
          </p:nvPr>
        </p:nvGraphicFramePr>
        <p:xfrm>
          <a:off x="0" y="71151"/>
          <a:ext cx="9144000" cy="5792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294061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Pharaoh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Religious</a:t>
                      </a:r>
                      <a:r>
                        <a:rPr lang="en-US" sz="3000" baseline="0" dirty="0" smtClean="0"/>
                        <a:t> success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Building projects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Foreign policy</a:t>
                      </a:r>
                      <a:endParaRPr lang="en-US" sz="3000" dirty="0"/>
                    </a:p>
                  </a:txBody>
                  <a:tcPr/>
                </a:tc>
              </a:tr>
              <a:tr h="74973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Ramesses</a:t>
                      </a:r>
                      <a:r>
                        <a:rPr lang="en-US" sz="2400" dirty="0" smtClean="0"/>
                        <a:t> II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4973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Akenhaten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4973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Tutankhamun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4973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Thutmose I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4973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Hatshepsut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4973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Cleopatra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 descr="Picture 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9545" y="6428009"/>
            <a:ext cx="681060" cy="429991"/>
          </a:xfrm>
          <a:prstGeom prst="rect">
            <a:avLst/>
          </a:prstGeom>
        </p:spPr>
      </p:pic>
      <p:pic>
        <p:nvPicPr>
          <p:cNvPr id="6" name="Picture 5" descr="Picture 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0605" y="6428009"/>
            <a:ext cx="681060" cy="429991"/>
          </a:xfrm>
          <a:prstGeom prst="rect">
            <a:avLst/>
          </a:prstGeom>
        </p:spPr>
      </p:pic>
      <p:pic>
        <p:nvPicPr>
          <p:cNvPr id="7" name="Picture 6" descr="Picture 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485" y="6428009"/>
            <a:ext cx="681060" cy="429991"/>
          </a:xfrm>
          <a:prstGeom prst="rect">
            <a:avLst/>
          </a:prstGeom>
        </p:spPr>
      </p:pic>
      <p:pic>
        <p:nvPicPr>
          <p:cNvPr id="8" name="Picture 7" descr="Picture 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8050" y="6428009"/>
            <a:ext cx="681060" cy="429991"/>
          </a:xfrm>
          <a:prstGeom prst="rect">
            <a:avLst/>
          </a:prstGeom>
        </p:spPr>
      </p:pic>
      <p:pic>
        <p:nvPicPr>
          <p:cNvPr id="9" name="Picture 8" descr="Picture 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110" y="6428009"/>
            <a:ext cx="681060" cy="429991"/>
          </a:xfrm>
          <a:prstGeom prst="rect">
            <a:avLst/>
          </a:prstGeom>
        </p:spPr>
      </p:pic>
      <p:pic>
        <p:nvPicPr>
          <p:cNvPr id="10" name="Picture 9" descr="Picture 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673" y="6428009"/>
            <a:ext cx="681060" cy="42999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0" y="6210314"/>
            <a:ext cx="14193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OK</a:t>
            </a:r>
            <a:endParaRPr lang="en-US" sz="4000" dirty="0"/>
          </a:p>
        </p:txBody>
      </p:sp>
      <p:sp>
        <p:nvSpPr>
          <p:cNvPr id="12" name="TextBox 11"/>
          <p:cNvSpPr txBox="1"/>
          <p:nvPr/>
        </p:nvSpPr>
        <p:spPr>
          <a:xfrm>
            <a:off x="2393462" y="5846019"/>
            <a:ext cx="141933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dirty="0" smtClean="0"/>
              <a:t>Very good</a:t>
            </a:r>
            <a:endParaRPr lang="en-US" sz="3400" dirty="0"/>
          </a:p>
        </p:txBody>
      </p:sp>
      <p:sp>
        <p:nvSpPr>
          <p:cNvPr id="13" name="TextBox 12"/>
          <p:cNvSpPr txBox="1"/>
          <p:nvPr/>
        </p:nvSpPr>
        <p:spPr>
          <a:xfrm>
            <a:off x="5380170" y="6150114"/>
            <a:ext cx="18846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/>
              <a:t>Awesome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41524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293" y="120128"/>
            <a:ext cx="8446507" cy="1297510"/>
          </a:xfrm>
          <a:solidFill>
            <a:schemeClr val="accent1">
              <a:lumMod val="40000"/>
              <a:lumOff val="60000"/>
            </a:schemeClr>
          </a:solidFill>
          <a:ln w="76200" cmpd="sng">
            <a:solidFill>
              <a:srgbClr val="3366FF"/>
            </a:solidFill>
          </a:ln>
        </p:spPr>
        <p:txBody>
          <a:bodyPr>
            <a:normAutofit fontScale="90000"/>
          </a:bodyPr>
          <a:lstStyle/>
          <a:p>
            <a:r>
              <a:rPr lang="en-US" dirty="0" smtClean="0"/>
              <a:t>Rank your pharaohs based on their overall awesomeness (or lack of)…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21374903">
            <a:off x="459825" y="1680357"/>
            <a:ext cx="5914862" cy="5023980"/>
          </a:xfrm>
          <a:solidFill>
            <a:schemeClr val="bg1"/>
          </a:solidFill>
          <a:ln w="76200" cmpd="sng">
            <a:solidFill>
              <a:srgbClr val="3366FF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500" dirty="0" smtClean="0"/>
              <a:t>1.</a:t>
            </a:r>
          </a:p>
          <a:p>
            <a:pPr marL="0" indent="0">
              <a:buNone/>
            </a:pPr>
            <a:r>
              <a:rPr lang="en-US" sz="4500" dirty="0" smtClean="0"/>
              <a:t>2.</a:t>
            </a:r>
          </a:p>
          <a:p>
            <a:pPr marL="0" indent="0">
              <a:buNone/>
            </a:pPr>
            <a:r>
              <a:rPr lang="en-US" sz="4500" dirty="0" smtClean="0"/>
              <a:t>3.</a:t>
            </a:r>
          </a:p>
          <a:p>
            <a:pPr marL="0" indent="0">
              <a:buNone/>
            </a:pPr>
            <a:r>
              <a:rPr lang="en-US" sz="4500" dirty="0" smtClean="0"/>
              <a:t>4.</a:t>
            </a:r>
          </a:p>
          <a:p>
            <a:pPr marL="0" indent="0">
              <a:buNone/>
            </a:pPr>
            <a:r>
              <a:rPr lang="en-US" sz="4500" dirty="0" smtClean="0"/>
              <a:t>5.</a:t>
            </a:r>
          </a:p>
          <a:p>
            <a:pPr marL="0" indent="0">
              <a:buNone/>
            </a:pPr>
            <a:r>
              <a:rPr lang="en-US" sz="4500" dirty="0" smtClean="0"/>
              <a:t>6.</a:t>
            </a:r>
            <a:endParaRPr lang="en-US" sz="45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06190">
            <a:off x="4919113" y="1140228"/>
            <a:ext cx="2794000" cy="542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405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21239408">
            <a:off x="457201" y="1102528"/>
            <a:ext cx="8229600" cy="4525963"/>
          </a:xfrm>
          <a:solidFill>
            <a:srgbClr val="FFFF00"/>
          </a:solidFill>
          <a:ln w="76200" cmpd="sng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000" dirty="0" smtClean="0">
                <a:solidFill>
                  <a:srgbClr val="000000"/>
                </a:solidFill>
                <a:hlinkClick r:id="rId2"/>
              </a:rPr>
              <a:t>Crash course world history - Egypt</a:t>
            </a:r>
            <a:endParaRPr lang="en-US" sz="9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3784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324</Words>
  <Application>Microsoft Macintosh PowerPoint</Application>
  <PresentationFormat>On-screen Show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True or false?</vt:lpstr>
      <vt:lpstr>PowerPoint Presentation</vt:lpstr>
      <vt:lpstr>The pharaohs</vt:lpstr>
      <vt:lpstr>PowerPoint Presentation</vt:lpstr>
      <vt:lpstr>PowerPoint Presentation</vt:lpstr>
      <vt:lpstr>What did a Pharaoh have to do?</vt:lpstr>
      <vt:lpstr>PowerPoint Presentation</vt:lpstr>
      <vt:lpstr>Rank your pharaohs based on their overall awesomeness (or lack of)…</vt:lpstr>
      <vt:lpstr>PowerPoint Presentation</vt:lpstr>
      <vt:lpstr>The pharaohs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Pharaoh’s lesson</dc:title>
  <dc:creator>P Wright</dc:creator>
  <cp:lastModifiedBy>P Wright</cp:lastModifiedBy>
  <cp:revision>11</cp:revision>
  <dcterms:created xsi:type="dcterms:W3CDTF">2013-06-20T20:02:48Z</dcterms:created>
  <dcterms:modified xsi:type="dcterms:W3CDTF">2013-06-26T10:12:24Z</dcterms:modified>
</cp:coreProperties>
</file>