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9" d="100"/>
          <a:sy n="59" d="100"/>
        </p:scale>
        <p:origin x="-1200" y="-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34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5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89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6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8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6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5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9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7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53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2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FE453-CB9B-F54B-B6F0-43592B2A4C6A}" type="datetimeFigureOut">
              <a:rPr lang="en-US" smtClean="0"/>
              <a:t>03/03/2016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C1AA3-57D6-314F-8F09-2C62C82265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0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Marriages were always arranged by the male head of the family.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842085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Girls were expected to be engaged by around 10 and married by at least 15.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48376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Women had a 5-10% chance of dying in childbirth.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6723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A successful woman was one who produced a male heir.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320319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Women could inherit property.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8000" dirty="0" smtClean="0"/>
              <a:t>The Father </a:t>
            </a:r>
            <a:r>
              <a:rPr lang="en-US" sz="8000" dirty="0"/>
              <a:t>had the power of life or death over everyone. </a:t>
            </a:r>
            <a:endParaRPr lang="en-US" sz="8000" dirty="0" smtClean="0"/>
          </a:p>
          <a:p>
            <a:pPr marL="0" indent="0" algn="ctr">
              <a:buNone/>
            </a:pPr>
            <a:endParaRPr lang="en-US" sz="8000" dirty="0"/>
          </a:p>
          <a:p>
            <a:pPr marL="0" indent="0" algn="ctr">
              <a:buNone/>
            </a:pPr>
            <a:r>
              <a:rPr lang="en-US" sz="8000" dirty="0"/>
              <a:t>Any children of the marriage belonged to the father.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70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56078" y="1076187"/>
            <a:ext cx="93000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/>
              <a:t>A man could divorce his wife if she did not give birth to a son.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3333120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dirty="0"/>
              <a:t>A</a:t>
            </a:r>
            <a:r>
              <a:rPr lang="en-US" sz="6000" dirty="0" smtClean="0"/>
              <a:t>ny </a:t>
            </a:r>
            <a:r>
              <a:rPr lang="en-US" sz="6000" dirty="0"/>
              <a:t>man or woman </a:t>
            </a:r>
            <a:r>
              <a:rPr lang="en-US" sz="6000" dirty="0" smtClean="0"/>
              <a:t>could </a:t>
            </a:r>
            <a:r>
              <a:rPr lang="en-US" sz="6000" dirty="0"/>
              <a:t>become divorced simply by sending the partner a letter or even by declaring in front of witnesses that the marriage was over.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6618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162282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Women were at the </a:t>
            </a:r>
            <a:r>
              <a:rPr lang="en-US" sz="8000" dirty="0" err="1" smtClean="0"/>
              <a:t>centre</a:t>
            </a:r>
            <a:r>
              <a:rPr lang="en-US" sz="8000" dirty="0" smtClean="0"/>
              <a:t> of a family’s social life.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5869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Some Roman writers praised women for being good company and intellectual.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5869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Marriages with control (cum </a:t>
            </a:r>
            <a:r>
              <a:rPr lang="en-US" sz="8000" dirty="0" err="1" smtClean="0"/>
              <a:t>manu</a:t>
            </a:r>
            <a:r>
              <a:rPr lang="en-US" sz="8000" dirty="0" smtClean="0"/>
              <a:t>) were seen as old fashioned.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258694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88759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Women could only sit at the very back of the theatre or </a:t>
            </a:r>
            <a:r>
              <a:rPr lang="en-US" sz="8000" dirty="0" err="1" smtClean="0"/>
              <a:t>amphitheatre</a:t>
            </a:r>
            <a:r>
              <a:rPr lang="en-US" sz="8000" dirty="0" smtClean="0"/>
              <a:t>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38093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Women’s names were feminine versions of the family’s surname.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Some women played an active role in Roman religion – the </a:t>
            </a:r>
            <a:r>
              <a:rPr lang="en-US" sz="8000" i="1" dirty="0" smtClean="0"/>
              <a:t>Vestal Virgins</a:t>
            </a:r>
            <a:r>
              <a:rPr lang="en-US" sz="8000" dirty="0" smtClean="0"/>
              <a:t>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Women could not vote or stand for political office.  They were banned from politics.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3047"/>
            <a:ext cx="91440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Some women were married to powerful Roman men and may have influenced their decisions.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02062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228</Words>
  <Application>Microsoft Macintosh PowerPoint</Application>
  <PresentationFormat>On-screen Show (4:3)</PresentationFormat>
  <Paragraphs>18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Wright</dc:creator>
  <cp:lastModifiedBy>P Wright</cp:lastModifiedBy>
  <cp:revision>2</cp:revision>
  <dcterms:created xsi:type="dcterms:W3CDTF">2016-03-02T16:26:30Z</dcterms:created>
  <dcterms:modified xsi:type="dcterms:W3CDTF">2016-03-03T14:31:07Z</dcterms:modified>
</cp:coreProperties>
</file>