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2" r:id="rId5"/>
    <p:sldId id="263" r:id="rId6"/>
    <p:sldId id="266" r:id="rId7"/>
    <p:sldId id="260" r:id="rId8"/>
    <p:sldId id="264" r:id="rId9"/>
    <p:sldId id="259" r:id="rId10"/>
    <p:sldId id="257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8"/>
  </p:normalViewPr>
  <p:slideViewPr>
    <p:cSldViewPr snapToGrid="0" snapToObjects="1">
      <p:cViewPr varScale="1">
        <p:scale>
          <a:sx n="103" d="100"/>
          <a:sy n="103" d="100"/>
        </p:scale>
        <p:origin x="18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8F24D-EB19-4AE0-B015-2BEA6D5224F2}" type="datetimeFigureOut">
              <a:rPr lang="en-US" smtClean="0"/>
              <a:t>1/2/20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411" y="-152278"/>
            <a:ext cx="7772400" cy="1470025"/>
          </a:xfrm>
        </p:spPr>
        <p:txBody>
          <a:bodyPr/>
          <a:lstStyle/>
          <a:p>
            <a:r>
              <a:rPr lang="en-US" dirty="0"/>
              <a:t>Is this Sparta?</a:t>
            </a:r>
          </a:p>
        </p:txBody>
      </p:sp>
      <p:pic>
        <p:nvPicPr>
          <p:cNvPr id="5" name="Picture 4" descr="A building with graffiti on the side of a road&#10;&#10;Description automatically generated">
            <a:extLst>
              <a:ext uri="{FF2B5EF4-FFF2-40B4-BE49-F238E27FC236}">
                <a16:creationId xmlns:a16="http://schemas.microsoft.com/office/drawing/2014/main" id="{71651F69-1675-6C40-92A0-93832B85F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854" y="1317747"/>
            <a:ext cx="9242854" cy="522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00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Reality</a:t>
            </a:r>
          </a:p>
        </p:txBody>
      </p:sp>
      <p:pic>
        <p:nvPicPr>
          <p:cNvPr id="8" name="Content Placeholder 7" descr="sparta map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" r="1237"/>
          <a:stretch/>
        </p:blipFill>
        <p:spPr>
          <a:xfrm>
            <a:off x="1445939" y="1870280"/>
            <a:ext cx="6726765" cy="4681378"/>
          </a:xfrm>
        </p:spPr>
      </p:pic>
    </p:spTree>
    <p:extLst>
      <p:ext uri="{BB962C8B-B14F-4D97-AF65-F5344CB8AC3E}">
        <p14:creationId xmlns:p14="http://schemas.microsoft.com/office/powerpoint/2010/main" val="3313267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FA07D-96AF-E141-98CB-B8F6406FD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have learned…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1DE26-C320-784C-B924-6A69E6CC9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were more than 300 on the Spartans’ side at Thermopylae!</a:t>
            </a:r>
          </a:p>
          <a:p>
            <a:r>
              <a:rPr lang="en-US" dirty="0"/>
              <a:t>How the landscape could be used in military tactics</a:t>
            </a:r>
          </a:p>
          <a:p>
            <a:r>
              <a:rPr lang="en-US" dirty="0"/>
              <a:t>How popular culture adapts the ancient worlds has seeds of truth, plus a lot of fiction!</a:t>
            </a:r>
          </a:p>
          <a:p>
            <a:r>
              <a:rPr lang="en-US" dirty="0"/>
              <a:t>How to tell fact from fiction by evaluating sources like modern films and ancient texts.</a:t>
            </a:r>
          </a:p>
        </p:txBody>
      </p:sp>
    </p:spTree>
    <p:extLst>
      <p:ext uri="{BB962C8B-B14F-4D97-AF65-F5344CB8AC3E}">
        <p14:creationId xmlns:p14="http://schemas.microsoft.com/office/powerpoint/2010/main" val="3493833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Spartan Total Warrior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" r="412"/>
          <a:stretch/>
        </p:blipFill>
        <p:spPr>
          <a:xfrm>
            <a:off x="2347740" y="235551"/>
            <a:ext cx="4900747" cy="6379922"/>
          </a:xfrm>
        </p:spPr>
      </p:pic>
    </p:spTree>
    <p:extLst>
      <p:ext uri="{BB962C8B-B14F-4D97-AF65-F5344CB8AC3E}">
        <p14:creationId xmlns:p14="http://schemas.microsoft.com/office/powerpoint/2010/main" val="3366753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geofsparta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" r="707"/>
          <a:stretch/>
        </p:blipFill>
        <p:spPr>
          <a:xfrm>
            <a:off x="264042" y="147527"/>
            <a:ext cx="8751081" cy="6629399"/>
          </a:xfrm>
        </p:spPr>
      </p:pic>
    </p:spTree>
    <p:extLst>
      <p:ext uri="{BB962C8B-B14F-4D97-AF65-F5344CB8AC3E}">
        <p14:creationId xmlns:p14="http://schemas.microsoft.com/office/powerpoint/2010/main" val="1495843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od of war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1" r="-233"/>
          <a:stretch/>
        </p:blipFill>
        <p:spPr>
          <a:xfrm>
            <a:off x="364627" y="134953"/>
            <a:ext cx="8172705" cy="6678202"/>
          </a:xfrm>
        </p:spPr>
      </p:pic>
    </p:spTree>
    <p:extLst>
      <p:ext uri="{BB962C8B-B14F-4D97-AF65-F5344CB8AC3E}">
        <p14:creationId xmlns:p14="http://schemas.microsoft.com/office/powerpoint/2010/main" val="30096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partan war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41" r="-22641"/>
          <a:stretch>
            <a:fillRect/>
          </a:stretch>
        </p:blipFill>
        <p:spPr>
          <a:xfrm>
            <a:off x="-1175062" y="481599"/>
            <a:ext cx="11613511" cy="5466298"/>
          </a:xfrm>
        </p:spPr>
      </p:pic>
    </p:spTree>
    <p:extLst>
      <p:ext uri="{BB962C8B-B14F-4D97-AF65-F5344CB8AC3E}">
        <p14:creationId xmlns:p14="http://schemas.microsoft.com/office/powerpoint/2010/main" val="353056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parta hockey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" r="1379"/>
          <a:stretch/>
        </p:blipFill>
        <p:spPr>
          <a:xfrm>
            <a:off x="150880" y="273275"/>
            <a:ext cx="4236293" cy="4323991"/>
          </a:xfrm>
        </p:spPr>
      </p:pic>
      <p:pic>
        <p:nvPicPr>
          <p:cNvPr id="5" name="Picture 4" descr="sparta sp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173" y="273276"/>
            <a:ext cx="4323990" cy="4323990"/>
          </a:xfrm>
          <a:prstGeom prst="rect">
            <a:avLst/>
          </a:prstGeom>
        </p:spPr>
      </p:pic>
      <p:pic>
        <p:nvPicPr>
          <p:cNvPr id="6" name="Picture 5" descr="spartaspor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50" y="4597266"/>
            <a:ext cx="6839927" cy="222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14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00 comic book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1" b="89"/>
          <a:stretch/>
        </p:blipFill>
        <p:spPr>
          <a:xfrm>
            <a:off x="129546" y="-108811"/>
            <a:ext cx="8901293" cy="3307183"/>
          </a:xfrm>
        </p:spPr>
      </p:pic>
      <p:pic>
        <p:nvPicPr>
          <p:cNvPr id="7" name="Picture 6" descr="300_this_is_spar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6" y="3198372"/>
            <a:ext cx="8901293" cy="426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42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LMEAYD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" r="128"/>
          <a:stretch/>
        </p:blipFill>
        <p:spPr>
          <a:xfrm>
            <a:off x="0" y="-2381"/>
            <a:ext cx="9144000" cy="6860381"/>
          </a:xfrm>
        </p:spPr>
      </p:pic>
    </p:spTree>
    <p:extLst>
      <p:ext uri="{BB962C8B-B14F-4D97-AF65-F5344CB8AC3E}">
        <p14:creationId xmlns:p14="http://schemas.microsoft.com/office/powerpoint/2010/main" val="4275310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300-movie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r="4278"/>
          <a:stretch/>
        </p:blipFill>
        <p:spPr>
          <a:xfrm>
            <a:off x="1" y="585858"/>
            <a:ext cx="9144000" cy="5609914"/>
          </a:xfrm>
        </p:spPr>
      </p:pic>
    </p:spTree>
    <p:extLst>
      <p:ext uri="{BB962C8B-B14F-4D97-AF65-F5344CB8AC3E}">
        <p14:creationId xmlns:p14="http://schemas.microsoft.com/office/powerpoint/2010/main" val="10904882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182</TotalTime>
  <Words>66</Words>
  <Application>Microsoft Macintosh PowerPoint</Application>
  <PresentationFormat>On-screen Show (4:3)</PresentationFormat>
  <Paragraphs>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Calisto MT</vt:lpstr>
      <vt:lpstr>Wingdings</vt:lpstr>
      <vt:lpstr>Folio</vt:lpstr>
      <vt:lpstr>Is this Sparta?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Reality</vt:lpstr>
      <vt:lpstr>We have learned…</vt:lpstr>
    </vt:vector>
  </TitlesOfParts>
  <Company>BT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Facets of Classics</dc:title>
  <dc:creator>Maria Haley</dc:creator>
  <cp:lastModifiedBy>Maria Haley</cp:lastModifiedBy>
  <cp:revision>13</cp:revision>
  <dcterms:created xsi:type="dcterms:W3CDTF">2016-01-08T14:24:23Z</dcterms:created>
  <dcterms:modified xsi:type="dcterms:W3CDTF">2020-01-02T15:06:53Z</dcterms:modified>
</cp:coreProperties>
</file>