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7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5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0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687A-123F-D245-8CBF-5DC801D49491}" type="datetimeFigureOut">
              <a:rPr lang="en-US" smtClean="0"/>
              <a:t>02/07/2015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4D7AF-0EA2-4047-91CB-FC288332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8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43" y="0"/>
            <a:ext cx="77152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000500" cy="6463308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600" b="1" u="sng" dirty="0" smtClean="0"/>
              <a:t>Zeus, </a:t>
            </a:r>
            <a:r>
              <a:rPr lang="en-US" sz="4600" dirty="0" smtClean="0"/>
              <a:t>was celebrating a marriage on Mount Olympus.  All the gods and goddesses were invited except Eris.</a:t>
            </a:r>
          </a:p>
        </p:txBody>
      </p:sp>
    </p:spTree>
    <p:extLst>
      <p:ext uri="{BB962C8B-B14F-4D97-AF65-F5344CB8AC3E}">
        <p14:creationId xmlns:p14="http://schemas.microsoft.com/office/powerpoint/2010/main" val="258132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3700"/>
            <a:ext cx="9192027" cy="4924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huge fleet of Greek ships sailed to attack the Trojans – in revenge for Paris’ actions. All the heroes of Greece made the journey.</a:t>
            </a:r>
          </a:p>
        </p:txBody>
      </p:sp>
    </p:spTree>
    <p:extLst>
      <p:ext uri="{BB962C8B-B14F-4D97-AF65-F5344CB8AC3E}">
        <p14:creationId xmlns:p14="http://schemas.microsoft.com/office/powerpoint/2010/main" val="245634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8992"/>
            <a:ext cx="9168406" cy="4919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Trojan War would last ten years. After the deaths of many heroes, Troy would fall to the trick of the Trojan Horse.</a:t>
            </a:r>
          </a:p>
        </p:txBody>
      </p:sp>
    </p:spTree>
    <p:extLst>
      <p:ext uri="{BB962C8B-B14F-4D97-AF65-F5344CB8AC3E}">
        <p14:creationId xmlns:p14="http://schemas.microsoft.com/office/powerpoint/2010/main" val="390361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0" y="0"/>
            <a:ext cx="4000500" cy="63248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/>
              <a:t>In revenge</a:t>
            </a:r>
            <a:r>
              <a:rPr lang="en-US" sz="4500" b="1" u="sng" dirty="0" smtClean="0"/>
              <a:t>, Eris</a:t>
            </a:r>
            <a:r>
              <a:rPr lang="en-US" sz="4500" dirty="0" smtClean="0"/>
              <a:t>, the goddess of strife and discord, met </a:t>
            </a:r>
            <a:r>
              <a:rPr lang="en-US" sz="4500" b="1" u="sng" dirty="0" smtClean="0"/>
              <a:t>Hera</a:t>
            </a:r>
            <a:r>
              <a:rPr lang="en-US" sz="4500" dirty="0" smtClean="0"/>
              <a:t>, </a:t>
            </a:r>
            <a:r>
              <a:rPr lang="en-US" sz="4500" b="1" u="sng" dirty="0" smtClean="0"/>
              <a:t>Athena</a:t>
            </a:r>
            <a:r>
              <a:rPr lang="en-US" sz="4500" dirty="0" smtClean="0"/>
              <a:t> and </a:t>
            </a:r>
            <a:r>
              <a:rPr lang="en-US" sz="4500" b="1" u="sng" dirty="0" smtClean="0"/>
              <a:t>Aphrodite</a:t>
            </a:r>
            <a:r>
              <a:rPr lang="en-US" sz="4500" dirty="0" smtClean="0"/>
              <a:t>.  Eris offered a golden apple to ‘the fairest’.</a:t>
            </a:r>
          </a:p>
        </p:txBody>
      </p:sp>
    </p:spTree>
    <p:extLst>
      <p:ext uri="{BB962C8B-B14F-4D97-AF65-F5344CB8AC3E}">
        <p14:creationId xmlns:p14="http://schemas.microsoft.com/office/powerpoint/2010/main" val="165024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862"/>
            <a:ext cx="9155084" cy="6346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4" y="0"/>
            <a:ext cx="9144000" cy="138499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All 3 goddesses </a:t>
            </a:r>
            <a:r>
              <a:rPr lang="en-US" sz="4200" dirty="0" smtClean="0"/>
              <a:t>quarreled </a:t>
            </a:r>
            <a:r>
              <a:rPr lang="en-US" sz="4200" dirty="0" smtClean="0"/>
              <a:t>so Zeus sent them to Prince Paris of Troy to judge.</a:t>
            </a:r>
          </a:p>
        </p:txBody>
      </p:sp>
    </p:spTree>
    <p:extLst>
      <p:ext uri="{BB962C8B-B14F-4D97-AF65-F5344CB8AC3E}">
        <p14:creationId xmlns:p14="http://schemas.microsoft.com/office/powerpoint/2010/main" val="249131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3301"/>
            <a:ext cx="9155084" cy="6346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31111"/>
            <a:ext cx="91440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Aphrodite (goddess of love) promised Paris that she would make the most beautiful woman in the world fall in love with him, Helen.</a:t>
            </a:r>
          </a:p>
        </p:txBody>
      </p:sp>
      <p:sp>
        <p:nvSpPr>
          <p:cNvPr id="2" name="TextBox 1"/>
          <p:cNvSpPr txBox="1"/>
          <p:nvPr/>
        </p:nvSpPr>
        <p:spPr>
          <a:xfrm rot="21084302">
            <a:off x="777205" y="530937"/>
            <a:ext cx="1914577" cy="553998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Aphrodite</a:t>
            </a:r>
            <a:endParaRPr lang="en-US" sz="3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12657" y="1224890"/>
            <a:ext cx="1175285" cy="367569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1084302">
            <a:off x="1353115" y="3292567"/>
            <a:ext cx="2328929" cy="553998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Eros / cupid</a:t>
            </a:r>
            <a:endParaRPr lang="en-US" sz="3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10364" y="3489219"/>
            <a:ext cx="1446475" cy="22651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084302">
            <a:off x="7125082" y="799093"/>
            <a:ext cx="1535337" cy="553998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Paris</a:t>
            </a:r>
            <a:endParaRPr lang="en-US" sz="3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582483" y="1464708"/>
            <a:ext cx="589143" cy="86710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63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7533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5686" y="4369"/>
            <a:ext cx="5978314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600" b="1" u="sng" dirty="0" smtClean="0"/>
              <a:t>Helen</a:t>
            </a:r>
            <a:r>
              <a:rPr lang="en-US" sz="4600" dirty="0" smtClean="0"/>
              <a:t> was already married to </a:t>
            </a:r>
            <a:r>
              <a:rPr lang="en-US" sz="4600" b="1" u="sng" dirty="0" smtClean="0"/>
              <a:t>Menelaus</a:t>
            </a:r>
            <a:r>
              <a:rPr lang="en-US" sz="4600" dirty="0" smtClean="0"/>
              <a:t> – the King of </a:t>
            </a:r>
            <a:r>
              <a:rPr lang="en-US" sz="4600" b="1" u="sng" dirty="0" smtClean="0"/>
              <a:t>Sparta</a:t>
            </a:r>
            <a:r>
              <a:rPr lang="en-US" sz="46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5686" y="2318180"/>
            <a:ext cx="5978314" cy="221599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/>
              <a:t>Menelaus’ brother was </a:t>
            </a:r>
            <a:r>
              <a:rPr lang="en-US" sz="4600" b="1" u="sng" dirty="0" smtClean="0"/>
              <a:t>Agamemnon</a:t>
            </a:r>
            <a:r>
              <a:rPr lang="en-US" sz="4600" dirty="0" smtClean="0"/>
              <a:t>, the King of all the Greeks.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5686" y="4642009"/>
            <a:ext cx="5978314" cy="221599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/>
              <a:t>There had been lots of suitors who had wanted to marry Helen.</a:t>
            </a:r>
          </a:p>
        </p:txBody>
      </p:sp>
    </p:spTree>
    <p:extLst>
      <p:ext uri="{BB962C8B-B14F-4D97-AF65-F5344CB8AC3E}">
        <p14:creationId xmlns:p14="http://schemas.microsoft.com/office/powerpoint/2010/main" val="327258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738" y="-1"/>
            <a:ext cx="3836262" cy="6915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4369"/>
            <a:ext cx="5648949" cy="332398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u="sng" dirty="0" smtClean="0"/>
              <a:t>Odysseus</a:t>
            </a:r>
            <a:r>
              <a:rPr lang="en-US" sz="4200" dirty="0" smtClean="0"/>
              <a:t>, King of Ithaca, had persuaded all the suitors to agree to an oath.  This had avoided fighting over Helen.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3423146"/>
            <a:ext cx="5648949" cy="193899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oath was that all must defend the chosen husband in any quarrel.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5473005"/>
            <a:ext cx="5648949" cy="11387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Straws were drawn for Helen’s hand. </a:t>
            </a:r>
            <a:r>
              <a:rPr lang="en-US" sz="3400" b="1" dirty="0" smtClean="0"/>
              <a:t>Menelaus won</a:t>
            </a:r>
            <a:r>
              <a:rPr lang="en-US" sz="3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79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58009" cy="688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8008" y="0"/>
            <a:ext cx="4385992" cy="661719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300" dirty="0" smtClean="0"/>
              <a:t>Paris travelled to Sparta pretending to be on a diplomatic mission. Whilst there, Paris seduced Helen.</a:t>
            </a:r>
          </a:p>
        </p:txBody>
      </p:sp>
    </p:spTree>
    <p:extLst>
      <p:ext uri="{BB962C8B-B14F-4D97-AF65-F5344CB8AC3E}">
        <p14:creationId xmlns:p14="http://schemas.microsoft.com/office/powerpoint/2010/main" val="392014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2435"/>
            <a:ext cx="9144000" cy="4355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369"/>
            <a:ext cx="9144000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Paris took </a:t>
            </a:r>
          </a:p>
          <a:p>
            <a:pPr algn="ctr"/>
            <a:r>
              <a:rPr lang="en-US" sz="10000" dirty="0" smtClean="0"/>
              <a:t>Helen to Troy.</a:t>
            </a:r>
          </a:p>
        </p:txBody>
      </p:sp>
    </p:spTree>
    <p:extLst>
      <p:ext uri="{BB962C8B-B14F-4D97-AF65-F5344CB8AC3E}">
        <p14:creationId xmlns:p14="http://schemas.microsoft.com/office/powerpoint/2010/main" val="304408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388" y="0"/>
            <a:ext cx="9152388" cy="6858000"/>
          </a:xfrm>
          <a:prstGeom prst="rect">
            <a:avLst/>
          </a:prstGeom>
          <a:solidFill>
            <a:srgbClr val="CD6D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8" y="1080597"/>
            <a:ext cx="6339762" cy="5990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8883" y="454988"/>
            <a:ext cx="4385993" cy="563231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 furious Menelaus called for all the suitors to </a:t>
            </a:r>
            <a:r>
              <a:rPr lang="en-US" sz="6000" dirty="0" err="1" smtClean="0"/>
              <a:t>honour</a:t>
            </a:r>
            <a:r>
              <a:rPr lang="en-US" sz="6000" dirty="0" smtClean="0"/>
              <a:t> their oath.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4921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276</Words>
  <Application>Microsoft Macintosh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Wright</dc:creator>
  <cp:lastModifiedBy>P Wright</cp:lastModifiedBy>
  <cp:revision>2</cp:revision>
  <dcterms:created xsi:type="dcterms:W3CDTF">2015-07-01T15:06:31Z</dcterms:created>
  <dcterms:modified xsi:type="dcterms:W3CDTF">2015-07-02T14:18:59Z</dcterms:modified>
</cp:coreProperties>
</file>