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97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B645-5519-8D44-B369-D614E2AB0A66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3B2F-7E63-034B-B728-631E43FF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B645-5519-8D44-B369-D614E2AB0A66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3B2F-7E63-034B-B728-631E43FF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1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B645-5519-8D44-B369-D614E2AB0A66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3B2F-7E63-034B-B728-631E43FF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B645-5519-8D44-B369-D614E2AB0A66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3B2F-7E63-034B-B728-631E43FF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2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B645-5519-8D44-B369-D614E2AB0A66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3B2F-7E63-034B-B728-631E43FF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B645-5519-8D44-B369-D614E2AB0A66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3B2F-7E63-034B-B728-631E43FF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2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B645-5519-8D44-B369-D614E2AB0A66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3B2F-7E63-034B-B728-631E43FF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B645-5519-8D44-B369-D614E2AB0A66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3B2F-7E63-034B-B728-631E43FF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6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B645-5519-8D44-B369-D614E2AB0A66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3B2F-7E63-034B-B728-631E43FF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B645-5519-8D44-B369-D614E2AB0A66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3B2F-7E63-034B-B728-631E43FF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B645-5519-8D44-B369-D614E2AB0A66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3B2F-7E63-034B-B728-631E43FF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4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B645-5519-8D44-B369-D614E2AB0A66}" type="datetimeFigureOut">
              <a:rPr lang="en-US" smtClean="0"/>
              <a:t>27/06/2012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23B2F-7E63-034B-B728-631E43FF0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6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858001" cy="921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6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6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4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1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6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356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40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Wright</dc:creator>
  <cp:lastModifiedBy>P Wright</cp:lastModifiedBy>
  <cp:revision>2</cp:revision>
  <cp:lastPrinted>2012-06-27T11:22:38Z</cp:lastPrinted>
  <dcterms:created xsi:type="dcterms:W3CDTF">2012-06-27T11:12:04Z</dcterms:created>
  <dcterms:modified xsi:type="dcterms:W3CDTF">2012-06-27T11:41:32Z</dcterms:modified>
</cp:coreProperties>
</file>