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2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66" r:id="rId16"/>
    <p:sldId id="267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2B6CD-EBB6-4DFC-B85A-9BD70E9C72AE}" v="2" dt="2023-11-13T15:50:33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inton Hotman" userId="2178ae7c9af087bb" providerId="LiveId" clId="{AFA49EDB-CF27-4E28-8EF4-CB19FCC4F88E}"/>
    <pc:docChg chg="custSel modSld">
      <pc:chgData name="Clinton Hotman" userId="2178ae7c9af087bb" providerId="LiveId" clId="{AFA49EDB-CF27-4E28-8EF4-CB19FCC4F88E}" dt="2023-11-11T17:24:51.686" v="69" actId="20577"/>
      <pc:docMkLst>
        <pc:docMk/>
      </pc:docMkLst>
      <pc:sldChg chg="modSp mod">
        <pc:chgData name="Clinton Hotman" userId="2178ae7c9af087bb" providerId="LiveId" clId="{AFA49EDB-CF27-4E28-8EF4-CB19FCC4F88E}" dt="2023-11-11T17:24:51.686" v="69" actId="20577"/>
        <pc:sldMkLst>
          <pc:docMk/>
          <pc:sldMk cId="4109421202" sldId="266"/>
        </pc:sldMkLst>
        <pc:spChg chg="mod">
          <ac:chgData name="Clinton Hotman" userId="2178ae7c9af087bb" providerId="LiveId" clId="{AFA49EDB-CF27-4E28-8EF4-CB19FCC4F88E}" dt="2023-11-11T17:24:51.686" v="69" actId="20577"/>
          <ac:spMkLst>
            <pc:docMk/>
            <pc:sldMk cId="4109421202" sldId="266"/>
            <ac:spMk id="3" creationId="{27CFAFDD-98E7-B1AF-174C-0B02E00DA45E}"/>
          </ac:spMkLst>
        </pc:spChg>
      </pc:sldChg>
      <pc:sldChg chg="modSp mod">
        <pc:chgData name="Clinton Hotman" userId="2178ae7c9af087bb" providerId="LiveId" clId="{AFA49EDB-CF27-4E28-8EF4-CB19FCC4F88E}" dt="2023-11-10T21:05:23.275" v="0" actId="255"/>
        <pc:sldMkLst>
          <pc:docMk/>
          <pc:sldMk cId="184488883" sldId="268"/>
        </pc:sldMkLst>
        <pc:spChg chg="mod">
          <ac:chgData name="Clinton Hotman" userId="2178ae7c9af087bb" providerId="LiveId" clId="{AFA49EDB-CF27-4E28-8EF4-CB19FCC4F88E}" dt="2023-11-10T21:05:23.275" v="0" actId="255"/>
          <ac:spMkLst>
            <pc:docMk/>
            <pc:sldMk cId="184488883" sldId="268"/>
            <ac:spMk id="4" creationId="{A23C0677-ADA4-6EA6-01FC-9AC8F2637F84}"/>
          </ac:spMkLst>
        </pc:spChg>
      </pc:sldChg>
      <pc:sldChg chg="modSp mod">
        <pc:chgData name="Clinton Hotman" userId="2178ae7c9af087bb" providerId="LiveId" clId="{AFA49EDB-CF27-4E28-8EF4-CB19FCC4F88E}" dt="2023-11-11T14:37:06.592" v="68" actId="20577"/>
        <pc:sldMkLst>
          <pc:docMk/>
          <pc:sldMk cId="1102994125" sldId="269"/>
        </pc:sldMkLst>
        <pc:spChg chg="mod">
          <ac:chgData name="Clinton Hotman" userId="2178ae7c9af087bb" providerId="LiveId" clId="{AFA49EDB-CF27-4E28-8EF4-CB19FCC4F88E}" dt="2023-11-11T14:37:06.592" v="68" actId="20577"/>
          <ac:spMkLst>
            <pc:docMk/>
            <pc:sldMk cId="1102994125" sldId="269"/>
            <ac:spMk id="14" creationId="{6309C4C3-9EAC-BC10-57CE-2289C3E4B9D4}"/>
          </ac:spMkLst>
        </pc:spChg>
      </pc:sldChg>
    </pc:docChg>
  </pc:docChgLst>
  <pc:docChgLst>
    <pc:chgData name="Clinton Hotman" userId="2178ae7c9af087bb" providerId="LiveId" clId="{9072B6CD-EBB6-4DFC-B85A-9BD70E9C72AE}"/>
    <pc:docChg chg="undo custSel addSld modSld">
      <pc:chgData name="Clinton Hotman" userId="2178ae7c9af087bb" providerId="LiveId" clId="{9072B6CD-EBB6-4DFC-B85A-9BD70E9C72AE}" dt="2023-11-13T15:46:37.266" v="2328" actId="962"/>
      <pc:docMkLst>
        <pc:docMk/>
      </pc:docMkLst>
      <pc:sldChg chg="modSp mod">
        <pc:chgData name="Clinton Hotman" userId="2178ae7c9af087bb" providerId="LiveId" clId="{9072B6CD-EBB6-4DFC-B85A-9BD70E9C72AE}" dt="2023-11-13T15:32:53.389" v="883" actId="20577"/>
        <pc:sldMkLst>
          <pc:docMk/>
          <pc:sldMk cId="1142470079" sldId="257"/>
        </pc:sldMkLst>
        <pc:spChg chg="mod">
          <ac:chgData name="Clinton Hotman" userId="2178ae7c9af087bb" providerId="LiveId" clId="{9072B6CD-EBB6-4DFC-B85A-9BD70E9C72AE}" dt="2023-11-13T15:32:53.389" v="883" actId="20577"/>
          <ac:spMkLst>
            <pc:docMk/>
            <pc:sldMk cId="1142470079" sldId="257"/>
            <ac:spMk id="2" creationId="{83834E8E-A663-FA1F-E5F0-91E18D61F61F}"/>
          </ac:spMkLst>
        </pc:spChg>
      </pc:sldChg>
      <pc:sldChg chg="modSp mod">
        <pc:chgData name="Clinton Hotman" userId="2178ae7c9af087bb" providerId="LiveId" clId="{9072B6CD-EBB6-4DFC-B85A-9BD70E9C72AE}" dt="2023-11-13T15:37:12.456" v="1347" actId="962"/>
        <pc:sldMkLst>
          <pc:docMk/>
          <pc:sldMk cId="2253083758" sldId="262"/>
        </pc:sldMkLst>
        <pc:spChg chg="mod">
          <ac:chgData name="Clinton Hotman" userId="2178ae7c9af087bb" providerId="LiveId" clId="{9072B6CD-EBB6-4DFC-B85A-9BD70E9C72AE}" dt="2023-11-10T17:06:33.237" v="248" actId="20577"/>
          <ac:spMkLst>
            <pc:docMk/>
            <pc:sldMk cId="2253083758" sldId="262"/>
            <ac:spMk id="6" creationId="{67F57BBF-3C34-12F5-AFAF-A0AD874449FD}"/>
          </ac:spMkLst>
        </pc:spChg>
        <pc:picChg chg="mod">
          <ac:chgData name="Clinton Hotman" userId="2178ae7c9af087bb" providerId="LiveId" clId="{9072B6CD-EBB6-4DFC-B85A-9BD70E9C72AE}" dt="2023-11-13T15:37:12.456" v="1347" actId="962"/>
          <ac:picMkLst>
            <pc:docMk/>
            <pc:sldMk cId="2253083758" sldId="262"/>
            <ac:picMk id="5" creationId="{789B585C-A90D-E395-27DB-DC123897BF4B}"/>
          </ac:picMkLst>
        </pc:picChg>
      </pc:sldChg>
      <pc:sldChg chg="modSp mod">
        <pc:chgData name="Clinton Hotman" userId="2178ae7c9af087bb" providerId="LiveId" clId="{9072B6CD-EBB6-4DFC-B85A-9BD70E9C72AE}" dt="2023-11-13T15:37:37.128" v="1467" actId="962"/>
        <pc:sldMkLst>
          <pc:docMk/>
          <pc:sldMk cId="1135606634" sldId="263"/>
        </pc:sldMkLst>
        <pc:spChg chg="mod">
          <ac:chgData name="Clinton Hotman" userId="2178ae7c9af087bb" providerId="LiveId" clId="{9072B6CD-EBB6-4DFC-B85A-9BD70E9C72AE}" dt="2023-11-10T17:05:57.757" v="233" actId="20577"/>
          <ac:spMkLst>
            <pc:docMk/>
            <pc:sldMk cId="1135606634" sldId="263"/>
            <ac:spMk id="6" creationId="{A211B9B4-EAE2-4435-5389-BAECC3905FA7}"/>
          </ac:spMkLst>
        </pc:spChg>
        <pc:picChg chg="mod">
          <ac:chgData name="Clinton Hotman" userId="2178ae7c9af087bb" providerId="LiveId" clId="{9072B6CD-EBB6-4DFC-B85A-9BD70E9C72AE}" dt="2023-11-13T15:37:37.128" v="1467" actId="962"/>
          <ac:picMkLst>
            <pc:docMk/>
            <pc:sldMk cId="1135606634" sldId="263"/>
            <ac:picMk id="5" creationId="{E18E5DE9-D79C-18F1-18AF-C29ADFD6724B}"/>
          </ac:picMkLst>
        </pc:picChg>
      </pc:sldChg>
      <pc:sldChg chg="modSp mod">
        <pc:chgData name="Clinton Hotman" userId="2178ae7c9af087bb" providerId="LiveId" clId="{9072B6CD-EBB6-4DFC-B85A-9BD70E9C72AE}" dt="2023-11-13T15:37:59.351" v="1543" actId="962"/>
        <pc:sldMkLst>
          <pc:docMk/>
          <pc:sldMk cId="2810689815" sldId="264"/>
        </pc:sldMkLst>
        <pc:spChg chg="mod">
          <ac:chgData name="Clinton Hotman" userId="2178ae7c9af087bb" providerId="LiveId" clId="{9072B6CD-EBB6-4DFC-B85A-9BD70E9C72AE}" dt="2023-11-10T17:09:08.730" v="286" actId="20577"/>
          <ac:spMkLst>
            <pc:docMk/>
            <pc:sldMk cId="2810689815" sldId="264"/>
            <ac:spMk id="6" creationId="{436B0DD7-499A-CBD5-E64A-086F7CE5B6B4}"/>
          </ac:spMkLst>
        </pc:spChg>
        <pc:picChg chg="mod">
          <ac:chgData name="Clinton Hotman" userId="2178ae7c9af087bb" providerId="LiveId" clId="{9072B6CD-EBB6-4DFC-B85A-9BD70E9C72AE}" dt="2023-11-13T15:37:59.351" v="1543" actId="962"/>
          <ac:picMkLst>
            <pc:docMk/>
            <pc:sldMk cId="2810689815" sldId="264"/>
            <ac:picMk id="5" creationId="{AC7F5049-82EF-855B-3622-85CBD0705D10}"/>
          </ac:picMkLst>
        </pc:picChg>
      </pc:sldChg>
      <pc:sldChg chg="modSp mod">
        <pc:chgData name="Clinton Hotman" userId="2178ae7c9af087bb" providerId="LiveId" clId="{9072B6CD-EBB6-4DFC-B85A-9BD70E9C72AE}" dt="2023-11-13T15:38:28.342" v="1633" actId="962"/>
        <pc:sldMkLst>
          <pc:docMk/>
          <pc:sldMk cId="674148484" sldId="265"/>
        </pc:sldMkLst>
        <pc:spChg chg="mod">
          <ac:chgData name="Clinton Hotman" userId="2178ae7c9af087bb" providerId="LiveId" clId="{9072B6CD-EBB6-4DFC-B85A-9BD70E9C72AE}" dt="2023-11-10T17:07:45.867" v="261" actId="20577"/>
          <ac:spMkLst>
            <pc:docMk/>
            <pc:sldMk cId="674148484" sldId="265"/>
            <ac:spMk id="8" creationId="{49D8BDE8-7063-D7FE-F1DF-15655574C02E}"/>
          </ac:spMkLst>
        </pc:spChg>
        <pc:picChg chg="mod">
          <ac:chgData name="Clinton Hotman" userId="2178ae7c9af087bb" providerId="LiveId" clId="{9072B6CD-EBB6-4DFC-B85A-9BD70E9C72AE}" dt="2023-11-13T15:38:28.342" v="1633" actId="962"/>
          <ac:picMkLst>
            <pc:docMk/>
            <pc:sldMk cId="674148484" sldId="265"/>
            <ac:picMk id="7" creationId="{0F6969F7-EC6A-6406-8651-B6AE68450DD0}"/>
          </ac:picMkLst>
        </pc:picChg>
      </pc:sldChg>
      <pc:sldChg chg="modSp mod">
        <pc:chgData name="Clinton Hotman" userId="2178ae7c9af087bb" providerId="LiveId" clId="{9072B6CD-EBB6-4DFC-B85A-9BD70E9C72AE}" dt="2023-11-13T15:46:37.266" v="2328" actId="962"/>
        <pc:sldMkLst>
          <pc:docMk/>
          <pc:sldMk cId="1954900362" sldId="267"/>
        </pc:sldMkLst>
        <pc:spChg chg="mod">
          <ac:chgData name="Clinton Hotman" userId="2178ae7c9af087bb" providerId="LiveId" clId="{9072B6CD-EBB6-4DFC-B85A-9BD70E9C72AE}" dt="2023-11-10T14:50:52.681" v="138" actId="122"/>
          <ac:spMkLst>
            <pc:docMk/>
            <pc:sldMk cId="1954900362" sldId="267"/>
            <ac:spMk id="2" creationId="{0D17494C-DEF7-485A-4921-908CC6B4F44D}"/>
          </ac:spMkLst>
        </pc:spChg>
        <pc:picChg chg="mod">
          <ac:chgData name="Clinton Hotman" userId="2178ae7c9af087bb" providerId="LiveId" clId="{9072B6CD-EBB6-4DFC-B85A-9BD70E9C72AE}" dt="2023-11-13T15:46:37.266" v="2328" actId="962"/>
          <ac:picMkLst>
            <pc:docMk/>
            <pc:sldMk cId="1954900362" sldId="267"/>
            <ac:picMk id="5" creationId="{47602F29-DB04-6346-0C96-D76B455E0502}"/>
          </ac:picMkLst>
        </pc:picChg>
      </pc:sldChg>
      <pc:sldChg chg="addSp modSp mod">
        <pc:chgData name="Clinton Hotman" userId="2178ae7c9af087bb" providerId="LiveId" clId="{9072B6CD-EBB6-4DFC-B85A-9BD70E9C72AE}" dt="2023-11-10T17:17:57.889" v="873" actId="20577"/>
        <pc:sldMkLst>
          <pc:docMk/>
          <pc:sldMk cId="184488883" sldId="268"/>
        </pc:sldMkLst>
        <pc:spChg chg="mod">
          <ac:chgData name="Clinton Hotman" userId="2178ae7c9af087bb" providerId="LiveId" clId="{9072B6CD-EBB6-4DFC-B85A-9BD70E9C72AE}" dt="2023-11-10T17:13:52.764" v="333" actId="1076"/>
          <ac:spMkLst>
            <pc:docMk/>
            <pc:sldMk cId="184488883" sldId="268"/>
            <ac:spMk id="2" creationId="{F845E52D-B54F-6844-1806-A23581D9D56C}"/>
          </ac:spMkLst>
        </pc:spChg>
        <pc:spChg chg="mod">
          <ac:chgData name="Clinton Hotman" userId="2178ae7c9af087bb" providerId="LiveId" clId="{9072B6CD-EBB6-4DFC-B85A-9BD70E9C72AE}" dt="2023-11-10T17:17:57.889" v="873" actId="20577"/>
          <ac:spMkLst>
            <pc:docMk/>
            <pc:sldMk cId="184488883" sldId="268"/>
            <ac:spMk id="3" creationId="{5A00C636-69FF-756A-FEEC-F732182592CE}"/>
          </ac:spMkLst>
        </pc:spChg>
        <pc:spChg chg="add mod">
          <ac:chgData name="Clinton Hotman" userId="2178ae7c9af087bb" providerId="LiveId" clId="{9072B6CD-EBB6-4DFC-B85A-9BD70E9C72AE}" dt="2023-11-10T17:13:46.989" v="330" actId="14100"/>
          <ac:spMkLst>
            <pc:docMk/>
            <pc:sldMk cId="184488883" sldId="268"/>
            <ac:spMk id="4" creationId="{A23C0677-ADA4-6EA6-01FC-9AC8F2637F84}"/>
          </ac:spMkLst>
        </pc:spChg>
        <pc:spChg chg="add mod">
          <ac:chgData name="Clinton Hotman" userId="2178ae7c9af087bb" providerId="LiveId" clId="{9072B6CD-EBB6-4DFC-B85A-9BD70E9C72AE}" dt="2023-11-10T17:17:22.955" v="864" actId="20577"/>
          <ac:spMkLst>
            <pc:docMk/>
            <pc:sldMk cId="184488883" sldId="268"/>
            <ac:spMk id="5" creationId="{F2297107-4AB7-966A-6E96-7ECEBEC1CD48}"/>
          </ac:spMkLst>
        </pc:spChg>
      </pc:sldChg>
      <pc:sldChg chg="addSp modSp mod">
        <pc:chgData name="Clinton Hotman" userId="2178ae7c9af087bb" providerId="LiveId" clId="{9072B6CD-EBB6-4DFC-B85A-9BD70E9C72AE}" dt="2023-11-13T15:42:58.543" v="1844" actId="20577"/>
        <pc:sldMkLst>
          <pc:docMk/>
          <pc:sldMk cId="1102994125" sldId="269"/>
        </pc:sldMkLst>
        <pc:spChg chg="add mod">
          <ac:chgData name="Clinton Hotman" userId="2178ae7c9af087bb" providerId="LiveId" clId="{9072B6CD-EBB6-4DFC-B85A-9BD70E9C72AE}" dt="2023-11-10T14:47:01.669" v="40" actId="1076"/>
          <ac:spMkLst>
            <pc:docMk/>
            <pc:sldMk cId="1102994125" sldId="269"/>
            <ac:spMk id="2" creationId="{953F6073-6D8B-DA1E-9E9C-C4F9345809C2}"/>
          </ac:spMkLst>
        </pc:spChg>
        <pc:spChg chg="add mod">
          <ac:chgData name="Clinton Hotman" userId="2178ae7c9af087bb" providerId="LiveId" clId="{9072B6CD-EBB6-4DFC-B85A-9BD70E9C72AE}" dt="2023-11-13T15:42:40.647" v="1832" actId="20577"/>
          <ac:spMkLst>
            <pc:docMk/>
            <pc:sldMk cId="1102994125" sldId="269"/>
            <ac:spMk id="3" creationId="{6DA3593A-CCE9-A010-ADC6-6700E4CD60D3}"/>
          </ac:spMkLst>
        </pc:spChg>
        <pc:spChg chg="mod">
          <ac:chgData name="Clinton Hotman" userId="2178ae7c9af087bb" providerId="LiveId" clId="{9072B6CD-EBB6-4DFC-B85A-9BD70E9C72AE}" dt="2023-11-13T15:42:29.871" v="1824" actId="1076"/>
          <ac:spMkLst>
            <pc:docMk/>
            <pc:sldMk cId="1102994125" sldId="269"/>
            <ac:spMk id="6" creationId="{915E2829-4733-4CB0-E807-9E312A14485C}"/>
          </ac:spMkLst>
        </pc:spChg>
        <pc:spChg chg="mod">
          <ac:chgData name="Clinton Hotman" userId="2178ae7c9af087bb" providerId="LiveId" clId="{9072B6CD-EBB6-4DFC-B85A-9BD70E9C72AE}" dt="2023-11-13T15:42:26.063" v="1823" actId="1076"/>
          <ac:spMkLst>
            <pc:docMk/>
            <pc:sldMk cId="1102994125" sldId="269"/>
            <ac:spMk id="7" creationId="{59245A57-BA30-6D74-CCF4-F3E9AE11D977}"/>
          </ac:spMkLst>
        </pc:spChg>
        <pc:spChg chg="mod">
          <ac:chgData name="Clinton Hotman" userId="2178ae7c9af087bb" providerId="LiveId" clId="{9072B6CD-EBB6-4DFC-B85A-9BD70E9C72AE}" dt="2023-11-13T15:41:54.320" v="1816" actId="1076"/>
          <ac:spMkLst>
            <pc:docMk/>
            <pc:sldMk cId="1102994125" sldId="269"/>
            <ac:spMk id="8" creationId="{41DBAC42-A3BF-BBA3-2169-412ED2E5E798}"/>
          </ac:spMkLst>
        </pc:spChg>
        <pc:spChg chg="mod">
          <ac:chgData name="Clinton Hotman" userId="2178ae7c9af087bb" providerId="LiveId" clId="{9072B6CD-EBB6-4DFC-B85A-9BD70E9C72AE}" dt="2023-11-13T15:41:48.576" v="1815" actId="1076"/>
          <ac:spMkLst>
            <pc:docMk/>
            <pc:sldMk cId="1102994125" sldId="269"/>
            <ac:spMk id="9" creationId="{9CD1F9B4-AC77-3C11-A33D-38E202828ADA}"/>
          </ac:spMkLst>
        </pc:spChg>
        <pc:spChg chg="mod">
          <ac:chgData name="Clinton Hotman" userId="2178ae7c9af087bb" providerId="LiveId" clId="{9072B6CD-EBB6-4DFC-B85A-9BD70E9C72AE}" dt="2023-11-13T15:42:17.951" v="1821" actId="1076"/>
          <ac:spMkLst>
            <pc:docMk/>
            <pc:sldMk cId="1102994125" sldId="269"/>
            <ac:spMk id="10" creationId="{751386C2-F0B4-FA36-7C59-87D5FF57B521}"/>
          </ac:spMkLst>
        </pc:spChg>
        <pc:spChg chg="mod">
          <ac:chgData name="Clinton Hotman" userId="2178ae7c9af087bb" providerId="LiveId" clId="{9072B6CD-EBB6-4DFC-B85A-9BD70E9C72AE}" dt="2023-11-13T15:42:13.679" v="1820" actId="14100"/>
          <ac:spMkLst>
            <pc:docMk/>
            <pc:sldMk cId="1102994125" sldId="269"/>
            <ac:spMk id="12" creationId="{D19F1E52-EDDD-3E11-A1CF-50CF1656DEBA}"/>
          </ac:spMkLst>
        </pc:spChg>
        <pc:spChg chg="mod">
          <ac:chgData name="Clinton Hotman" userId="2178ae7c9af087bb" providerId="LiveId" clId="{9072B6CD-EBB6-4DFC-B85A-9BD70E9C72AE}" dt="2023-11-13T15:42:58.543" v="1844" actId="20577"/>
          <ac:spMkLst>
            <pc:docMk/>
            <pc:sldMk cId="1102994125" sldId="269"/>
            <ac:spMk id="13" creationId="{4A5966E2-A839-83C4-A335-62F2FC848166}"/>
          </ac:spMkLst>
        </pc:spChg>
        <pc:spChg chg="mod">
          <ac:chgData name="Clinton Hotman" userId="2178ae7c9af087bb" providerId="LiveId" clId="{9072B6CD-EBB6-4DFC-B85A-9BD70E9C72AE}" dt="2023-11-13T15:41:21.369" v="1811" actId="1076"/>
          <ac:spMkLst>
            <pc:docMk/>
            <pc:sldMk cId="1102994125" sldId="269"/>
            <ac:spMk id="14" creationId="{6309C4C3-9EAC-BC10-57CE-2289C3E4B9D4}"/>
          </ac:spMkLst>
        </pc:spChg>
        <pc:picChg chg="mod">
          <ac:chgData name="Clinton Hotman" userId="2178ae7c9af087bb" providerId="LiveId" clId="{9072B6CD-EBB6-4DFC-B85A-9BD70E9C72AE}" dt="2023-11-13T15:42:22.103" v="1822" actId="1076"/>
          <ac:picMkLst>
            <pc:docMk/>
            <pc:sldMk cId="1102994125" sldId="269"/>
            <ac:picMk id="5" creationId="{4F9D91D4-B1A0-AB80-E16D-D5E2CC2A6364}"/>
          </ac:picMkLst>
        </pc:picChg>
      </pc:sldChg>
      <pc:sldChg chg="addSp modSp mod">
        <pc:chgData name="Clinton Hotman" userId="2178ae7c9af087bb" providerId="LiveId" clId="{9072B6CD-EBB6-4DFC-B85A-9BD70E9C72AE}" dt="2023-11-13T15:45:03.987" v="2156" actId="20577"/>
        <pc:sldMkLst>
          <pc:docMk/>
          <pc:sldMk cId="1909788248" sldId="270"/>
        </pc:sldMkLst>
        <pc:spChg chg="add mod">
          <ac:chgData name="Clinton Hotman" userId="2178ae7c9af087bb" providerId="LiveId" clId="{9072B6CD-EBB6-4DFC-B85A-9BD70E9C72AE}" dt="2023-11-13T15:45:03.987" v="2156" actId="20577"/>
          <ac:spMkLst>
            <pc:docMk/>
            <pc:sldMk cId="1909788248" sldId="270"/>
            <ac:spMk id="2" creationId="{79E147F7-6E69-581B-18B3-3D20AE36AD7A}"/>
          </ac:spMkLst>
        </pc:spChg>
        <pc:spChg chg="mod">
          <ac:chgData name="Clinton Hotman" userId="2178ae7c9af087bb" providerId="LiveId" clId="{9072B6CD-EBB6-4DFC-B85A-9BD70E9C72AE}" dt="2023-11-10T14:47:30.572" v="45" actId="1076"/>
          <ac:spMkLst>
            <pc:docMk/>
            <pc:sldMk cId="1909788248" sldId="270"/>
            <ac:spMk id="6" creationId="{24FDCBD4-E5EA-A5E6-C65A-5319FCFF5943}"/>
          </ac:spMkLst>
        </pc:spChg>
        <pc:picChg chg="mod">
          <ac:chgData name="Clinton Hotman" userId="2178ae7c9af087bb" providerId="LiveId" clId="{9072B6CD-EBB6-4DFC-B85A-9BD70E9C72AE}" dt="2023-11-13T15:44:32.101" v="2112" actId="962"/>
          <ac:picMkLst>
            <pc:docMk/>
            <pc:sldMk cId="1909788248" sldId="270"/>
            <ac:picMk id="5" creationId="{069C0876-4279-540A-2E95-F6B7BF3F218A}"/>
          </ac:picMkLst>
        </pc:picChg>
      </pc:sldChg>
      <pc:sldChg chg="modSp mod">
        <pc:chgData name="Clinton Hotman" userId="2178ae7c9af087bb" providerId="LiveId" clId="{9072B6CD-EBB6-4DFC-B85A-9BD70E9C72AE}" dt="2023-11-10T14:52:20.159" v="213" actId="122"/>
        <pc:sldMkLst>
          <pc:docMk/>
          <pc:sldMk cId="924411593" sldId="271"/>
        </pc:sldMkLst>
        <pc:spChg chg="mod">
          <ac:chgData name="Clinton Hotman" userId="2178ae7c9af087bb" providerId="LiveId" clId="{9072B6CD-EBB6-4DFC-B85A-9BD70E9C72AE}" dt="2023-11-10T14:52:20.159" v="213" actId="122"/>
          <ac:spMkLst>
            <pc:docMk/>
            <pc:sldMk cId="924411593" sldId="271"/>
            <ac:spMk id="2" creationId="{9397FA83-F684-D6B6-AF48-E21C2781B915}"/>
          </ac:spMkLst>
        </pc:spChg>
        <pc:spChg chg="mod">
          <ac:chgData name="Clinton Hotman" userId="2178ae7c9af087bb" providerId="LiveId" clId="{9072B6CD-EBB6-4DFC-B85A-9BD70E9C72AE}" dt="2023-11-10T14:52:14.191" v="212" actId="20577"/>
          <ac:spMkLst>
            <pc:docMk/>
            <pc:sldMk cId="924411593" sldId="271"/>
            <ac:spMk id="3" creationId="{E4B726DB-6755-473D-5113-FE3B873E971A}"/>
          </ac:spMkLst>
        </pc:spChg>
      </pc:sldChg>
      <pc:sldChg chg="modSp new mod">
        <pc:chgData name="Clinton Hotman" userId="2178ae7c9af087bb" providerId="LiveId" clId="{9072B6CD-EBB6-4DFC-B85A-9BD70E9C72AE}" dt="2023-11-13T15:34:39.187" v="1159" actId="20577"/>
        <pc:sldMkLst>
          <pc:docMk/>
          <pc:sldMk cId="2702660067" sldId="272"/>
        </pc:sldMkLst>
        <pc:spChg chg="mod">
          <ac:chgData name="Clinton Hotman" userId="2178ae7c9af087bb" providerId="LiveId" clId="{9072B6CD-EBB6-4DFC-B85A-9BD70E9C72AE}" dt="2023-11-13T15:33:35.374" v="908" actId="122"/>
          <ac:spMkLst>
            <pc:docMk/>
            <pc:sldMk cId="2702660067" sldId="272"/>
            <ac:spMk id="2" creationId="{01DA4C38-BC94-C109-D2DF-CE325D138AEB}"/>
          </ac:spMkLst>
        </pc:spChg>
        <pc:spChg chg="mod">
          <ac:chgData name="Clinton Hotman" userId="2178ae7c9af087bb" providerId="LiveId" clId="{9072B6CD-EBB6-4DFC-B85A-9BD70E9C72AE}" dt="2023-11-13T15:34:39.187" v="1159" actId="20577"/>
          <ac:spMkLst>
            <pc:docMk/>
            <pc:sldMk cId="2702660067" sldId="272"/>
            <ac:spMk id="3" creationId="{F288FD55-08C3-1B9E-9214-16F4D1B57AA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9:48:23.2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 24575,'0'-5'0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FF6CF-83C9-8FAC-E552-729B08DB2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CB1C8-892A-5C9E-BB38-826D6FE45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3EB93-2E09-9F76-C869-19A3090A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402E2-2F17-1CCF-B4AE-7E434641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4FCCD-5B49-ECDB-D9C5-009F3D8D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2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2576-72BF-5204-B468-BA96843A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643B-2BD2-1A75-354D-A434D4332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BAA1B-919E-6E97-E3B4-2A0DD38B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73809-0FFB-B501-D2D4-D9CB21D3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37266-C85E-1F8E-1E91-A29613C6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0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161374-ECB5-1FAA-A592-C5418C235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3D1D7-7D1F-6D05-39B6-306C46BE2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57AA1-9782-1CA2-048D-8ED409D7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1065D-9AF7-B5C6-3631-DF7E6415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B6D9D-6167-E423-16ED-E2CE2D28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2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B1E65-19DA-36A4-2656-922744DF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2B4CB-BA81-086F-5DF7-97E1EDA8E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F4064-4445-4664-BA71-FABA30F7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94217-C6BB-B9F3-8D38-9075B605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7FF1-55AF-27F1-D507-3A21DCD6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1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A46B-47E1-F897-2318-099346C7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882B-B811-5F07-9CE7-492669200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30C31-CE4A-1F28-B1BD-97F091BB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D7F5F-9A16-66EA-A6AC-30D27AA1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CBCA-E9D9-8EC6-EE34-19F6FAA9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6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4EF5-A69A-CFA8-3CB4-9400151D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BFF-D9A9-4E06-7F92-6934413B3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2E6F0-6B27-EC90-7BF3-28AB5A4F0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2562B-D651-0FCF-5339-90F6811D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F2114-C5DF-FE2E-FE9E-1B5CB114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E11FB-A2A8-0E66-D62C-EACD321A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8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CF0D-B7E4-3B21-3504-4102B829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0C22F-1EED-FCAD-28BE-7D28B1365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A2C34-039F-6BEB-F844-A24A9DFBD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B15BE-1928-3A79-C737-D38976189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62AAD-CEC3-254B-8890-F7C6F943D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44B503-7582-C701-B2F0-1F7B605B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8FF288-32F5-240E-C8D3-E7D56CF5D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FE4FB-8912-F7DF-3A57-930A3344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5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EC58-143D-B41B-F50C-B2AF9499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363EA-478E-02E5-DEB9-89C76B79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A7D0B-EB59-6A05-B142-78E85850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99A11-64C6-5491-FF08-E787F043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3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B4397-24ED-B626-0D44-1C59F5F2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B0538-1B6E-2DA1-D2FB-3042CAA6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49625-42CA-96AB-B759-30D6F77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4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8C14-3F28-9DEC-7C8F-5E653253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3577A-F20B-E6CB-E28A-C55611A8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A876E-A3F0-AA1E-380F-C99DB3C98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2C546-1134-70B1-DD7D-749754AB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D8D1A-F0A8-8774-E0BB-19F149A7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1F374-40E0-1ED2-428A-BC24D454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4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5BC5-A29B-F404-7119-45CD7FD0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5D4D8-A3BD-F59C-98EF-2F82600B8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3B806-26AC-0BFE-3FB0-FBCF2663D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A330C-10EF-CA63-C707-A0C73581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B3BF1-624C-CA57-F5B8-867587FA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DA395-943B-FE07-5906-F725B663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6A21D-F9FF-88E4-26AE-DA226313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7060B-F937-20AD-A118-9CB281313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CD941-72F5-3E00-6400-DA9275040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04A37-DCBA-4737-9B76-9D70DBBEFE0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9ACC-02A6-F373-B2B9-D0D8A40E9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525BB-6106-C8B4-E075-8CB129686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B931A-7C6D-4159-A3D0-47709A715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E938-B8DC-3652-D831-4AE4C4338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0841"/>
            <a:ext cx="9144000" cy="938257"/>
          </a:xfrm>
        </p:spPr>
        <p:txBody>
          <a:bodyPr/>
          <a:lstStyle/>
          <a:p>
            <a:r>
              <a:rPr lang="en-US" dirty="0"/>
              <a:t>Northeast 2023</a:t>
            </a:r>
          </a:p>
        </p:txBody>
      </p:sp>
      <p:pic>
        <p:nvPicPr>
          <p:cNvPr id="5" name="Picture 4" descr="BMW i4 in Plymouth, MA">
            <a:extLst>
              <a:ext uri="{FF2B5EF4-FFF2-40B4-BE49-F238E27FC236}">
                <a16:creationId xmlns:a16="http://schemas.microsoft.com/office/drawing/2014/main" id="{6A4DBBC0-EDB0-500A-F100-8430E7C570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530" y="1037582"/>
            <a:ext cx="7624293" cy="57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sla Supercharger with Magic Dock">
            <a:extLst>
              <a:ext uri="{FF2B5EF4-FFF2-40B4-BE49-F238E27FC236}">
                <a16:creationId xmlns:a16="http://schemas.microsoft.com/office/drawing/2014/main" id="{AC7F5049-82EF-855B-3622-85CBD0705D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929" y="115910"/>
            <a:ext cx="7602141" cy="5723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B0DD7-499A-CBD5-E64A-086F7CE5B6B4}"/>
              </a:ext>
            </a:extLst>
          </p:cNvPr>
          <p:cNvSpPr txBox="1"/>
          <p:nvPr/>
        </p:nvSpPr>
        <p:spPr>
          <a:xfrm>
            <a:off x="2294929" y="6027313"/>
            <a:ext cx="760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Tesla Supercharger of the trip, in Fredonia, NY.  ($0.52/kWh)</a:t>
            </a:r>
          </a:p>
        </p:txBody>
      </p:sp>
    </p:spTree>
    <p:extLst>
      <p:ext uri="{BB962C8B-B14F-4D97-AF65-F5344CB8AC3E}">
        <p14:creationId xmlns:p14="http://schemas.microsoft.com/office/powerpoint/2010/main" val="281068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gePoint fast charging station">
            <a:extLst>
              <a:ext uri="{FF2B5EF4-FFF2-40B4-BE49-F238E27FC236}">
                <a16:creationId xmlns:a16="http://schemas.microsoft.com/office/drawing/2014/main" id="{0F6969F7-EC6A-6406-8651-B6AE68450D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431" y="90153"/>
            <a:ext cx="7697138" cy="5795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8BDE8-7063-D7FE-F1DF-15655574C02E}"/>
              </a:ext>
            </a:extLst>
          </p:cNvPr>
          <p:cNvSpPr txBox="1"/>
          <p:nvPr/>
        </p:nvSpPr>
        <p:spPr>
          <a:xfrm>
            <a:off x="2247431" y="6040192"/>
            <a:ext cx="769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TVA/ChargePoint fast charging in Brownsville, TN.  ($0.42/kWh)</a:t>
            </a:r>
          </a:p>
        </p:txBody>
      </p:sp>
    </p:spTree>
    <p:extLst>
      <p:ext uri="{BB962C8B-B14F-4D97-AF65-F5344CB8AC3E}">
        <p14:creationId xmlns:p14="http://schemas.microsoft.com/office/powerpoint/2010/main" val="67414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E52D-B54F-6844-1806-A23581D9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273"/>
            <a:ext cx="10515600" cy="6263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did the car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0C636-69FF-756A-FEEC-F73218259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677"/>
            <a:ext cx="10515600" cy="210940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reasonable weather at 70 MPH the BMW i4 can meet or beat its EPA range </a:t>
            </a: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rating.</a:t>
            </a:r>
          </a:p>
          <a:p>
            <a:pPr marL="0" indent="0">
              <a:buNone/>
            </a:pPr>
            <a:b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EPA range is 301 miles and claimed useable battery capacity is 81 kWh.</a:t>
            </a:r>
            <a:b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translates to energy usage of 269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/Mile.</a:t>
            </a:r>
            <a:b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Observed energy usage on the trip was 242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/Mile.</a:t>
            </a:r>
            <a:b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cs typeface="Times New Roman" panose="02020603050405020304" pitchFamily="18" charset="0"/>
              </a:rPr>
              <a:t>Speed and weather make a difference.  My best day was 235 </a:t>
            </a:r>
            <a:r>
              <a:rPr lang="en-US" sz="1800" dirty="0" err="1">
                <a:cs typeface="Times New Roman" panose="02020603050405020304" pitchFamily="18" charset="0"/>
              </a:rPr>
              <a:t>Wh</a:t>
            </a:r>
            <a:r>
              <a:rPr lang="en-US" sz="1800" dirty="0">
                <a:cs typeface="Times New Roman" panose="02020603050405020304" pitchFamily="18" charset="0"/>
              </a:rPr>
              <a:t>/Mile.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3C0677-ADA4-6EA6-01FC-9AC8F2637F84}"/>
              </a:ext>
            </a:extLst>
          </p:cNvPr>
          <p:cNvSpPr txBox="1">
            <a:spLocks/>
          </p:cNvSpPr>
          <p:nvPr/>
        </p:nvSpPr>
        <p:spPr>
          <a:xfrm>
            <a:off x="838200" y="3684233"/>
            <a:ext cx="10515600" cy="699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How did the </a:t>
            </a:r>
            <a:r>
              <a:rPr lang="en-US" sz="4000" dirty="0"/>
              <a:t>charging</a:t>
            </a:r>
            <a:r>
              <a:rPr lang="en-US" dirty="0"/>
              <a:t> infrastructure do?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97107-4AB7-966A-6E96-7ECEBEC1CD48}"/>
              </a:ext>
            </a:extLst>
          </p:cNvPr>
          <p:cNvSpPr txBox="1"/>
          <p:nvPr/>
        </p:nvSpPr>
        <p:spPr>
          <a:xfrm>
            <a:off x="838200" y="4383472"/>
            <a:ext cx="9880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was able to charge everywhere I wanted to.</a:t>
            </a:r>
          </a:p>
          <a:p>
            <a:r>
              <a:rPr lang="en-US" dirty="0"/>
              <a:t>Many chargers are not conveniently located for Interstate travelers.</a:t>
            </a:r>
            <a:br>
              <a:rPr lang="en-US" dirty="0"/>
            </a:br>
            <a:r>
              <a:rPr lang="en-US" dirty="0"/>
              <a:t>Sometimes I had to wait in line for a few minutes.</a:t>
            </a:r>
          </a:p>
          <a:p>
            <a:r>
              <a:rPr lang="en-US" dirty="0"/>
              <a:t>Sometimes the chargers were much slower than expected (around 40 kW).</a:t>
            </a:r>
          </a:p>
          <a:p>
            <a:r>
              <a:rPr lang="en-US" dirty="0"/>
              <a:t>Chargers rarely have shelter from weather.</a:t>
            </a:r>
          </a:p>
        </p:txBody>
      </p:sp>
    </p:spTree>
    <p:extLst>
      <p:ext uri="{BB962C8B-B14F-4D97-AF65-F5344CB8AC3E}">
        <p14:creationId xmlns:p14="http://schemas.microsoft.com/office/powerpoint/2010/main" val="184488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 Vehicle charging in Tennessee">
            <a:extLst>
              <a:ext uri="{FF2B5EF4-FFF2-40B4-BE49-F238E27FC236}">
                <a16:creationId xmlns:a16="http://schemas.microsoft.com/office/drawing/2014/main" id="{4F9D91D4-B1A0-AB80-E16D-D5E2CC2A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10" y="602884"/>
            <a:ext cx="10065180" cy="4632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5E2829-4733-4CB0-E807-9E312A14485C}"/>
              </a:ext>
            </a:extLst>
          </p:cNvPr>
          <p:cNvSpPr txBox="1"/>
          <p:nvPr/>
        </p:nvSpPr>
        <p:spPr>
          <a:xfrm>
            <a:off x="3214117" y="4257150"/>
            <a:ext cx="16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Forrest City, 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45A57-BA30-6D74-CCF4-F3E9AE11D977}"/>
              </a:ext>
            </a:extLst>
          </p:cNvPr>
          <p:cNvSpPr txBox="1"/>
          <p:nvPr/>
        </p:nvSpPr>
        <p:spPr>
          <a:xfrm>
            <a:off x="4281054" y="4026318"/>
            <a:ext cx="157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Memphis, TN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BAC42-A3BF-BBA3-2169-412ED2E5E798}"/>
              </a:ext>
            </a:extLst>
          </p:cNvPr>
          <p:cNvSpPr txBox="1"/>
          <p:nvPr/>
        </p:nvSpPr>
        <p:spPr>
          <a:xfrm>
            <a:off x="5246207" y="3417007"/>
            <a:ext cx="141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Jackson, TN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1F9B4-AC77-3C11-A33D-38E202828ADA}"/>
              </a:ext>
            </a:extLst>
          </p:cNvPr>
          <p:cNvSpPr txBox="1"/>
          <p:nvPr/>
        </p:nvSpPr>
        <p:spPr>
          <a:xfrm>
            <a:off x="7410434" y="2935384"/>
            <a:ext cx="147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Nashville, TN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386C2-F0B4-FA36-7C59-87D5FF57B521}"/>
              </a:ext>
            </a:extLst>
          </p:cNvPr>
          <p:cNvSpPr txBox="1"/>
          <p:nvPr/>
        </p:nvSpPr>
        <p:spPr>
          <a:xfrm>
            <a:off x="4785403" y="3647839"/>
            <a:ext cx="172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Brownsville, TN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30C3B-94E6-5E90-8225-F402F70E298D}"/>
                  </a:ext>
                </a:extLst>
              </p14:cNvPr>
              <p14:cNvContentPartPr/>
              <p14:nvPr/>
            </p14:nvContentPartPr>
            <p14:xfrm>
              <a:off x="4873075" y="3426856"/>
              <a:ext cx="36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30C3B-94E6-5E90-8225-F402F70E29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6955" y="3420736"/>
                <a:ext cx="12600" cy="144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D19F1E52-EDDD-3E11-A1CF-50CF1656DEBA}"/>
              </a:ext>
            </a:extLst>
          </p:cNvPr>
          <p:cNvSpPr/>
          <p:nvPr/>
        </p:nvSpPr>
        <p:spPr>
          <a:xfrm>
            <a:off x="4841620" y="3621490"/>
            <a:ext cx="105361" cy="8280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966E2-A839-83C4-A335-62F2FC848166}"/>
              </a:ext>
            </a:extLst>
          </p:cNvPr>
          <p:cNvSpPr txBox="1"/>
          <p:nvPr/>
        </p:nvSpPr>
        <p:spPr>
          <a:xfrm>
            <a:off x="916311" y="5529274"/>
            <a:ext cx="4893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Memphis – not open yet at the time</a:t>
            </a:r>
          </a:p>
          <a:p>
            <a:r>
              <a:rPr lang="en-US" sz="1600" dirty="0"/>
              <a:t>Jackson – 4 chargers, only 1 working at full speed</a:t>
            </a:r>
          </a:p>
          <a:p>
            <a:r>
              <a:rPr lang="en-US" sz="1600" dirty="0"/>
              <a:t>Nashville – difficult to get to due to city traffic</a:t>
            </a:r>
          </a:p>
          <a:p>
            <a:r>
              <a:rPr lang="en-US" sz="1600" dirty="0"/>
              <a:t>Brownsville – TVA charging station is helpful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09C4C3-9EAC-BC10-57CE-2289C3E4B9D4}"/>
              </a:ext>
            </a:extLst>
          </p:cNvPr>
          <p:cNvSpPr txBox="1"/>
          <p:nvPr/>
        </p:nvSpPr>
        <p:spPr>
          <a:xfrm>
            <a:off x="6087236" y="5621171"/>
            <a:ext cx="4341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Forrest City to Jackson – 130 miles</a:t>
            </a:r>
          </a:p>
          <a:p>
            <a:r>
              <a:rPr lang="en-US" sz="1400" dirty="0"/>
              <a:t>Jackson to Nashville – 135 miles</a:t>
            </a:r>
          </a:p>
          <a:p>
            <a:r>
              <a:rPr lang="en-US" sz="1400" dirty="0"/>
              <a:t>Jackson, TN to Bowling Green, KY – 195 miles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F6073-6D8B-DA1E-9E9C-C4F9345809C2}"/>
              </a:ext>
            </a:extLst>
          </p:cNvPr>
          <p:cNvSpPr txBox="1"/>
          <p:nvPr/>
        </p:nvSpPr>
        <p:spPr>
          <a:xfrm>
            <a:off x="3765343" y="249597"/>
            <a:ext cx="419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Tennessee was a challenge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593A-CCE9-A010-ADC6-6700E4CD60D3}"/>
              </a:ext>
            </a:extLst>
          </p:cNvPr>
          <p:cNvSpPr txBox="1"/>
          <p:nvPr/>
        </p:nvSpPr>
        <p:spPr>
          <a:xfrm>
            <a:off x="1063408" y="5251839"/>
            <a:ext cx="977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Electrify America charging stations in western Tennessee had some issues.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9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 of Mount Pleasant, TX showing location of Electrify America charger.">
            <a:extLst>
              <a:ext uri="{FF2B5EF4-FFF2-40B4-BE49-F238E27FC236}">
                <a16:creationId xmlns:a16="http://schemas.microsoft.com/office/drawing/2014/main" id="{069C0876-4279-540A-2E95-F6B7BF3F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49" y="764735"/>
            <a:ext cx="7307702" cy="4996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FDCBD4-E5EA-A5E6-C65A-5319FCFF5943}"/>
              </a:ext>
            </a:extLst>
          </p:cNvPr>
          <p:cNvSpPr txBox="1"/>
          <p:nvPr/>
        </p:nvSpPr>
        <p:spPr>
          <a:xfrm>
            <a:off x="2442149" y="5761608"/>
            <a:ext cx="730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Mount Pleasant, TX</a:t>
            </a:r>
          </a:p>
          <a:p>
            <a:r>
              <a:rPr lang="en-US" dirty="0"/>
              <a:t>Electrify America station is at a Wal-Mart 2.5 miles from the Interstate exit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147F7-6E69-581B-18B3-3D20AE36AD7A}"/>
              </a:ext>
            </a:extLst>
          </p:cNvPr>
          <p:cNvSpPr txBox="1"/>
          <p:nvPr/>
        </p:nvSpPr>
        <p:spPr>
          <a:xfrm>
            <a:off x="2442149" y="265395"/>
            <a:ext cx="7307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Locations of chargers are not always convenient for Interstate travelers </a:t>
            </a:r>
          </a:p>
        </p:txBody>
      </p:sp>
    </p:spTree>
    <p:extLst>
      <p:ext uri="{BB962C8B-B14F-4D97-AF65-F5344CB8AC3E}">
        <p14:creationId xmlns:p14="http://schemas.microsoft.com/office/powerpoint/2010/main" val="190978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180E-7B59-FC9F-8E01-6C54068E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Energy cost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FAFDD-98E7-B1AF-174C-0B02E00DA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BMW i4, Electric, observed mileage</a:t>
            </a:r>
            <a:br>
              <a:rPr lang="en-US" dirty="0"/>
            </a:br>
            <a:r>
              <a:rPr lang="en-US" sz="1800" dirty="0"/>
              <a:t>Typical Electrify America non-member pricing is about $0.48/kWh</a:t>
            </a:r>
            <a:br>
              <a:rPr lang="en-US" sz="1800" dirty="0"/>
            </a:br>
            <a:r>
              <a:rPr lang="en-US" sz="1800" dirty="0"/>
              <a:t>996 kWh x $0.48 = $478</a:t>
            </a:r>
            <a:br>
              <a:rPr lang="en-US" sz="1800" dirty="0"/>
            </a:br>
            <a:r>
              <a:rPr lang="en-US" sz="1800" dirty="0"/>
              <a:t>EA Pass+ subscription is $7/month, charging is about $0.36/kWh</a:t>
            </a:r>
            <a:br>
              <a:rPr lang="en-US" sz="1800" dirty="0"/>
            </a:br>
            <a:r>
              <a:rPr lang="en-US" sz="1800" dirty="0"/>
              <a:t>996 kWh x $0.36 = $359, + $7 = $366</a:t>
            </a:r>
            <a:endParaRPr lang="en-US" dirty="0"/>
          </a:p>
          <a:p>
            <a:r>
              <a:rPr lang="en-US" dirty="0"/>
              <a:t>BMW 430i, Gasoline, EPA highway mileage</a:t>
            </a:r>
            <a:br>
              <a:rPr lang="en-US" dirty="0"/>
            </a:br>
            <a:r>
              <a:rPr lang="en-US" sz="1800" dirty="0"/>
              <a:t>EPA highway mileage 34 MPG</a:t>
            </a:r>
            <a:br>
              <a:rPr lang="en-US" sz="1800" dirty="0"/>
            </a:br>
            <a:r>
              <a:rPr lang="en-US" sz="1800" dirty="0"/>
              <a:t>Average gasoline cost about $3.40 per gallon</a:t>
            </a:r>
            <a:br>
              <a:rPr lang="en-US" sz="1800" dirty="0"/>
            </a:br>
            <a:r>
              <a:rPr lang="en-US" sz="1800" dirty="0"/>
              <a:t>120 gallons x $3.40 = $408</a:t>
            </a:r>
            <a:endParaRPr lang="en-US" dirty="0"/>
          </a:p>
          <a:p>
            <a:r>
              <a:rPr lang="en-US" dirty="0"/>
              <a:t>Toyota Prius, Gasoline, EPA highway mileage</a:t>
            </a:r>
            <a:br>
              <a:rPr lang="en-US" dirty="0"/>
            </a:br>
            <a:r>
              <a:rPr lang="en-US" sz="1800" dirty="0"/>
              <a:t>EPA highway mileage 52 MPG</a:t>
            </a:r>
            <a:br>
              <a:rPr lang="en-US" sz="1800" dirty="0"/>
            </a:br>
            <a:r>
              <a:rPr lang="en-US" sz="1800" dirty="0"/>
              <a:t>Average gasoline cost about $3.40 per gallon</a:t>
            </a:r>
            <a:br>
              <a:rPr lang="en-US" sz="1800" dirty="0"/>
            </a:br>
            <a:r>
              <a:rPr lang="en-US" sz="1800" dirty="0"/>
              <a:t>79 gallons x $3.40 = $269</a:t>
            </a:r>
            <a:br>
              <a:rPr lang="en-US" sz="18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2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494C-DEF7-485A-4921-908CC6B4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</a:t>
            </a:r>
            <a:r>
              <a:rPr lang="en-US" sz="3200" dirty="0"/>
              <a:t>2</a:t>
            </a:r>
            <a:r>
              <a:rPr lang="en-US" dirty="0"/>
              <a:t> per passenger-mile</a:t>
            </a:r>
          </a:p>
        </p:txBody>
      </p:sp>
      <p:pic>
        <p:nvPicPr>
          <p:cNvPr id="5" name="Picture 4" descr="Chart of CO2 emissions per passenger-kilometer for various travel options.">
            <a:extLst>
              <a:ext uri="{FF2B5EF4-FFF2-40B4-BE49-F238E27FC236}">
                <a16:creationId xmlns:a16="http://schemas.microsoft.com/office/drawing/2014/main" id="{47602F29-DB04-6346-0C96-D76B455E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851" y="1350146"/>
            <a:ext cx="7190297" cy="51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0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7FA83-F684-D6B6-AF48-E21C2781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perfect charging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726DB-6755-473D-5113-FE3B873E9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Stations every 50 miles</a:t>
            </a:r>
          </a:p>
          <a:p>
            <a:r>
              <a:rPr lang="en-US" dirty="0"/>
              <a:t>Easy access from major highways</a:t>
            </a:r>
          </a:p>
          <a:p>
            <a:r>
              <a:rPr lang="en-US" dirty="0"/>
              <a:t>Enough chargers with enough power</a:t>
            </a:r>
          </a:p>
          <a:p>
            <a:r>
              <a:rPr lang="en-US" dirty="0"/>
              <a:t>Bathrooms and food</a:t>
            </a:r>
          </a:p>
          <a:p>
            <a:r>
              <a:rPr lang="en-US" dirty="0"/>
              <a:t>Covered charging area</a:t>
            </a:r>
          </a:p>
          <a:p>
            <a:r>
              <a:rPr lang="en-US" dirty="0"/>
              <a:t>Fair pricing</a:t>
            </a:r>
          </a:p>
          <a:p>
            <a:r>
              <a:rPr lang="en-US" dirty="0"/>
              <a:t>Overnight charging at hotels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1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4E8E-A663-FA1F-E5F0-91E18D61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Northeastern US road trip October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8CFC-7072-B382-2041-20B77C0CF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18 days</a:t>
            </a:r>
          </a:p>
          <a:p>
            <a:pPr algn="ctr"/>
            <a:r>
              <a:rPr lang="en-US" dirty="0"/>
              <a:t>14 States</a:t>
            </a:r>
          </a:p>
          <a:p>
            <a:pPr algn="ctr"/>
            <a:r>
              <a:rPr lang="en-US" dirty="0"/>
              <a:t>4100 Miles</a:t>
            </a:r>
          </a:p>
          <a:p>
            <a:pPr algn="ctr"/>
            <a:r>
              <a:rPr lang="en-US" dirty="0"/>
              <a:t>996 kWh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42 Charging Stops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7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 of the compete round trip">
            <a:extLst>
              <a:ext uri="{FF2B5EF4-FFF2-40B4-BE49-F238E27FC236}">
                <a16:creationId xmlns:a16="http://schemas.microsoft.com/office/drawing/2014/main" id="{20305890-D400-A48B-D68C-7C17720D6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49" y="124568"/>
            <a:ext cx="10662102" cy="6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9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4C38-BC94-C109-D2DF-CE325D13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Stops along the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8FD55-08C3-1B9E-9214-16F4D1B57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Corvette Museum in Bowling Green, Kentucky</a:t>
            </a:r>
          </a:p>
          <a:p>
            <a:r>
              <a:rPr lang="en-US" dirty="0"/>
              <a:t>Pro Football Hall of Fame in Canton, Ohio</a:t>
            </a:r>
          </a:p>
          <a:p>
            <a:r>
              <a:rPr lang="en-US" dirty="0"/>
              <a:t>Rock and Roll Hall of Fame in Cleveland, Ohio</a:t>
            </a:r>
          </a:p>
          <a:p>
            <a:r>
              <a:rPr lang="en-US" dirty="0"/>
              <a:t>Salem, Massachusetts</a:t>
            </a:r>
          </a:p>
          <a:p>
            <a:r>
              <a:rPr lang="en-US" dirty="0"/>
              <a:t>Boston, Massachusetts</a:t>
            </a:r>
          </a:p>
          <a:p>
            <a:r>
              <a:rPr lang="en-US" dirty="0"/>
              <a:t>Plymouth, Massachusetts</a:t>
            </a:r>
          </a:p>
          <a:p>
            <a:r>
              <a:rPr lang="en-US" dirty="0"/>
              <a:t>Philadelphia, Pennsylvania</a:t>
            </a:r>
          </a:p>
        </p:txBody>
      </p:sp>
    </p:spTree>
    <p:extLst>
      <p:ext uri="{BB962C8B-B14F-4D97-AF65-F5344CB8AC3E}">
        <p14:creationId xmlns:p14="http://schemas.microsoft.com/office/powerpoint/2010/main" val="270266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52C9-5837-84CA-A12C-07083A83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42 total charging stops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A487C-8030-C07F-B292-9B70DE181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34 charges at 26 unique Electrify America stations</a:t>
            </a:r>
          </a:p>
          <a:p>
            <a:r>
              <a:rPr lang="en-US" dirty="0"/>
              <a:t>4 charges at Tesla Superchargers with Magic Dock</a:t>
            </a:r>
          </a:p>
          <a:p>
            <a:r>
              <a:rPr lang="en-US" dirty="0"/>
              <a:t>1 charge at TVA/ChargePoint Level 3 station</a:t>
            </a:r>
          </a:p>
          <a:p>
            <a:r>
              <a:rPr lang="en-US" dirty="0"/>
              <a:t>2 hotels with free destination charging</a:t>
            </a:r>
          </a:p>
          <a:p>
            <a:r>
              <a:rPr lang="en-US" dirty="0"/>
              <a:t>1 tourist attraction with destination charging</a:t>
            </a:r>
          </a:p>
        </p:txBody>
      </p:sp>
    </p:spTree>
    <p:extLst>
      <p:ext uri="{BB962C8B-B14F-4D97-AF65-F5344CB8AC3E}">
        <p14:creationId xmlns:p14="http://schemas.microsoft.com/office/powerpoint/2010/main" val="322630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E15D-2F9F-F991-39EC-2F3E2F00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Electrify America fast charging network</a:t>
            </a:r>
          </a:p>
        </p:txBody>
      </p:sp>
      <p:pic>
        <p:nvPicPr>
          <p:cNvPr id="5" name="Content Placeholder 4" descr="Electrify America, Eastern US">
            <a:extLst>
              <a:ext uri="{FF2B5EF4-FFF2-40B4-BE49-F238E27FC236}">
                <a16:creationId xmlns:a16="http://schemas.microsoft.com/office/drawing/2014/main" id="{8FC40040-1861-71BD-1525-720B5B07B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564" y="1593805"/>
            <a:ext cx="8140871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FD9BC-F869-D90C-BB10-CBA411FF9334}"/>
              </a:ext>
            </a:extLst>
          </p:cNvPr>
          <p:cNvSpPr txBox="1"/>
          <p:nvPr/>
        </p:nvSpPr>
        <p:spPr>
          <a:xfrm>
            <a:off x="2025564" y="6123543"/>
            <a:ext cx="749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November 2023</a:t>
            </a:r>
          </a:p>
        </p:txBody>
      </p:sp>
    </p:spTree>
    <p:extLst>
      <p:ext uri="{BB962C8B-B14F-4D97-AF65-F5344CB8AC3E}">
        <p14:creationId xmlns:p14="http://schemas.microsoft.com/office/powerpoint/2010/main" val="3666876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BC81-9430-4D31-9693-2DAE3CF3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Tesla fast charging network</a:t>
            </a:r>
          </a:p>
        </p:txBody>
      </p:sp>
      <p:pic>
        <p:nvPicPr>
          <p:cNvPr id="5" name="Picture 4" descr="Tesla Superchargers, Eastern US">
            <a:extLst>
              <a:ext uri="{FF2B5EF4-FFF2-40B4-BE49-F238E27FC236}">
                <a16:creationId xmlns:a16="http://schemas.microsoft.com/office/drawing/2014/main" id="{FBDD9C7B-DF0C-D872-3620-80E7630C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694" y="1459603"/>
            <a:ext cx="8298612" cy="4309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F2953-0B36-4683-500D-2B5FA0BB98EA}"/>
              </a:ext>
            </a:extLst>
          </p:cNvPr>
          <p:cNvSpPr txBox="1"/>
          <p:nvPr/>
        </p:nvSpPr>
        <p:spPr>
          <a:xfrm>
            <a:off x="2021456" y="5846544"/>
            <a:ext cx="869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November 2023</a:t>
            </a:r>
          </a:p>
          <a:p>
            <a:r>
              <a:rPr lang="en-US" dirty="0"/>
              <a:t>Includes Tesla-only locations</a:t>
            </a:r>
          </a:p>
        </p:txBody>
      </p:sp>
    </p:spTree>
    <p:extLst>
      <p:ext uri="{BB962C8B-B14F-4D97-AF65-F5344CB8AC3E}">
        <p14:creationId xmlns:p14="http://schemas.microsoft.com/office/powerpoint/2010/main" val="213920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lectrify America chargers and Tesla Superchargers in the same parking lot">
            <a:extLst>
              <a:ext uri="{FF2B5EF4-FFF2-40B4-BE49-F238E27FC236}">
                <a16:creationId xmlns:a16="http://schemas.microsoft.com/office/drawing/2014/main" id="{789B585C-A90D-E395-27DB-DC123897B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696" y="218940"/>
            <a:ext cx="7302608" cy="54984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57BBF-3C34-12F5-AFAF-A0AD874449FD}"/>
              </a:ext>
            </a:extLst>
          </p:cNvPr>
          <p:cNvSpPr txBox="1"/>
          <p:nvPr/>
        </p:nvSpPr>
        <p:spPr>
          <a:xfrm>
            <a:off x="2444696" y="5911403"/>
            <a:ext cx="730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Louisville, KY.  Electrify America and Tesla Supercharger in the same parking lot.  ($0.37/kWh)</a:t>
            </a:r>
          </a:p>
        </p:txBody>
      </p:sp>
    </p:spTree>
    <p:extLst>
      <p:ext uri="{BB962C8B-B14F-4D97-AF65-F5344CB8AC3E}">
        <p14:creationId xmlns:p14="http://schemas.microsoft.com/office/powerpoint/2010/main" val="225308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fy America charging at the National Corvette Museum">
            <a:extLst>
              <a:ext uri="{FF2B5EF4-FFF2-40B4-BE49-F238E27FC236}">
                <a16:creationId xmlns:a16="http://schemas.microsoft.com/office/drawing/2014/main" id="{E18E5DE9-D79C-18F1-18AF-C29ADFD672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521" y="167425"/>
            <a:ext cx="7408958" cy="5578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1B9B4-EAE2-4435-5389-BAECC3905FA7}"/>
              </a:ext>
            </a:extLst>
          </p:cNvPr>
          <p:cNvSpPr txBox="1"/>
          <p:nvPr/>
        </p:nvSpPr>
        <p:spPr>
          <a:xfrm>
            <a:off x="2391521" y="5962918"/>
            <a:ext cx="740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Electrify America charging at the National Corvette Museum in Bowling Green, KY.  ($0.37/kWh)</a:t>
            </a:r>
          </a:p>
        </p:txBody>
      </p:sp>
    </p:spTree>
    <p:extLst>
      <p:ext uri="{BB962C8B-B14F-4D97-AF65-F5344CB8AC3E}">
        <p14:creationId xmlns:p14="http://schemas.microsoft.com/office/powerpoint/2010/main" val="113560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617</Words>
  <Application>Microsoft Office PowerPoint</Application>
  <PresentationFormat>Widescreen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Northeast 2023</vt:lpstr>
      <vt:lpstr>Northeastern US road trip October 2023</vt:lpstr>
      <vt:lpstr>PowerPoint Presentation</vt:lpstr>
      <vt:lpstr>Stops along the way</vt:lpstr>
      <vt:lpstr>42 total charging stops</vt:lpstr>
      <vt:lpstr>Electrify America fast charging network</vt:lpstr>
      <vt:lpstr>Tesla fast charging network</vt:lpstr>
      <vt:lpstr>PowerPoint Presentation</vt:lpstr>
      <vt:lpstr>PowerPoint Presentation</vt:lpstr>
      <vt:lpstr>PowerPoint Presentation</vt:lpstr>
      <vt:lpstr>PowerPoint Presentation</vt:lpstr>
      <vt:lpstr>How did the car do?</vt:lpstr>
      <vt:lpstr>PowerPoint Presentation</vt:lpstr>
      <vt:lpstr>PowerPoint Presentation</vt:lpstr>
      <vt:lpstr>Energy cost comparisons</vt:lpstr>
      <vt:lpstr>CO2 per passenger-mile</vt:lpstr>
      <vt:lpstr>The perfect charging station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Northeast 2023</dc:title>
  <dc:creator>Clinton Hotman</dc:creator>
  <cp:lastModifiedBy>Clinton Hotman</cp:lastModifiedBy>
  <cp:revision>11</cp:revision>
  <dcterms:created xsi:type="dcterms:W3CDTF">2023-11-08T19:27:37Z</dcterms:created>
  <dcterms:modified xsi:type="dcterms:W3CDTF">2023-11-13T15:50:44Z</dcterms:modified>
</cp:coreProperties>
</file>