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2" r:id="rId2"/>
  </p:sldMasterIdLst>
  <p:sldIdLst>
    <p:sldId id="256" r:id="rId3"/>
    <p:sldId id="259" r:id="rId4"/>
    <p:sldId id="257" r:id="rId5"/>
    <p:sldId id="261" r:id="rId6"/>
    <p:sldId id="262" r:id="rId7"/>
    <p:sldId id="264" r:id="rId8"/>
    <p:sldId id="258" r:id="rId9"/>
    <p:sldId id="281" r:id="rId10"/>
    <p:sldId id="265" r:id="rId11"/>
    <p:sldId id="268" r:id="rId12"/>
    <p:sldId id="280" r:id="rId13"/>
    <p:sldId id="267" r:id="rId14"/>
    <p:sldId id="260" r:id="rId15"/>
    <p:sldId id="269" r:id="rId16"/>
    <p:sldId id="276" r:id="rId17"/>
    <p:sldId id="277" r:id="rId18"/>
    <p:sldId id="278" r:id="rId19"/>
    <p:sldId id="270" r:id="rId20"/>
    <p:sldId id="272" r:id="rId21"/>
    <p:sldId id="273" r:id="rId22"/>
    <p:sldId id="27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817EF-829F-4E80-8C59-B6FD009FE9B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B31C0D-5482-4594-A4A6-19CDFCA97668}">
      <dgm:prSet phldrT="[Text]"/>
      <dgm:spPr/>
      <dgm:t>
        <a:bodyPr/>
        <a:lstStyle/>
        <a:p>
          <a:r>
            <a:rPr lang="en-US" dirty="0"/>
            <a:t>Annual Income</a:t>
          </a:r>
        </a:p>
      </dgm:t>
    </dgm:pt>
    <dgm:pt modelId="{726B839E-4454-4FB7-8A93-D40D32EC17B3}" type="parTrans" cxnId="{FBF32175-A975-46AC-A094-D335F0CCD5C6}">
      <dgm:prSet/>
      <dgm:spPr/>
      <dgm:t>
        <a:bodyPr/>
        <a:lstStyle/>
        <a:p>
          <a:endParaRPr lang="en-US"/>
        </a:p>
      </dgm:t>
    </dgm:pt>
    <dgm:pt modelId="{427369AD-4E79-4B32-984D-BD0A7318F471}" type="sibTrans" cxnId="{FBF32175-A975-46AC-A094-D335F0CCD5C6}">
      <dgm:prSet/>
      <dgm:spPr/>
      <dgm:t>
        <a:bodyPr/>
        <a:lstStyle/>
        <a:p>
          <a:endParaRPr lang="en-US"/>
        </a:p>
      </dgm:t>
    </dgm:pt>
    <dgm:pt modelId="{9DBABF10-4560-4D6C-AF3E-2B8232343F50}">
      <dgm:prSet phldrT="[Text]"/>
      <dgm:spPr/>
      <dgm:t>
        <a:bodyPr/>
        <a:lstStyle/>
        <a:p>
          <a:r>
            <a:rPr lang="en-US" dirty="0"/>
            <a:t>Index Return</a:t>
          </a:r>
        </a:p>
      </dgm:t>
    </dgm:pt>
    <dgm:pt modelId="{63EA566D-86A0-48C7-BA54-2294E6DA5574}" type="parTrans" cxnId="{ECF79EBB-BCB1-4CCE-8320-017FD0F962DE}">
      <dgm:prSet/>
      <dgm:spPr/>
      <dgm:t>
        <a:bodyPr/>
        <a:lstStyle/>
        <a:p>
          <a:endParaRPr lang="en-US"/>
        </a:p>
      </dgm:t>
    </dgm:pt>
    <dgm:pt modelId="{C17CF74D-2FED-4699-A558-55FC7E2C0FD9}" type="sibTrans" cxnId="{ECF79EBB-BCB1-4CCE-8320-017FD0F962DE}">
      <dgm:prSet/>
      <dgm:spPr/>
      <dgm:t>
        <a:bodyPr/>
        <a:lstStyle/>
        <a:p>
          <a:endParaRPr lang="en-US"/>
        </a:p>
      </dgm:t>
    </dgm:pt>
    <dgm:pt modelId="{733D98AF-3010-40BA-A421-9E5F287A3EF5}">
      <dgm:prSet phldrT="[Text]"/>
      <dgm:spPr/>
      <dgm:t>
        <a:bodyPr/>
        <a:lstStyle/>
        <a:p>
          <a:r>
            <a:rPr lang="en-US" dirty="0"/>
            <a:t>Adjusted Value</a:t>
          </a:r>
        </a:p>
      </dgm:t>
    </dgm:pt>
    <dgm:pt modelId="{49E92915-E9BB-44B8-AF4E-0CC0116FC6C6}" type="parTrans" cxnId="{0A65F5E1-D64F-40C8-999C-09DD023362D6}">
      <dgm:prSet/>
      <dgm:spPr/>
      <dgm:t>
        <a:bodyPr/>
        <a:lstStyle/>
        <a:p>
          <a:endParaRPr lang="en-US"/>
        </a:p>
      </dgm:t>
    </dgm:pt>
    <dgm:pt modelId="{1AA96370-555A-4B72-8454-98D4F6D0A26E}" type="sibTrans" cxnId="{0A65F5E1-D64F-40C8-999C-09DD023362D6}">
      <dgm:prSet/>
      <dgm:spPr/>
      <dgm:t>
        <a:bodyPr/>
        <a:lstStyle/>
        <a:p>
          <a:endParaRPr lang="en-US"/>
        </a:p>
      </dgm:t>
    </dgm:pt>
    <dgm:pt modelId="{F4C9B223-45C2-43DE-B287-3C6923D1C2A2}" type="pres">
      <dgm:prSet presAssocID="{AFA817EF-829F-4E80-8C59-B6FD009FE9B6}" presName="compositeShape" presStyleCnt="0">
        <dgm:presLayoutVars>
          <dgm:chMax val="7"/>
          <dgm:dir/>
          <dgm:resizeHandles val="exact"/>
        </dgm:presLayoutVars>
      </dgm:prSet>
      <dgm:spPr/>
    </dgm:pt>
    <dgm:pt modelId="{C0A7BF3B-AA39-4215-B899-FD053E242305}" type="pres">
      <dgm:prSet presAssocID="{AFA817EF-829F-4E80-8C59-B6FD009FE9B6}" presName="wedge1" presStyleLbl="node1" presStyleIdx="0" presStyleCnt="3"/>
      <dgm:spPr/>
    </dgm:pt>
    <dgm:pt modelId="{EECBE8F7-FF25-450E-A50E-CD9DD6F9F82E}" type="pres">
      <dgm:prSet presAssocID="{AFA817EF-829F-4E80-8C59-B6FD009FE9B6}" presName="dummy1a" presStyleCnt="0"/>
      <dgm:spPr/>
    </dgm:pt>
    <dgm:pt modelId="{212E5F5F-92C1-436C-AF68-BCF9482B5E4C}" type="pres">
      <dgm:prSet presAssocID="{AFA817EF-829F-4E80-8C59-B6FD009FE9B6}" presName="dummy1b" presStyleCnt="0"/>
      <dgm:spPr/>
    </dgm:pt>
    <dgm:pt modelId="{48175997-0F12-47A0-9875-3CBC381BBE64}" type="pres">
      <dgm:prSet presAssocID="{AFA817EF-829F-4E80-8C59-B6FD009FE9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15F3C3-8B6C-43EE-9E7A-449160591221}" type="pres">
      <dgm:prSet presAssocID="{AFA817EF-829F-4E80-8C59-B6FD009FE9B6}" presName="wedge2" presStyleLbl="node1" presStyleIdx="1" presStyleCnt="3"/>
      <dgm:spPr/>
    </dgm:pt>
    <dgm:pt modelId="{2D4B2E10-657F-4802-874D-2ED428555947}" type="pres">
      <dgm:prSet presAssocID="{AFA817EF-829F-4E80-8C59-B6FD009FE9B6}" presName="dummy2a" presStyleCnt="0"/>
      <dgm:spPr/>
    </dgm:pt>
    <dgm:pt modelId="{EDDC1A56-F04A-4C58-8F7C-6F65341AF25A}" type="pres">
      <dgm:prSet presAssocID="{AFA817EF-829F-4E80-8C59-B6FD009FE9B6}" presName="dummy2b" presStyleCnt="0"/>
      <dgm:spPr/>
    </dgm:pt>
    <dgm:pt modelId="{DBF1CC85-8AF8-4B77-9ACE-65CCA9398833}" type="pres">
      <dgm:prSet presAssocID="{AFA817EF-829F-4E80-8C59-B6FD009FE9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5FDFF90-0FA1-4B85-BD0B-55D25D427018}" type="pres">
      <dgm:prSet presAssocID="{AFA817EF-829F-4E80-8C59-B6FD009FE9B6}" presName="wedge3" presStyleLbl="node1" presStyleIdx="2" presStyleCnt="3"/>
      <dgm:spPr/>
    </dgm:pt>
    <dgm:pt modelId="{F2E3C4DD-398B-42E5-9CBE-14DFDC1EDE69}" type="pres">
      <dgm:prSet presAssocID="{AFA817EF-829F-4E80-8C59-B6FD009FE9B6}" presName="dummy3a" presStyleCnt="0"/>
      <dgm:spPr/>
    </dgm:pt>
    <dgm:pt modelId="{D79B1A89-20C5-4282-853B-02213FA5618A}" type="pres">
      <dgm:prSet presAssocID="{AFA817EF-829F-4E80-8C59-B6FD009FE9B6}" presName="dummy3b" presStyleCnt="0"/>
      <dgm:spPr/>
    </dgm:pt>
    <dgm:pt modelId="{37CAB7D4-4DA2-45D6-9CF9-902436988E2A}" type="pres">
      <dgm:prSet presAssocID="{AFA817EF-829F-4E80-8C59-B6FD009FE9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8CD0A2E-7A6B-40A1-ACB2-F823591CAE82}" type="pres">
      <dgm:prSet presAssocID="{427369AD-4E79-4B32-984D-BD0A7318F471}" presName="arrowWedge1" presStyleLbl="fgSibTrans2D1" presStyleIdx="0" presStyleCnt="3"/>
      <dgm:spPr/>
    </dgm:pt>
    <dgm:pt modelId="{32BB14D6-F2AE-4A12-B10B-E6158FFADDE3}" type="pres">
      <dgm:prSet presAssocID="{C17CF74D-2FED-4699-A558-55FC7E2C0FD9}" presName="arrowWedge2" presStyleLbl="fgSibTrans2D1" presStyleIdx="1" presStyleCnt="3"/>
      <dgm:spPr/>
    </dgm:pt>
    <dgm:pt modelId="{C2445A01-6174-4D54-A8BA-5BCBBB2074B9}" type="pres">
      <dgm:prSet presAssocID="{1AA96370-555A-4B72-8454-98D4F6D0A26E}" presName="arrowWedge3" presStyleLbl="fgSibTrans2D1" presStyleIdx="2" presStyleCnt="3"/>
      <dgm:spPr/>
    </dgm:pt>
  </dgm:ptLst>
  <dgm:cxnLst>
    <dgm:cxn modelId="{61172102-8EEE-4E52-B1C3-96790164F384}" type="presOf" srcId="{733D98AF-3010-40BA-A421-9E5F287A3EF5}" destId="{05FDFF90-0FA1-4B85-BD0B-55D25D427018}" srcOrd="0" destOrd="0" presId="urn:microsoft.com/office/officeart/2005/8/layout/cycle8"/>
    <dgm:cxn modelId="{E3DDA571-5E57-411E-B86A-D8D2EED1EA7E}" type="presOf" srcId="{43B31C0D-5482-4594-A4A6-19CDFCA97668}" destId="{48175997-0F12-47A0-9875-3CBC381BBE64}" srcOrd="1" destOrd="0" presId="urn:microsoft.com/office/officeart/2005/8/layout/cycle8"/>
    <dgm:cxn modelId="{FBF32175-A975-46AC-A094-D335F0CCD5C6}" srcId="{AFA817EF-829F-4E80-8C59-B6FD009FE9B6}" destId="{43B31C0D-5482-4594-A4A6-19CDFCA97668}" srcOrd="0" destOrd="0" parTransId="{726B839E-4454-4FB7-8A93-D40D32EC17B3}" sibTransId="{427369AD-4E79-4B32-984D-BD0A7318F471}"/>
    <dgm:cxn modelId="{5734E582-B592-43F9-BD02-F994A9074A1C}" type="presOf" srcId="{AFA817EF-829F-4E80-8C59-B6FD009FE9B6}" destId="{F4C9B223-45C2-43DE-B287-3C6923D1C2A2}" srcOrd="0" destOrd="0" presId="urn:microsoft.com/office/officeart/2005/8/layout/cycle8"/>
    <dgm:cxn modelId="{772A2885-B005-4942-A857-DC58498BA277}" type="presOf" srcId="{9DBABF10-4560-4D6C-AF3E-2B8232343F50}" destId="{DBF1CC85-8AF8-4B77-9ACE-65CCA9398833}" srcOrd="1" destOrd="0" presId="urn:microsoft.com/office/officeart/2005/8/layout/cycle8"/>
    <dgm:cxn modelId="{078384B7-41CD-4258-9728-6FB750F8EDCF}" type="presOf" srcId="{733D98AF-3010-40BA-A421-9E5F287A3EF5}" destId="{37CAB7D4-4DA2-45D6-9CF9-902436988E2A}" srcOrd="1" destOrd="0" presId="urn:microsoft.com/office/officeart/2005/8/layout/cycle8"/>
    <dgm:cxn modelId="{ECF79EBB-BCB1-4CCE-8320-017FD0F962DE}" srcId="{AFA817EF-829F-4E80-8C59-B6FD009FE9B6}" destId="{9DBABF10-4560-4D6C-AF3E-2B8232343F50}" srcOrd="1" destOrd="0" parTransId="{63EA566D-86A0-48C7-BA54-2294E6DA5574}" sibTransId="{C17CF74D-2FED-4699-A558-55FC7E2C0FD9}"/>
    <dgm:cxn modelId="{212D77C3-9E46-42ED-AD17-545385ACDD6D}" type="presOf" srcId="{9DBABF10-4560-4D6C-AF3E-2B8232343F50}" destId="{D815F3C3-8B6C-43EE-9E7A-449160591221}" srcOrd="0" destOrd="0" presId="urn:microsoft.com/office/officeart/2005/8/layout/cycle8"/>
    <dgm:cxn modelId="{0A65F5E1-D64F-40C8-999C-09DD023362D6}" srcId="{AFA817EF-829F-4E80-8C59-B6FD009FE9B6}" destId="{733D98AF-3010-40BA-A421-9E5F287A3EF5}" srcOrd="2" destOrd="0" parTransId="{49E92915-E9BB-44B8-AF4E-0CC0116FC6C6}" sibTransId="{1AA96370-555A-4B72-8454-98D4F6D0A26E}"/>
    <dgm:cxn modelId="{FBF6D4F7-6DB6-41EB-B927-33BDC453C89F}" type="presOf" srcId="{43B31C0D-5482-4594-A4A6-19CDFCA97668}" destId="{C0A7BF3B-AA39-4215-B899-FD053E242305}" srcOrd="0" destOrd="0" presId="urn:microsoft.com/office/officeart/2005/8/layout/cycle8"/>
    <dgm:cxn modelId="{E47893D1-7A62-4079-AD86-764F3D9959FE}" type="presParOf" srcId="{F4C9B223-45C2-43DE-B287-3C6923D1C2A2}" destId="{C0A7BF3B-AA39-4215-B899-FD053E242305}" srcOrd="0" destOrd="0" presId="urn:microsoft.com/office/officeart/2005/8/layout/cycle8"/>
    <dgm:cxn modelId="{C9DF361F-3A80-4174-9C07-6BF83E738F0D}" type="presParOf" srcId="{F4C9B223-45C2-43DE-B287-3C6923D1C2A2}" destId="{EECBE8F7-FF25-450E-A50E-CD9DD6F9F82E}" srcOrd="1" destOrd="0" presId="urn:microsoft.com/office/officeart/2005/8/layout/cycle8"/>
    <dgm:cxn modelId="{3850FEA6-B143-48F8-9264-95BC19C6A205}" type="presParOf" srcId="{F4C9B223-45C2-43DE-B287-3C6923D1C2A2}" destId="{212E5F5F-92C1-436C-AF68-BCF9482B5E4C}" srcOrd="2" destOrd="0" presId="urn:microsoft.com/office/officeart/2005/8/layout/cycle8"/>
    <dgm:cxn modelId="{8A3FD4C1-8195-43D0-AFB7-0D6B3FFEF18F}" type="presParOf" srcId="{F4C9B223-45C2-43DE-B287-3C6923D1C2A2}" destId="{48175997-0F12-47A0-9875-3CBC381BBE64}" srcOrd="3" destOrd="0" presId="urn:microsoft.com/office/officeart/2005/8/layout/cycle8"/>
    <dgm:cxn modelId="{3697972C-C7D9-4185-BF0C-A7A2DEC73C88}" type="presParOf" srcId="{F4C9B223-45C2-43DE-B287-3C6923D1C2A2}" destId="{D815F3C3-8B6C-43EE-9E7A-449160591221}" srcOrd="4" destOrd="0" presId="urn:microsoft.com/office/officeart/2005/8/layout/cycle8"/>
    <dgm:cxn modelId="{E1B9C683-A151-4F65-B572-C8BE2332F128}" type="presParOf" srcId="{F4C9B223-45C2-43DE-B287-3C6923D1C2A2}" destId="{2D4B2E10-657F-4802-874D-2ED428555947}" srcOrd="5" destOrd="0" presId="urn:microsoft.com/office/officeart/2005/8/layout/cycle8"/>
    <dgm:cxn modelId="{E274D336-7818-4683-A548-011BEEDDFE4A}" type="presParOf" srcId="{F4C9B223-45C2-43DE-B287-3C6923D1C2A2}" destId="{EDDC1A56-F04A-4C58-8F7C-6F65341AF25A}" srcOrd="6" destOrd="0" presId="urn:microsoft.com/office/officeart/2005/8/layout/cycle8"/>
    <dgm:cxn modelId="{C0C50809-4AA8-4EB6-9655-3AD8CE17987B}" type="presParOf" srcId="{F4C9B223-45C2-43DE-B287-3C6923D1C2A2}" destId="{DBF1CC85-8AF8-4B77-9ACE-65CCA9398833}" srcOrd="7" destOrd="0" presId="urn:microsoft.com/office/officeart/2005/8/layout/cycle8"/>
    <dgm:cxn modelId="{BB92D6BF-C36E-4BC3-8A39-CA308FD5F323}" type="presParOf" srcId="{F4C9B223-45C2-43DE-B287-3C6923D1C2A2}" destId="{05FDFF90-0FA1-4B85-BD0B-55D25D427018}" srcOrd="8" destOrd="0" presId="urn:microsoft.com/office/officeart/2005/8/layout/cycle8"/>
    <dgm:cxn modelId="{7E2FF431-5B17-476A-AFB5-1D3CD9CB57B5}" type="presParOf" srcId="{F4C9B223-45C2-43DE-B287-3C6923D1C2A2}" destId="{F2E3C4DD-398B-42E5-9CBE-14DFDC1EDE69}" srcOrd="9" destOrd="0" presId="urn:microsoft.com/office/officeart/2005/8/layout/cycle8"/>
    <dgm:cxn modelId="{6E343B6A-9D73-4A86-AF79-CF620AFA50F0}" type="presParOf" srcId="{F4C9B223-45C2-43DE-B287-3C6923D1C2A2}" destId="{D79B1A89-20C5-4282-853B-02213FA5618A}" srcOrd="10" destOrd="0" presId="urn:microsoft.com/office/officeart/2005/8/layout/cycle8"/>
    <dgm:cxn modelId="{57860379-012D-4DC2-A3B2-3220C2732E62}" type="presParOf" srcId="{F4C9B223-45C2-43DE-B287-3C6923D1C2A2}" destId="{37CAB7D4-4DA2-45D6-9CF9-902436988E2A}" srcOrd="11" destOrd="0" presId="urn:microsoft.com/office/officeart/2005/8/layout/cycle8"/>
    <dgm:cxn modelId="{9E04E189-074A-4FB4-92F7-95966F46F59E}" type="presParOf" srcId="{F4C9B223-45C2-43DE-B287-3C6923D1C2A2}" destId="{98CD0A2E-7A6B-40A1-ACB2-F823591CAE82}" srcOrd="12" destOrd="0" presId="urn:microsoft.com/office/officeart/2005/8/layout/cycle8"/>
    <dgm:cxn modelId="{2275A4A7-893A-4AFB-8EE4-0BD2B867D469}" type="presParOf" srcId="{F4C9B223-45C2-43DE-B287-3C6923D1C2A2}" destId="{32BB14D6-F2AE-4A12-B10B-E6158FFADDE3}" srcOrd="13" destOrd="0" presId="urn:microsoft.com/office/officeart/2005/8/layout/cycle8"/>
    <dgm:cxn modelId="{6E39011E-C1E9-4649-9335-5211B77E0127}" type="presParOf" srcId="{F4C9B223-45C2-43DE-B287-3C6923D1C2A2}" destId="{C2445A01-6174-4D54-A8BA-5BCBBB2074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9511F-7B4C-4FCB-88E8-8E38E806E828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</dgm:pt>
    <dgm:pt modelId="{D71B33B7-DDBD-4C01-BC24-7C153B31FB14}">
      <dgm:prSet phldrT="[Text]"/>
      <dgm:spPr/>
      <dgm:t>
        <a:bodyPr/>
        <a:lstStyle/>
        <a:p>
          <a:r>
            <a:rPr lang="en-US" dirty="0"/>
            <a:t>Indexes</a:t>
          </a:r>
        </a:p>
      </dgm:t>
    </dgm:pt>
    <dgm:pt modelId="{84534056-0CDA-481E-84AE-38840E820679}" type="parTrans" cxnId="{151B1485-B041-427E-BB62-85BEEC7B360D}">
      <dgm:prSet/>
      <dgm:spPr/>
      <dgm:t>
        <a:bodyPr/>
        <a:lstStyle/>
        <a:p>
          <a:endParaRPr lang="en-US"/>
        </a:p>
      </dgm:t>
    </dgm:pt>
    <dgm:pt modelId="{355E059B-9751-438B-A9D1-2897F5421D62}" type="sibTrans" cxnId="{151B1485-B041-427E-BB62-85BEEC7B360D}">
      <dgm:prSet/>
      <dgm:spPr/>
      <dgm:t>
        <a:bodyPr/>
        <a:lstStyle/>
        <a:p>
          <a:endParaRPr lang="en-US"/>
        </a:p>
      </dgm:t>
    </dgm:pt>
    <dgm:pt modelId="{D20C00BC-D273-442A-A5D3-4CE58E47C1B3}">
      <dgm:prSet phldrT="[Text]"/>
      <dgm:spPr/>
      <dgm:t>
        <a:bodyPr/>
        <a:lstStyle/>
        <a:p>
          <a:r>
            <a:rPr lang="en-US" dirty="0"/>
            <a:t>Protection</a:t>
          </a:r>
        </a:p>
      </dgm:t>
    </dgm:pt>
    <dgm:pt modelId="{2F3A1FA8-722B-49D9-96A3-8BF389377131}" type="parTrans" cxnId="{B2C42324-7DA5-4B02-9380-ED9F27FEBFDD}">
      <dgm:prSet/>
      <dgm:spPr/>
      <dgm:t>
        <a:bodyPr/>
        <a:lstStyle/>
        <a:p>
          <a:endParaRPr lang="en-US"/>
        </a:p>
      </dgm:t>
    </dgm:pt>
    <dgm:pt modelId="{1B0EE55B-D79E-4A55-AC31-970BD0078342}" type="sibTrans" cxnId="{B2C42324-7DA5-4B02-9380-ED9F27FEBFDD}">
      <dgm:prSet/>
      <dgm:spPr/>
      <dgm:t>
        <a:bodyPr/>
        <a:lstStyle/>
        <a:p>
          <a:endParaRPr lang="en-US"/>
        </a:p>
      </dgm:t>
    </dgm:pt>
    <dgm:pt modelId="{84D0D525-964C-4B8D-BCA7-EADCAFEA2B29}">
      <dgm:prSet phldrT="[Text]"/>
      <dgm:spPr/>
      <dgm:t>
        <a:bodyPr/>
        <a:lstStyle/>
        <a:p>
          <a:r>
            <a:rPr lang="en-US" dirty="0"/>
            <a:t>Income </a:t>
          </a:r>
        </a:p>
      </dgm:t>
    </dgm:pt>
    <dgm:pt modelId="{1EA5DB77-FA2F-4200-85ED-31B518B4EE7B}" type="parTrans" cxnId="{699813BE-9953-40D9-B7E0-9E83FF44B4E5}">
      <dgm:prSet/>
      <dgm:spPr/>
      <dgm:t>
        <a:bodyPr/>
        <a:lstStyle/>
        <a:p>
          <a:endParaRPr lang="en-US"/>
        </a:p>
      </dgm:t>
    </dgm:pt>
    <dgm:pt modelId="{6C47BE80-29FA-47C0-B8D9-E5A42FB27FD6}" type="sibTrans" cxnId="{699813BE-9953-40D9-B7E0-9E83FF44B4E5}">
      <dgm:prSet/>
      <dgm:spPr/>
      <dgm:t>
        <a:bodyPr/>
        <a:lstStyle/>
        <a:p>
          <a:endParaRPr lang="en-US"/>
        </a:p>
      </dgm:t>
    </dgm:pt>
    <dgm:pt modelId="{7E4334B0-DCCC-420A-B45B-67DE84F07C63}" type="pres">
      <dgm:prSet presAssocID="{4B29511F-7B4C-4FCB-88E8-8E38E806E828}" presName="Name0" presStyleCnt="0">
        <dgm:presLayoutVars>
          <dgm:dir/>
          <dgm:resizeHandles val="exact"/>
        </dgm:presLayoutVars>
      </dgm:prSet>
      <dgm:spPr/>
    </dgm:pt>
    <dgm:pt modelId="{AA46D3EE-D29D-433C-A3FF-D15A8CB8AD1B}" type="pres">
      <dgm:prSet presAssocID="{4B29511F-7B4C-4FCB-88E8-8E38E806E828}" presName="fgShape" presStyleLbl="fgShp" presStyleIdx="0" presStyleCnt="1"/>
      <dgm:spPr/>
    </dgm:pt>
    <dgm:pt modelId="{2891E5C3-9286-4610-A438-F2910051883F}" type="pres">
      <dgm:prSet presAssocID="{4B29511F-7B4C-4FCB-88E8-8E38E806E828}" presName="linComp" presStyleCnt="0"/>
      <dgm:spPr/>
    </dgm:pt>
    <dgm:pt modelId="{91DB110E-F608-46C1-894F-7D8B1FC33B07}" type="pres">
      <dgm:prSet presAssocID="{D71B33B7-DDBD-4C01-BC24-7C153B31FB14}" presName="compNode" presStyleCnt="0"/>
      <dgm:spPr/>
    </dgm:pt>
    <dgm:pt modelId="{955E3A4B-79AD-4890-9192-21EDBB211325}" type="pres">
      <dgm:prSet presAssocID="{D71B33B7-DDBD-4C01-BC24-7C153B31FB14}" presName="bkgdShape" presStyleLbl="node1" presStyleIdx="0" presStyleCnt="3"/>
      <dgm:spPr/>
    </dgm:pt>
    <dgm:pt modelId="{55BBABE4-FA89-42B1-AD3A-1FD7DE88D7D9}" type="pres">
      <dgm:prSet presAssocID="{D71B33B7-DDBD-4C01-BC24-7C153B31FB14}" presName="nodeTx" presStyleLbl="node1" presStyleIdx="0" presStyleCnt="3">
        <dgm:presLayoutVars>
          <dgm:bulletEnabled val="1"/>
        </dgm:presLayoutVars>
      </dgm:prSet>
      <dgm:spPr/>
    </dgm:pt>
    <dgm:pt modelId="{7714DD03-3DC9-40A4-A0FE-EA4598826E4E}" type="pres">
      <dgm:prSet presAssocID="{D71B33B7-DDBD-4C01-BC24-7C153B31FB14}" presName="invisiNode" presStyleLbl="node1" presStyleIdx="0" presStyleCnt="3"/>
      <dgm:spPr/>
    </dgm:pt>
    <dgm:pt modelId="{5DA8BACE-6921-4F49-A439-630E68910FB0}" type="pres">
      <dgm:prSet presAssocID="{D71B33B7-DDBD-4C01-BC24-7C153B31FB1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6221626-B4E2-4697-8CCF-6BD0D0CDF13B}" type="pres">
      <dgm:prSet presAssocID="{355E059B-9751-438B-A9D1-2897F5421D62}" presName="sibTrans" presStyleLbl="sibTrans2D1" presStyleIdx="0" presStyleCnt="0"/>
      <dgm:spPr/>
    </dgm:pt>
    <dgm:pt modelId="{7481E00A-FB66-41BF-A834-3CB809864674}" type="pres">
      <dgm:prSet presAssocID="{D20C00BC-D273-442A-A5D3-4CE58E47C1B3}" presName="compNode" presStyleCnt="0"/>
      <dgm:spPr/>
    </dgm:pt>
    <dgm:pt modelId="{8C4A94A0-99EF-4B46-9A98-027C0217F45C}" type="pres">
      <dgm:prSet presAssocID="{D20C00BC-D273-442A-A5D3-4CE58E47C1B3}" presName="bkgdShape" presStyleLbl="node1" presStyleIdx="1" presStyleCnt="3"/>
      <dgm:spPr/>
    </dgm:pt>
    <dgm:pt modelId="{6437BF5C-C5EC-4C36-89B7-6E2ABC2A19F7}" type="pres">
      <dgm:prSet presAssocID="{D20C00BC-D273-442A-A5D3-4CE58E47C1B3}" presName="nodeTx" presStyleLbl="node1" presStyleIdx="1" presStyleCnt="3">
        <dgm:presLayoutVars>
          <dgm:bulletEnabled val="1"/>
        </dgm:presLayoutVars>
      </dgm:prSet>
      <dgm:spPr/>
    </dgm:pt>
    <dgm:pt modelId="{3AB31BA1-554F-47A1-8C7D-B7E9B577201A}" type="pres">
      <dgm:prSet presAssocID="{D20C00BC-D273-442A-A5D3-4CE58E47C1B3}" presName="invisiNode" presStyleLbl="node1" presStyleIdx="1" presStyleCnt="3"/>
      <dgm:spPr/>
    </dgm:pt>
    <dgm:pt modelId="{2DF16DAB-A8BF-4579-989A-9668C8959A2F}" type="pres">
      <dgm:prSet presAssocID="{D20C00BC-D273-442A-A5D3-4CE58E47C1B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0EC311-D815-4E2E-BF12-58437CF1AE3B}" type="pres">
      <dgm:prSet presAssocID="{1B0EE55B-D79E-4A55-AC31-970BD0078342}" presName="sibTrans" presStyleLbl="sibTrans2D1" presStyleIdx="0" presStyleCnt="0"/>
      <dgm:spPr/>
    </dgm:pt>
    <dgm:pt modelId="{36ADB8C9-2E22-45E3-999D-A9ECA590BFF5}" type="pres">
      <dgm:prSet presAssocID="{84D0D525-964C-4B8D-BCA7-EADCAFEA2B29}" presName="compNode" presStyleCnt="0"/>
      <dgm:spPr/>
    </dgm:pt>
    <dgm:pt modelId="{4FBA2A36-9B8F-4377-9E14-2B1A6951CB3C}" type="pres">
      <dgm:prSet presAssocID="{84D0D525-964C-4B8D-BCA7-EADCAFEA2B29}" presName="bkgdShape" presStyleLbl="node1" presStyleIdx="2" presStyleCnt="3"/>
      <dgm:spPr/>
    </dgm:pt>
    <dgm:pt modelId="{64FF1106-7CF0-448C-A9AA-F71F0D27D6E5}" type="pres">
      <dgm:prSet presAssocID="{84D0D525-964C-4B8D-BCA7-EADCAFEA2B29}" presName="nodeTx" presStyleLbl="node1" presStyleIdx="2" presStyleCnt="3">
        <dgm:presLayoutVars>
          <dgm:bulletEnabled val="1"/>
        </dgm:presLayoutVars>
      </dgm:prSet>
      <dgm:spPr/>
    </dgm:pt>
    <dgm:pt modelId="{221211D6-4572-44AE-9A26-BFC592D21519}" type="pres">
      <dgm:prSet presAssocID="{84D0D525-964C-4B8D-BCA7-EADCAFEA2B29}" presName="invisiNode" presStyleLbl="node1" presStyleIdx="2" presStyleCnt="3"/>
      <dgm:spPr/>
    </dgm:pt>
    <dgm:pt modelId="{8A57B0E0-51D3-4CAB-9310-070EDBB7209B}" type="pres">
      <dgm:prSet presAssocID="{84D0D525-964C-4B8D-BCA7-EADCAFEA2B2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BD32EF20-55D1-4403-8C12-947834C25B74}" type="presOf" srcId="{D20C00BC-D273-442A-A5D3-4CE58E47C1B3}" destId="{6437BF5C-C5EC-4C36-89B7-6E2ABC2A19F7}" srcOrd="1" destOrd="0" presId="urn:microsoft.com/office/officeart/2005/8/layout/hList7"/>
    <dgm:cxn modelId="{B2C42324-7DA5-4B02-9380-ED9F27FEBFDD}" srcId="{4B29511F-7B4C-4FCB-88E8-8E38E806E828}" destId="{D20C00BC-D273-442A-A5D3-4CE58E47C1B3}" srcOrd="1" destOrd="0" parTransId="{2F3A1FA8-722B-49D9-96A3-8BF389377131}" sibTransId="{1B0EE55B-D79E-4A55-AC31-970BD0078342}"/>
    <dgm:cxn modelId="{D5E41844-3B38-493B-A3A0-482BA47A120A}" type="presOf" srcId="{D71B33B7-DDBD-4C01-BC24-7C153B31FB14}" destId="{55BBABE4-FA89-42B1-AD3A-1FD7DE88D7D9}" srcOrd="1" destOrd="0" presId="urn:microsoft.com/office/officeart/2005/8/layout/hList7"/>
    <dgm:cxn modelId="{720B0172-C75F-42ED-82B6-94124066D8E5}" type="presOf" srcId="{4B29511F-7B4C-4FCB-88E8-8E38E806E828}" destId="{7E4334B0-DCCC-420A-B45B-67DE84F07C63}" srcOrd="0" destOrd="0" presId="urn:microsoft.com/office/officeart/2005/8/layout/hList7"/>
    <dgm:cxn modelId="{4AA51953-FB91-4C3E-8E60-CE578648C4FB}" type="presOf" srcId="{D71B33B7-DDBD-4C01-BC24-7C153B31FB14}" destId="{955E3A4B-79AD-4890-9192-21EDBB211325}" srcOrd="0" destOrd="0" presId="urn:microsoft.com/office/officeart/2005/8/layout/hList7"/>
    <dgm:cxn modelId="{F1462659-EFFF-44DE-AD51-B76018A9AB2D}" type="presOf" srcId="{84D0D525-964C-4B8D-BCA7-EADCAFEA2B29}" destId="{4FBA2A36-9B8F-4377-9E14-2B1A6951CB3C}" srcOrd="0" destOrd="0" presId="urn:microsoft.com/office/officeart/2005/8/layout/hList7"/>
    <dgm:cxn modelId="{63A51583-153B-4862-BE88-2BD18408C3AA}" type="presOf" srcId="{355E059B-9751-438B-A9D1-2897F5421D62}" destId="{06221626-B4E2-4697-8CCF-6BD0D0CDF13B}" srcOrd="0" destOrd="0" presId="urn:microsoft.com/office/officeart/2005/8/layout/hList7"/>
    <dgm:cxn modelId="{151B1485-B041-427E-BB62-85BEEC7B360D}" srcId="{4B29511F-7B4C-4FCB-88E8-8E38E806E828}" destId="{D71B33B7-DDBD-4C01-BC24-7C153B31FB14}" srcOrd="0" destOrd="0" parTransId="{84534056-0CDA-481E-84AE-38840E820679}" sibTransId="{355E059B-9751-438B-A9D1-2897F5421D62}"/>
    <dgm:cxn modelId="{699813BE-9953-40D9-B7E0-9E83FF44B4E5}" srcId="{4B29511F-7B4C-4FCB-88E8-8E38E806E828}" destId="{84D0D525-964C-4B8D-BCA7-EADCAFEA2B29}" srcOrd="2" destOrd="0" parTransId="{1EA5DB77-FA2F-4200-85ED-31B518B4EE7B}" sibTransId="{6C47BE80-29FA-47C0-B8D9-E5A42FB27FD6}"/>
    <dgm:cxn modelId="{887A8FCD-D231-4C65-B1B2-12AC48804E54}" type="presOf" srcId="{D20C00BC-D273-442A-A5D3-4CE58E47C1B3}" destId="{8C4A94A0-99EF-4B46-9A98-027C0217F45C}" srcOrd="0" destOrd="0" presId="urn:microsoft.com/office/officeart/2005/8/layout/hList7"/>
    <dgm:cxn modelId="{F2F7B8E8-315B-4AC9-927E-97E7E348D6E8}" type="presOf" srcId="{1B0EE55B-D79E-4A55-AC31-970BD0078342}" destId="{200EC311-D815-4E2E-BF12-58437CF1AE3B}" srcOrd="0" destOrd="0" presId="urn:microsoft.com/office/officeart/2005/8/layout/hList7"/>
    <dgm:cxn modelId="{6BDFCDF1-45C1-4A47-A084-210D302933FB}" type="presOf" srcId="{84D0D525-964C-4B8D-BCA7-EADCAFEA2B29}" destId="{64FF1106-7CF0-448C-A9AA-F71F0D27D6E5}" srcOrd="1" destOrd="0" presId="urn:microsoft.com/office/officeart/2005/8/layout/hList7"/>
    <dgm:cxn modelId="{35170E72-E4D0-40C8-913D-1D993246DD86}" type="presParOf" srcId="{7E4334B0-DCCC-420A-B45B-67DE84F07C63}" destId="{AA46D3EE-D29D-433C-A3FF-D15A8CB8AD1B}" srcOrd="0" destOrd="0" presId="urn:microsoft.com/office/officeart/2005/8/layout/hList7"/>
    <dgm:cxn modelId="{AC5CB1F7-22A4-495F-A676-12976718B142}" type="presParOf" srcId="{7E4334B0-DCCC-420A-B45B-67DE84F07C63}" destId="{2891E5C3-9286-4610-A438-F2910051883F}" srcOrd="1" destOrd="0" presId="urn:microsoft.com/office/officeart/2005/8/layout/hList7"/>
    <dgm:cxn modelId="{8C94F12D-975E-4D8A-AD49-7EFA31ED3A4B}" type="presParOf" srcId="{2891E5C3-9286-4610-A438-F2910051883F}" destId="{91DB110E-F608-46C1-894F-7D8B1FC33B07}" srcOrd="0" destOrd="0" presId="urn:microsoft.com/office/officeart/2005/8/layout/hList7"/>
    <dgm:cxn modelId="{9381A5DD-CFAE-4F30-8C0F-99AD4EF9910D}" type="presParOf" srcId="{91DB110E-F608-46C1-894F-7D8B1FC33B07}" destId="{955E3A4B-79AD-4890-9192-21EDBB211325}" srcOrd="0" destOrd="0" presId="urn:microsoft.com/office/officeart/2005/8/layout/hList7"/>
    <dgm:cxn modelId="{7E2B6D58-4F35-4526-BA95-31456B60EA0E}" type="presParOf" srcId="{91DB110E-F608-46C1-894F-7D8B1FC33B07}" destId="{55BBABE4-FA89-42B1-AD3A-1FD7DE88D7D9}" srcOrd="1" destOrd="0" presId="urn:microsoft.com/office/officeart/2005/8/layout/hList7"/>
    <dgm:cxn modelId="{5BA3FC0F-FF78-4DBE-B495-AC5497D4F3BE}" type="presParOf" srcId="{91DB110E-F608-46C1-894F-7D8B1FC33B07}" destId="{7714DD03-3DC9-40A4-A0FE-EA4598826E4E}" srcOrd="2" destOrd="0" presId="urn:microsoft.com/office/officeart/2005/8/layout/hList7"/>
    <dgm:cxn modelId="{F42ABD87-1330-4179-A4F6-B5FB23496A3B}" type="presParOf" srcId="{91DB110E-F608-46C1-894F-7D8B1FC33B07}" destId="{5DA8BACE-6921-4F49-A439-630E68910FB0}" srcOrd="3" destOrd="0" presId="urn:microsoft.com/office/officeart/2005/8/layout/hList7"/>
    <dgm:cxn modelId="{EDE5BDB5-AB8E-434B-9BA9-4EBC8018B3EC}" type="presParOf" srcId="{2891E5C3-9286-4610-A438-F2910051883F}" destId="{06221626-B4E2-4697-8CCF-6BD0D0CDF13B}" srcOrd="1" destOrd="0" presId="urn:microsoft.com/office/officeart/2005/8/layout/hList7"/>
    <dgm:cxn modelId="{0D28B615-4BB7-4548-9F06-8AAAC2CDE9BB}" type="presParOf" srcId="{2891E5C3-9286-4610-A438-F2910051883F}" destId="{7481E00A-FB66-41BF-A834-3CB809864674}" srcOrd="2" destOrd="0" presId="urn:microsoft.com/office/officeart/2005/8/layout/hList7"/>
    <dgm:cxn modelId="{E99D3904-D35E-48F5-B62F-7AFB6F0B7438}" type="presParOf" srcId="{7481E00A-FB66-41BF-A834-3CB809864674}" destId="{8C4A94A0-99EF-4B46-9A98-027C0217F45C}" srcOrd="0" destOrd="0" presId="urn:microsoft.com/office/officeart/2005/8/layout/hList7"/>
    <dgm:cxn modelId="{5C9523A8-F909-4E68-BFDE-22092578128D}" type="presParOf" srcId="{7481E00A-FB66-41BF-A834-3CB809864674}" destId="{6437BF5C-C5EC-4C36-89B7-6E2ABC2A19F7}" srcOrd="1" destOrd="0" presId="urn:microsoft.com/office/officeart/2005/8/layout/hList7"/>
    <dgm:cxn modelId="{D04414B4-868E-427D-AD89-01CBD387BF23}" type="presParOf" srcId="{7481E00A-FB66-41BF-A834-3CB809864674}" destId="{3AB31BA1-554F-47A1-8C7D-B7E9B577201A}" srcOrd="2" destOrd="0" presId="urn:microsoft.com/office/officeart/2005/8/layout/hList7"/>
    <dgm:cxn modelId="{66383426-FB71-4423-9770-CBD21F0FE242}" type="presParOf" srcId="{7481E00A-FB66-41BF-A834-3CB809864674}" destId="{2DF16DAB-A8BF-4579-989A-9668C8959A2F}" srcOrd="3" destOrd="0" presId="urn:microsoft.com/office/officeart/2005/8/layout/hList7"/>
    <dgm:cxn modelId="{DCA0E9FA-C47E-4932-BBC5-1C10B878865A}" type="presParOf" srcId="{2891E5C3-9286-4610-A438-F2910051883F}" destId="{200EC311-D815-4E2E-BF12-58437CF1AE3B}" srcOrd="3" destOrd="0" presId="urn:microsoft.com/office/officeart/2005/8/layout/hList7"/>
    <dgm:cxn modelId="{E882475C-60FC-47C0-95A7-775277E973F5}" type="presParOf" srcId="{2891E5C3-9286-4610-A438-F2910051883F}" destId="{36ADB8C9-2E22-45E3-999D-A9ECA590BFF5}" srcOrd="4" destOrd="0" presId="urn:microsoft.com/office/officeart/2005/8/layout/hList7"/>
    <dgm:cxn modelId="{095111F0-BB67-4C81-B98B-16A5C40924E1}" type="presParOf" srcId="{36ADB8C9-2E22-45E3-999D-A9ECA590BFF5}" destId="{4FBA2A36-9B8F-4377-9E14-2B1A6951CB3C}" srcOrd="0" destOrd="0" presId="urn:microsoft.com/office/officeart/2005/8/layout/hList7"/>
    <dgm:cxn modelId="{4301F18C-3D2A-4500-8E78-BCA123C38A83}" type="presParOf" srcId="{36ADB8C9-2E22-45E3-999D-A9ECA590BFF5}" destId="{64FF1106-7CF0-448C-A9AA-F71F0D27D6E5}" srcOrd="1" destOrd="0" presId="urn:microsoft.com/office/officeart/2005/8/layout/hList7"/>
    <dgm:cxn modelId="{ED87E4E3-BD7A-44CC-866D-E88A329FD641}" type="presParOf" srcId="{36ADB8C9-2E22-45E3-999D-A9ECA590BFF5}" destId="{221211D6-4572-44AE-9A26-BFC592D21519}" srcOrd="2" destOrd="0" presId="urn:microsoft.com/office/officeart/2005/8/layout/hList7"/>
    <dgm:cxn modelId="{CF6D180E-CCED-4DE3-8504-C6D12E01AB8C}" type="presParOf" srcId="{36ADB8C9-2E22-45E3-999D-A9ECA590BFF5}" destId="{8A57B0E0-51D3-4CAB-9310-070EDBB720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4B184-5B70-4F4B-8119-B2A7CCF2013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557C664-2E2F-4CC3-B876-BDA9923676E3}">
      <dgm:prSet phldrT="[Text]"/>
      <dgm:spPr/>
      <dgm:t>
        <a:bodyPr/>
        <a:lstStyle/>
        <a:p>
          <a:r>
            <a:rPr lang="en-US" dirty="0"/>
            <a:t>Index Strategy Gains Locked Annually </a:t>
          </a:r>
        </a:p>
      </dgm:t>
    </dgm:pt>
    <dgm:pt modelId="{B277F4DE-E108-42DE-8187-77319CCE3F9C}" type="parTrans" cxnId="{DC60599D-7725-409A-8F35-190B39CBF1CE}">
      <dgm:prSet/>
      <dgm:spPr/>
      <dgm:t>
        <a:bodyPr/>
        <a:lstStyle/>
        <a:p>
          <a:endParaRPr lang="en-US"/>
        </a:p>
      </dgm:t>
    </dgm:pt>
    <dgm:pt modelId="{845DD41B-4352-493A-8E21-B13EF481B790}" type="sibTrans" cxnId="{DC60599D-7725-409A-8F35-190B39CBF1CE}">
      <dgm:prSet/>
      <dgm:spPr/>
      <dgm:t>
        <a:bodyPr/>
        <a:lstStyle/>
        <a:p>
          <a:endParaRPr lang="en-US"/>
        </a:p>
      </dgm:t>
    </dgm:pt>
    <dgm:pt modelId="{2D9CF9F6-5467-4B18-90A1-96A94DD57DD1}">
      <dgm:prSet phldrT="[Text]"/>
      <dgm:spPr/>
      <dgm:t>
        <a:bodyPr/>
        <a:lstStyle/>
        <a:p>
          <a:r>
            <a:rPr lang="en-US" dirty="0"/>
            <a:t>Guaranteed Lifetime Income</a:t>
          </a:r>
        </a:p>
      </dgm:t>
    </dgm:pt>
    <dgm:pt modelId="{B214EA96-C789-4AD1-931A-3E76761FD429}" type="parTrans" cxnId="{76643684-4E4B-4F32-8C4B-16470C107302}">
      <dgm:prSet/>
      <dgm:spPr/>
      <dgm:t>
        <a:bodyPr/>
        <a:lstStyle/>
        <a:p>
          <a:endParaRPr lang="en-US"/>
        </a:p>
      </dgm:t>
    </dgm:pt>
    <dgm:pt modelId="{07D489A6-D3E2-447D-8E1A-27BECDF725FC}" type="sibTrans" cxnId="{76643684-4E4B-4F32-8C4B-16470C107302}">
      <dgm:prSet/>
      <dgm:spPr/>
      <dgm:t>
        <a:bodyPr/>
        <a:lstStyle/>
        <a:p>
          <a:endParaRPr lang="en-US"/>
        </a:p>
      </dgm:t>
    </dgm:pt>
    <dgm:pt modelId="{F3C61F55-A5C1-48EA-A253-C180765D2D0C}">
      <dgm:prSet phldrT="[Text]"/>
      <dgm:spPr/>
      <dgm:t>
        <a:bodyPr/>
        <a:lstStyle/>
        <a:p>
          <a:r>
            <a:rPr lang="en-US" dirty="0"/>
            <a:t>100% Downside Protection  </a:t>
          </a:r>
        </a:p>
      </dgm:t>
    </dgm:pt>
    <dgm:pt modelId="{50A31B25-BB7A-458F-93E8-212A08D743DB}" type="parTrans" cxnId="{AF661821-B409-4FAC-9044-171CA47CAE35}">
      <dgm:prSet/>
      <dgm:spPr/>
      <dgm:t>
        <a:bodyPr/>
        <a:lstStyle/>
        <a:p>
          <a:endParaRPr lang="en-US"/>
        </a:p>
      </dgm:t>
    </dgm:pt>
    <dgm:pt modelId="{FDCD9A85-2CDD-4981-9F4C-5E1DB87A62BD}" type="sibTrans" cxnId="{AF661821-B409-4FAC-9044-171CA47CAE35}">
      <dgm:prSet/>
      <dgm:spPr/>
      <dgm:t>
        <a:bodyPr/>
        <a:lstStyle/>
        <a:p>
          <a:endParaRPr lang="en-US"/>
        </a:p>
      </dgm:t>
    </dgm:pt>
    <dgm:pt modelId="{A24BC373-ED62-4277-BF38-241EB3AC8DFB}" type="pres">
      <dgm:prSet presAssocID="{5BF4B184-5B70-4F4B-8119-B2A7CCF20132}" presName="Name0" presStyleCnt="0">
        <dgm:presLayoutVars>
          <dgm:dir/>
          <dgm:resizeHandles val="exact"/>
        </dgm:presLayoutVars>
      </dgm:prSet>
      <dgm:spPr/>
    </dgm:pt>
    <dgm:pt modelId="{6B5BED3F-AB62-414D-9AD3-619FFB4BC24C}" type="pres">
      <dgm:prSet presAssocID="{5BF4B184-5B70-4F4B-8119-B2A7CCF20132}" presName="bkgdShp" presStyleLbl="alignAccFollowNode1" presStyleIdx="0" presStyleCnt="1"/>
      <dgm:spPr/>
    </dgm:pt>
    <dgm:pt modelId="{7CFFE1C2-E634-414A-BD57-A479C8F3C9C2}" type="pres">
      <dgm:prSet presAssocID="{5BF4B184-5B70-4F4B-8119-B2A7CCF20132}" presName="linComp" presStyleCnt="0"/>
      <dgm:spPr/>
    </dgm:pt>
    <dgm:pt modelId="{E1A92223-1B69-4ABA-AD13-B730B3B1D35D}" type="pres">
      <dgm:prSet presAssocID="{1557C664-2E2F-4CC3-B876-BDA9923676E3}" presName="compNode" presStyleCnt="0"/>
      <dgm:spPr/>
    </dgm:pt>
    <dgm:pt modelId="{2E10BC3C-8FB8-4A98-A29A-D125B1862305}" type="pres">
      <dgm:prSet presAssocID="{1557C664-2E2F-4CC3-B876-BDA9923676E3}" presName="node" presStyleLbl="node1" presStyleIdx="0" presStyleCnt="3">
        <dgm:presLayoutVars>
          <dgm:bulletEnabled val="1"/>
        </dgm:presLayoutVars>
      </dgm:prSet>
      <dgm:spPr/>
    </dgm:pt>
    <dgm:pt modelId="{B6686B5A-AD36-41F5-BE7D-A8579CD0C4FD}" type="pres">
      <dgm:prSet presAssocID="{1557C664-2E2F-4CC3-B876-BDA9923676E3}" presName="invisiNode" presStyleLbl="node1" presStyleIdx="0" presStyleCnt="3"/>
      <dgm:spPr/>
    </dgm:pt>
    <dgm:pt modelId="{CF142E51-7624-4836-91C1-A13E01E03706}" type="pres">
      <dgm:prSet presAssocID="{1557C664-2E2F-4CC3-B876-BDA9923676E3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20000" b="-20000"/>
          </a:stretch>
        </a:blipFill>
      </dgm:spPr>
    </dgm:pt>
    <dgm:pt modelId="{511B86C4-A98C-4605-AABA-9A5AF20B6FBB}" type="pres">
      <dgm:prSet presAssocID="{845DD41B-4352-493A-8E21-B13EF481B790}" presName="sibTrans" presStyleLbl="sibTrans2D1" presStyleIdx="0" presStyleCnt="0"/>
      <dgm:spPr/>
    </dgm:pt>
    <dgm:pt modelId="{E97A004C-07C7-492B-A8B7-C330A5DEE5C8}" type="pres">
      <dgm:prSet presAssocID="{2D9CF9F6-5467-4B18-90A1-96A94DD57DD1}" presName="compNode" presStyleCnt="0"/>
      <dgm:spPr/>
    </dgm:pt>
    <dgm:pt modelId="{15487563-1BD2-4A3D-849C-632E6B12A324}" type="pres">
      <dgm:prSet presAssocID="{2D9CF9F6-5467-4B18-90A1-96A94DD57DD1}" presName="node" presStyleLbl="node1" presStyleIdx="1" presStyleCnt="3">
        <dgm:presLayoutVars>
          <dgm:bulletEnabled val="1"/>
        </dgm:presLayoutVars>
      </dgm:prSet>
      <dgm:spPr/>
    </dgm:pt>
    <dgm:pt modelId="{84D13E36-2932-4EB1-A798-3AB891DF22AB}" type="pres">
      <dgm:prSet presAssocID="{2D9CF9F6-5467-4B18-90A1-96A94DD57DD1}" presName="invisiNode" presStyleLbl="node1" presStyleIdx="1" presStyleCnt="3"/>
      <dgm:spPr/>
    </dgm:pt>
    <dgm:pt modelId="{02AC292A-67C2-4E5C-AEA6-6C9AF3ECFC70}" type="pres">
      <dgm:prSet presAssocID="{2D9CF9F6-5467-4B18-90A1-96A94DD57DD1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27000" b="-127000"/>
          </a:stretch>
        </a:blipFill>
      </dgm:spPr>
    </dgm:pt>
    <dgm:pt modelId="{E9AFF88A-CB1B-4FB5-9F64-D8C7CF835E33}" type="pres">
      <dgm:prSet presAssocID="{07D489A6-D3E2-447D-8E1A-27BECDF725FC}" presName="sibTrans" presStyleLbl="sibTrans2D1" presStyleIdx="0" presStyleCnt="0"/>
      <dgm:spPr/>
    </dgm:pt>
    <dgm:pt modelId="{92755A54-6185-4BA6-BF9E-F57E001AF861}" type="pres">
      <dgm:prSet presAssocID="{F3C61F55-A5C1-48EA-A253-C180765D2D0C}" presName="compNode" presStyleCnt="0"/>
      <dgm:spPr/>
    </dgm:pt>
    <dgm:pt modelId="{CFCCE2C9-5924-4D60-983F-3A7C8E8391CB}" type="pres">
      <dgm:prSet presAssocID="{F3C61F55-A5C1-48EA-A253-C180765D2D0C}" presName="node" presStyleLbl="node1" presStyleIdx="2" presStyleCnt="3">
        <dgm:presLayoutVars>
          <dgm:bulletEnabled val="1"/>
        </dgm:presLayoutVars>
      </dgm:prSet>
      <dgm:spPr/>
    </dgm:pt>
    <dgm:pt modelId="{6F277C27-5098-4687-BABC-8882A82906FC}" type="pres">
      <dgm:prSet presAssocID="{F3C61F55-A5C1-48EA-A253-C180765D2D0C}" presName="invisiNode" presStyleLbl="node1" presStyleIdx="2" presStyleCnt="3"/>
      <dgm:spPr/>
    </dgm:pt>
    <dgm:pt modelId="{219EECBB-477E-4BA7-A627-0FE48196E329}" type="pres">
      <dgm:prSet presAssocID="{F3C61F55-A5C1-48EA-A253-C180765D2D0C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25000" b="-25000"/>
          </a:stretch>
        </a:blipFill>
      </dgm:spPr>
    </dgm:pt>
  </dgm:ptLst>
  <dgm:cxnLst>
    <dgm:cxn modelId="{AF661821-B409-4FAC-9044-171CA47CAE35}" srcId="{5BF4B184-5B70-4F4B-8119-B2A7CCF20132}" destId="{F3C61F55-A5C1-48EA-A253-C180765D2D0C}" srcOrd="2" destOrd="0" parTransId="{50A31B25-BB7A-458F-93E8-212A08D743DB}" sibTransId="{FDCD9A85-2CDD-4981-9F4C-5E1DB87A62BD}"/>
    <dgm:cxn modelId="{65869B31-AECC-4469-A382-6C6EA4649D41}" type="presOf" srcId="{5BF4B184-5B70-4F4B-8119-B2A7CCF20132}" destId="{A24BC373-ED62-4277-BF38-241EB3AC8DFB}" srcOrd="0" destOrd="0" presId="urn:microsoft.com/office/officeart/2005/8/layout/pList2"/>
    <dgm:cxn modelId="{E8375533-6E9D-43E3-945F-CEB7A6FF82A1}" type="presOf" srcId="{2D9CF9F6-5467-4B18-90A1-96A94DD57DD1}" destId="{15487563-1BD2-4A3D-849C-632E6B12A324}" srcOrd="0" destOrd="0" presId="urn:microsoft.com/office/officeart/2005/8/layout/pList2"/>
    <dgm:cxn modelId="{37DEE847-9C0A-4CE8-8F16-DFC7690D6B5E}" type="presOf" srcId="{1557C664-2E2F-4CC3-B876-BDA9923676E3}" destId="{2E10BC3C-8FB8-4A98-A29A-D125B1862305}" srcOrd="0" destOrd="0" presId="urn:microsoft.com/office/officeart/2005/8/layout/pList2"/>
    <dgm:cxn modelId="{76643684-4E4B-4F32-8C4B-16470C107302}" srcId="{5BF4B184-5B70-4F4B-8119-B2A7CCF20132}" destId="{2D9CF9F6-5467-4B18-90A1-96A94DD57DD1}" srcOrd="1" destOrd="0" parTransId="{B214EA96-C789-4AD1-931A-3E76761FD429}" sibTransId="{07D489A6-D3E2-447D-8E1A-27BECDF725FC}"/>
    <dgm:cxn modelId="{DDF99B8F-6C20-4627-BFEF-0091615EE5E9}" type="presOf" srcId="{07D489A6-D3E2-447D-8E1A-27BECDF725FC}" destId="{E9AFF88A-CB1B-4FB5-9F64-D8C7CF835E33}" srcOrd="0" destOrd="0" presId="urn:microsoft.com/office/officeart/2005/8/layout/pList2"/>
    <dgm:cxn modelId="{DC60599D-7725-409A-8F35-190B39CBF1CE}" srcId="{5BF4B184-5B70-4F4B-8119-B2A7CCF20132}" destId="{1557C664-2E2F-4CC3-B876-BDA9923676E3}" srcOrd="0" destOrd="0" parTransId="{B277F4DE-E108-42DE-8187-77319CCE3F9C}" sibTransId="{845DD41B-4352-493A-8E21-B13EF481B790}"/>
    <dgm:cxn modelId="{4AC1A4C8-7439-44BA-9E04-3F3881AC6607}" type="presOf" srcId="{F3C61F55-A5C1-48EA-A253-C180765D2D0C}" destId="{CFCCE2C9-5924-4D60-983F-3A7C8E8391CB}" srcOrd="0" destOrd="0" presId="urn:microsoft.com/office/officeart/2005/8/layout/pList2"/>
    <dgm:cxn modelId="{D1A965EF-80C3-4D5B-971F-169CE4F1413A}" type="presOf" srcId="{845DD41B-4352-493A-8E21-B13EF481B790}" destId="{511B86C4-A98C-4605-AABA-9A5AF20B6FBB}" srcOrd="0" destOrd="0" presId="urn:microsoft.com/office/officeart/2005/8/layout/pList2"/>
    <dgm:cxn modelId="{C7C9BE42-469A-4BF8-8404-9D91DD9B089F}" type="presParOf" srcId="{A24BC373-ED62-4277-BF38-241EB3AC8DFB}" destId="{6B5BED3F-AB62-414D-9AD3-619FFB4BC24C}" srcOrd="0" destOrd="0" presId="urn:microsoft.com/office/officeart/2005/8/layout/pList2"/>
    <dgm:cxn modelId="{8275FCA0-B7D0-475A-8505-3793FFAB57C5}" type="presParOf" srcId="{A24BC373-ED62-4277-BF38-241EB3AC8DFB}" destId="{7CFFE1C2-E634-414A-BD57-A479C8F3C9C2}" srcOrd="1" destOrd="0" presId="urn:microsoft.com/office/officeart/2005/8/layout/pList2"/>
    <dgm:cxn modelId="{27E1EE52-1BE6-4BCA-8D43-E1118139127D}" type="presParOf" srcId="{7CFFE1C2-E634-414A-BD57-A479C8F3C9C2}" destId="{E1A92223-1B69-4ABA-AD13-B730B3B1D35D}" srcOrd="0" destOrd="0" presId="urn:microsoft.com/office/officeart/2005/8/layout/pList2"/>
    <dgm:cxn modelId="{E489BE39-7820-4D7A-B752-3DE1E44EDFAE}" type="presParOf" srcId="{E1A92223-1B69-4ABA-AD13-B730B3B1D35D}" destId="{2E10BC3C-8FB8-4A98-A29A-D125B1862305}" srcOrd="0" destOrd="0" presId="urn:microsoft.com/office/officeart/2005/8/layout/pList2"/>
    <dgm:cxn modelId="{E5238319-C923-4166-BFB9-7085EE4AF458}" type="presParOf" srcId="{E1A92223-1B69-4ABA-AD13-B730B3B1D35D}" destId="{B6686B5A-AD36-41F5-BE7D-A8579CD0C4FD}" srcOrd="1" destOrd="0" presId="urn:microsoft.com/office/officeart/2005/8/layout/pList2"/>
    <dgm:cxn modelId="{A0EEDDF0-B598-4945-AC56-4566A4FA9F0D}" type="presParOf" srcId="{E1A92223-1B69-4ABA-AD13-B730B3B1D35D}" destId="{CF142E51-7624-4836-91C1-A13E01E03706}" srcOrd="2" destOrd="0" presId="urn:microsoft.com/office/officeart/2005/8/layout/pList2"/>
    <dgm:cxn modelId="{11D66004-0E4D-4A1F-8672-866484AECF9B}" type="presParOf" srcId="{7CFFE1C2-E634-414A-BD57-A479C8F3C9C2}" destId="{511B86C4-A98C-4605-AABA-9A5AF20B6FBB}" srcOrd="1" destOrd="0" presId="urn:microsoft.com/office/officeart/2005/8/layout/pList2"/>
    <dgm:cxn modelId="{865C0641-1E92-4817-B7BB-6CFE4A86CA2E}" type="presParOf" srcId="{7CFFE1C2-E634-414A-BD57-A479C8F3C9C2}" destId="{E97A004C-07C7-492B-A8B7-C330A5DEE5C8}" srcOrd="2" destOrd="0" presId="urn:microsoft.com/office/officeart/2005/8/layout/pList2"/>
    <dgm:cxn modelId="{3CAF7E6F-B9FA-42F2-B374-D91752D9DBEE}" type="presParOf" srcId="{E97A004C-07C7-492B-A8B7-C330A5DEE5C8}" destId="{15487563-1BD2-4A3D-849C-632E6B12A324}" srcOrd="0" destOrd="0" presId="urn:microsoft.com/office/officeart/2005/8/layout/pList2"/>
    <dgm:cxn modelId="{71BB7E90-DF0F-493C-B7E5-C270D2FA4A3C}" type="presParOf" srcId="{E97A004C-07C7-492B-A8B7-C330A5DEE5C8}" destId="{84D13E36-2932-4EB1-A798-3AB891DF22AB}" srcOrd="1" destOrd="0" presId="urn:microsoft.com/office/officeart/2005/8/layout/pList2"/>
    <dgm:cxn modelId="{3375D92F-0F2F-4F04-8492-5B8E82249D6E}" type="presParOf" srcId="{E97A004C-07C7-492B-A8B7-C330A5DEE5C8}" destId="{02AC292A-67C2-4E5C-AEA6-6C9AF3ECFC70}" srcOrd="2" destOrd="0" presId="urn:microsoft.com/office/officeart/2005/8/layout/pList2"/>
    <dgm:cxn modelId="{D9C61221-9A2C-4B0A-BA9F-43CB15A20507}" type="presParOf" srcId="{7CFFE1C2-E634-414A-BD57-A479C8F3C9C2}" destId="{E9AFF88A-CB1B-4FB5-9F64-D8C7CF835E33}" srcOrd="3" destOrd="0" presId="urn:microsoft.com/office/officeart/2005/8/layout/pList2"/>
    <dgm:cxn modelId="{B6F191FF-6258-4B03-B9F7-FE82C9FA4FA9}" type="presParOf" srcId="{7CFFE1C2-E634-414A-BD57-A479C8F3C9C2}" destId="{92755A54-6185-4BA6-BF9E-F57E001AF861}" srcOrd="4" destOrd="0" presId="urn:microsoft.com/office/officeart/2005/8/layout/pList2"/>
    <dgm:cxn modelId="{5A63F50A-BFEC-4E1E-8426-D3D21A42BF51}" type="presParOf" srcId="{92755A54-6185-4BA6-BF9E-F57E001AF861}" destId="{CFCCE2C9-5924-4D60-983F-3A7C8E8391CB}" srcOrd="0" destOrd="0" presId="urn:microsoft.com/office/officeart/2005/8/layout/pList2"/>
    <dgm:cxn modelId="{7E73AE44-40B1-47E4-AD4E-D8AFC020B773}" type="presParOf" srcId="{92755A54-6185-4BA6-BF9E-F57E001AF861}" destId="{6F277C27-5098-4687-BABC-8882A82906FC}" srcOrd="1" destOrd="0" presId="urn:microsoft.com/office/officeart/2005/8/layout/pList2"/>
    <dgm:cxn modelId="{F5950CC2-2CBD-432F-8C9A-D07E32A6C9D4}" type="presParOf" srcId="{92755A54-6185-4BA6-BF9E-F57E001AF861}" destId="{219EECBB-477E-4BA7-A627-0FE48196E32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1E1A0-6EDF-44EF-9667-7427F08AB57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7E5AE1-AD60-4036-936F-60F6AB6C30A4}">
      <dgm:prSet phldrT="[Text]"/>
      <dgm:spPr/>
      <dgm:t>
        <a:bodyPr/>
        <a:lstStyle/>
        <a:p>
          <a:r>
            <a:rPr lang="en-US" dirty="0"/>
            <a:t>Interest Guaranteed </a:t>
          </a:r>
        </a:p>
      </dgm:t>
    </dgm:pt>
    <dgm:pt modelId="{7025190C-774F-4877-A1BC-1F99C4EE545F}" type="parTrans" cxnId="{811939D3-EF95-4E11-A27E-D65A15A5D1E4}">
      <dgm:prSet/>
      <dgm:spPr/>
      <dgm:t>
        <a:bodyPr/>
        <a:lstStyle/>
        <a:p>
          <a:endParaRPr lang="en-US"/>
        </a:p>
      </dgm:t>
    </dgm:pt>
    <dgm:pt modelId="{C2577FB2-B9A3-4633-B1FD-742EFC037278}" type="sibTrans" cxnId="{811939D3-EF95-4E11-A27E-D65A15A5D1E4}">
      <dgm:prSet/>
      <dgm:spPr/>
      <dgm:t>
        <a:bodyPr/>
        <a:lstStyle/>
        <a:p>
          <a:endParaRPr lang="en-US"/>
        </a:p>
      </dgm:t>
    </dgm:pt>
    <dgm:pt modelId="{1DB748F5-F4D1-4F45-BFF0-1777C5A0039D}">
      <dgm:prSet phldrT="[Text]"/>
      <dgm:spPr/>
      <dgm:t>
        <a:bodyPr/>
        <a:lstStyle/>
        <a:p>
          <a:r>
            <a:rPr lang="en-US" dirty="0"/>
            <a:t>Annual Income </a:t>
          </a:r>
        </a:p>
      </dgm:t>
    </dgm:pt>
    <dgm:pt modelId="{4FF2E0D5-4EC0-4344-813B-698AFCE9F2D6}" type="parTrans" cxnId="{F54369F3-F671-4C7E-8FEF-40D127F5C396}">
      <dgm:prSet/>
      <dgm:spPr/>
      <dgm:t>
        <a:bodyPr/>
        <a:lstStyle/>
        <a:p>
          <a:endParaRPr lang="en-US"/>
        </a:p>
      </dgm:t>
    </dgm:pt>
    <dgm:pt modelId="{0B8FD3A2-9861-4E7D-AFBF-1CD2C4F985D1}" type="sibTrans" cxnId="{F54369F3-F671-4C7E-8FEF-40D127F5C396}">
      <dgm:prSet/>
      <dgm:spPr/>
      <dgm:t>
        <a:bodyPr/>
        <a:lstStyle/>
        <a:p>
          <a:endParaRPr lang="en-US"/>
        </a:p>
      </dgm:t>
    </dgm:pt>
    <dgm:pt modelId="{10421258-6701-41C1-901B-6D08D1C4A076}">
      <dgm:prSet phldrT="[Text]"/>
      <dgm:spPr/>
      <dgm:t>
        <a:bodyPr/>
        <a:lstStyle/>
        <a:p>
          <a:r>
            <a:rPr lang="en-US" dirty="0"/>
            <a:t>Principal Protected </a:t>
          </a:r>
        </a:p>
      </dgm:t>
    </dgm:pt>
    <dgm:pt modelId="{2365C286-A711-4DCE-9B8A-1043D5FDE8B1}" type="parTrans" cxnId="{9F6EE112-ECBA-4E3C-B1F2-A51CA7E73BB8}">
      <dgm:prSet/>
      <dgm:spPr/>
      <dgm:t>
        <a:bodyPr/>
        <a:lstStyle/>
        <a:p>
          <a:endParaRPr lang="en-US"/>
        </a:p>
      </dgm:t>
    </dgm:pt>
    <dgm:pt modelId="{C4E7648F-BB75-4BA0-A651-79A3B966142E}" type="sibTrans" cxnId="{9F6EE112-ECBA-4E3C-B1F2-A51CA7E73BB8}">
      <dgm:prSet/>
      <dgm:spPr/>
      <dgm:t>
        <a:bodyPr/>
        <a:lstStyle/>
        <a:p>
          <a:endParaRPr lang="en-US"/>
        </a:p>
      </dgm:t>
    </dgm:pt>
    <dgm:pt modelId="{4BD4C36D-8EA2-4BF4-B830-018CCDCDC85D}" type="pres">
      <dgm:prSet presAssocID="{3691E1A0-6EDF-44EF-9667-7427F08AB577}" presName="Name0" presStyleCnt="0">
        <dgm:presLayoutVars>
          <dgm:dir/>
          <dgm:resizeHandles val="exact"/>
        </dgm:presLayoutVars>
      </dgm:prSet>
      <dgm:spPr/>
    </dgm:pt>
    <dgm:pt modelId="{0FAF85BA-2D8C-4658-BB7C-770BD88EC082}" type="pres">
      <dgm:prSet presAssocID="{3691E1A0-6EDF-44EF-9667-7427F08AB577}" presName="fgShape" presStyleLbl="fgShp" presStyleIdx="0" presStyleCnt="1"/>
      <dgm:spPr/>
    </dgm:pt>
    <dgm:pt modelId="{6189179E-CED4-46E8-8F26-5A85133449D1}" type="pres">
      <dgm:prSet presAssocID="{3691E1A0-6EDF-44EF-9667-7427F08AB577}" presName="linComp" presStyleCnt="0"/>
      <dgm:spPr/>
    </dgm:pt>
    <dgm:pt modelId="{AD595B49-86D3-45B1-990C-8FB25CDE474D}" type="pres">
      <dgm:prSet presAssocID="{777E5AE1-AD60-4036-936F-60F6AB6C30A4}" presName="compNode" presStyleCnt="0"/>
      <dgm:spPr/>
    </dgm:pt>
    <dgm:pt modelId="{D35BFBD1-87AC-4770-B89C-84313672FFAF}" type="pres">
      <dgm:prSet presAssocID="{777E5AE1-AD60-4036-936F-60F6AB6C30A4}" presName="bkgdShape" presStyleLbl="node1" presStyleIdx="0" presStyleCnt="3"/>
      <dgm:spPr/>
    </dgm:pt>
    <dgm:pt modelId="{88680B53-7842-41CF-A802-07FA4251A53F}" type="pres">
      <dgm:prSet presAssocID="{777E5AE1-AD60-4036-936F-60F6AB6C30A4}" presName="nodeTx" presStyleLbl="node1" presStyleIdx="0" presStyleCnt="3">
        <dgm:presLayoutVars>
          <dgm:bulletEnabled val="1"/>
        </dgm:presLayoutVars>
      </dgm:prSet>
      <dgm:spPr/>
    </dgm:pt>
    <dgm:pt modelId="{AF9C749C-E7EA-4C8E-BFD1-859AB01405F5}" type="pres">
      <dgm:prSet presAssocID="{777E5AE1-AD60-4036-936F-60F6AB6C30A4}" presName="invisiNode" presStyleLbl="node1" presStyleIdx="0" presStyleCnt="3"/>
      <dgm:spPr/>
    </dgm:pt>
    <dgm:pt modelId="{CBD037C9-2A8F-489C-AE75-A16FA287EDF1}" type="pres">
      <dgm:prSet presAssocID="{777E5AE1-AD60-4036-936F-60F6AB6C30A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B89DB8-ED0F-4B45-BBF1-0E064F6967B0}" type="pres">
      <dgm:prSet presAssocID="{C2577FB2-B9A3-4633-B1FD-742EFC037278}" presName="sibTrans" presStyleLbl="sibTrans2D1" presStyleIdx="0" presStyleCnt="0"/>
      <dgm:spPr/>
    </dgm:pt>
    <dgm:pt modelId="{8D3422E8-68BA-4E69-B290-9D6AF3DE3B11}" type="pres">
      <dgm:prSet presAssocID="{1DB748F5-F4D1-4F45-BFF0-1777C5A0039D}" presName="compNode" presStyleCnt="0"/>
      <dgm:spPr/>
    </dgm:pt>
    <dgm:pt modelId="{7471F430-14D2-4CD5-930A-47FF190DA918}" type="pres">
      <dgm:prSet presAssocID="{1DB748F5-F4D1-4F45-BFF0-1777C5A0039D}" presName="bkgdShape" presStyleLbl="node1" presStyleIdx="1" presStyleCnt="3"/>
      <dgm:spPr/>
    </dgm:pt>
    <dgm:pt modelId="{0A5643F4-8558-4DD1-9C3C-6B7C11127597}" type="pres">
      <dgm:prSet presAssocID="{1DB748F5-F4D1-4F45-BFF0-1777C5A0039D}" presName="nodeTx" presStyleLbl="node1" presStyleIdx="1" presStyleCnt="3">
        <dgm:presLayoutVars>
          <dgm:bulletEnabled val="1"/>
        </dgm:presLayoutVars>
      </dgm:prSet>
      <dgm:spPr/>
    </dgm:pt>
    <dgm:pt modelId="{7142FE60-4FEC-419D-A568-84B95A1D34A6}" type="pres">
      <dgm:prSet presAssocID="{1DB748F5-F4D1-4F45-BFF0-1777C5A0039D}" presName="invisiNode" presStyleLbl="node1" presStyleIdx="1" presStyleCnt="3"/>
      <dgm:spPr/>
    </dgm:pt>
    <dgm:pt modelId="{56A4967C-4833-4ACC-888A-3492E213B283}" type="pres">
      <dgm:prSet presAssocID="{1DB748F5-F4D1-4F45-BFF0-1777C5A0039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3D10AE5-EE8A-4EFD-AE7C-BD0C71C5C5BC}" type="pres">
      <dgm:prSet presAssocID="{0B8FD3A2-9861-4E7D-AFBF-1CD2C4F985D1}" presName="sibTrans" presStyleLbl="sibTrans2D1" presStyleIdx="0" presStyleCnt="0"/>
      <dgm:spPr/>
    </dgm:pt>
    <dgm:pt modelId="{8E8AE99A-13CD-4911-98D1-0C79BFB91E76}" type="pres">
      <dgm:prSet presAssocID="{10421258-6701-41C1-901B-6D08D1C4A076}" presName="compNode" presStyleCnt="0"/>
      <dgm:spPr/>
    </dgm:pt>
    <dgm:pt modelId="{18796576-4E07-49A9-9C4E-E8DB0E2128FE}" type="pres">
      <dgm:prSet presAssocID="{10421258-6701-41C1-901B-6D08D1C4A076}" presName="bkgdShape" presStyleLbl="node1" presStyleIdx="2" presStyleCnt="3"/>
      <dgm:spPr/>
    </dgm:pt>
    <dgm:pt modelId="{9DC6DC10-A088-44A9-84A5-72543AD5DCE3}" type="pres">
      <dgm:prSet presAssocID="{10421258-6701-41C1-901B-6D08D1C4A076}" presName="nodeTx" presStyleLbl="node1" presStyleIdx="2" presStyleCnt="3">
        <dgm:presLayoutVars>
          <dgm:bulletEnabled val="1"/>
        </dgm:presLayoutVars>
      </dgm:prSet>
      <dgm:spPr/>
    </dgm:pt>
    <dgm:pt modelId="{3FD71E0C-D4BD-4D22-AB26-AD1C1C5DC3B9}" type="pres">
      <dgm:prSet presAssocID="{10421258-6701-41C1-901B-6D08D1C4A076}" presName="invisiNode" presStyleLbl="node1" presStyleIdx="2" presStyleCnt="3"/>
      <dgm:spPr/>
    </dgm:pt>
    <dgm:pt modelId="{9ADF4F0C-F5EE-4425-B7F4-700A6EBA8C8A}" type="pres">
      <dgm:prSet presAssocID="{10421258-6701-41C1-901B-6D08D1C4A07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F6EE112-ECBA-4E3C-B1F2-A51CA7E73BB8}" srcId="{3691E1A0-6EDF-44EF-9667-7427F08AB577}" destId="{10421258-6701-41C1-901B-6D08D1C4A076}" srcOrd="2" destOrd="0" parTransId="{2365C286-A711-4DCE-9B8A-1043D5FDE8B1}" sibTransId="{C4E7648F-BB75-4BA0-A651-79A3B966142E}"/>
    <dgm:cxn modelId="{1FA14317-D7AC-4651-92BC-4F448B784A0E}" type="presOf" srcId="{777E5AE1-AD60-4036-936F-60F6AB6C30A4}" destId="{88680B53-7842-41CF-A802-07FA4251A53F}" srcOrd="1" destOrd="0" presId="urn:microsoft.com/office/officeart/2005/8/layout/hList7"/>
    <dgm:cxn modelId="{EB378736-7E15-486E-B052-CD210F649E0F}" type="presOf" srcId="{3691E1A0-6EDF-44EF-9667-7427F08AB577}" destId="{4BD4C36D-8EA2-4BF4-B830-018CCDCDC85D}" srcOrd="0" destOrd="0" presId="urn:microsoft.com/office/officeart/2005/8/layout/hList7"/>
    <dgm:cxn modelId="{9AF67B3A-229F-413A-8CC0-EC1DCCF355B5}" type="presOf" srcId="{10421258-6701-41C1-901B-6D08D1C4A076}" destId="{9DC6DC10-A088-44A9-84A5-72543AD5DCE3}" srcOrd="1" destOrd="0" presId="urn:microsoft.com/office/officeart/2005/8/layout/hList7"/>
    <dgm:cxn modelId="{E7FA224A-C577-4913-BF4F-ACCC66FC1FFC}" type="presOf" srcId="{1DB748F5-F4D1-4F45-BFF0-1777C5A0039D}" destId="{0A5643F4-8558-4DD1-9C3C-6B7C11127597}" srcOrd="1" destOrd="0" presId="urn:microsoft.com/office/officeart/2005/8/layout/hList7"/>
    <dgm:cxn modelId="{83093B79-DEB4-4319-A5CD-17868D37E32A}" type="presOf" srcId="{10421258-6701-41C1-901B-6D08D1C4A076}" destId="{18796576-4E07-49A9-9C4E-E8DB0E2128FE}" srcOrd="0" destOrd="0" presId="urn:microsoft.com/office/officeart/2005/8/layout/hList7"/>
    <dgm:cxn modelId="{5781AFA9-7713-4558-81B0-D3D7E4CE5DCB}" type="presOf" srcId="{777E5AE1-AD60-4036-936F-60F6AB6C30A4}" destId="{D35BFBD1-87AC-4770-B89C-84313672FFAF}" srcOrd="0" destOrd="0" presId="urn:microsoft.com/office/officeart/2005/8/layout/hList7"/>
    <dgm:cxn modelId="{DD9294AE-D8A1-42AB-9EA8-0FD5F5ADB9F1}" type="presOf" srcId="{1DB748F5-F4D1-4F45-BFF0-1777C5A0039D}" destId="{7471F430-14D2-4CD5-930A-47FF190DA918}" srcOrd="0" destOrd="0" presId="urn:microsoft.com/office/officeart/2005/8/layout/hList7"/>
    <dgm:cxn modelId="{98B114B8-03A7-4273-AFC4-7FFF6AA67824}" type="presOf" srcId="{C2577FB2-B9A3-4633-B1FD-742EFC037278}" destId="{AEB89DB8-ED0F-4B45-BBF1-0E064F6967B0}" srcOrd="0" destOrd="0" presId="urn:microsoft.com/office/officeart/2005/8/layout/hList7"/>
    <dgm:cxn modelId="{811939D3-EF95-4E11-A27E-D65A15A5D1E4}" srcId="{3691E1A0-6EDF-44EF-9667-7427F08AB577}" destId="{777E5AE1-AD60-4036-936F-60F6AB6C30A4}" srcOrd="0" destOrd="0" parTransId="{7025190C-774F-4877-A1BC-1F99C4EE545F}" sibTransId="{C2577FB2-B9A3-4633-B1FD-742EFC037278}"/>
    <dgm:cxn modelId="{1D1770DF-8F97-4770-91F4-EBE4D1D32414}" type="presOf" srcId="{0B8FD3A2-9861-4E7D-AFBF-1CD2C4F985D1}" destId="{73D10AE5-EE8A-4EFD-AE7C-BD0C71C5C5BC}" srcOrd="0" destOrd="0" presId="urn:microsoft.com/office/officeart/2005/8/layout/hList7"/>
    <dgm:cxn modelId="{F54369F3-F671-4C7E-8FEF-40D127F5C396}" srcId="{3691E1A0-6EDF-44EF-9667-7427F08AB577}" destId="{1DB748F5-F4D1-4F45-BFF0-1777C5A0039D}" srcOrd="1" destOrd="0" parTransId="{4FF2E0D5-4EC0-4344-813B-698AFCE9F2D6}" sibTransId="{0B8FD3A2-9861-4E7D-AFBF-1CD2C4F985D1}"/>
    <dgm:cxn modelId="{1F7BE6C3-1B3B-45FA-9B1D-2B3B96D24EDF}" type="presParOf" srcId="{4BD4C36D-8EA2-4BF4-B830-018CCDCDC85D}" destId="{0FAF85BA-2D8C-4658-BB7C-770BD88EC082}" srcOrd="0" destOrd="0" presId="urn:microsoft.com/office/officeart/2005/8/layout/hList7"/>
    <dgm:cxn modelId="{05617212-1A1B-4AA3-AB69-0A14DA9B70C7}" type="presParOf" srcId="{4BD4C36D-8EA2-4BF4-B830-018CCDCDC85D}" destId="{6189179E-CED4-46E8-8F26-5A85133449D1}" srcOrd="1" destOrd="0" presId="urn:microsoft.com/office/officeart/2005/8/layout/hList7"/>
    <dgm:cxn modelId="{FAC34909-4B51-4F37-9D6E-748F1145D193}" type="presParOf" srcId="{6189179E-CED4-46E8-8F26-5A85133449D1}" destId="{AD595B49-86D3-45B1-990C-8FB25CDE474D}" srcOrd="0" destOrd="0" presId="urn:microsoft.com/office/officeart/2005/8/layout/hList7"/>
    <dgm:cxn modelId="{980BFD4B-9E27-4F2A-9E39-0145B300523D}" type="presParOf" srcId="{AD595B49-86D3-45B1-990C-8FB25CDE474D}" destId="{D35BFBD1-87AC-4770-B89C-84313672FFAF}" srcOrd="0" destOrd="0" presId="urn:microsoft.com/office/officeart/2005/8/layout/hList7"/>
    <dgm:cxn modelId="{92866639-B563-4FD8-82E9-3F95943478C2}" type="presParOf" srcId="{AD595B49-86D3-45B1-990C-8FB25CDE474D}" destId="{88680B53-7842-41CF-A802-07FA4251A53F}" srcOrd="1" destOrd="0" presId="urn:microsoft.com/office/officeart/2005/8/layout/hList7"/>
    <dgm:cxn modelId="{BE3280D9-04AA-4036-9E4B-C48FB5DDD6FC}" type="presParOf" srcId="{AD595B49-86D3-45B1-990C-8FB25CDE474D}" destId="{AF9C749C-E7EA-4C8E-BFD1-859AB01405F5}" srcOrd="2" destOrd="0" presId="urn:microsoft.com/office/officeart/2005/8/layout/hList7"/>
    <dgm:cxn modelId="{2C3843EE-8B42-4883-9CD5-2C65DB347AE9}" type="presParOf" srcId="{AD595B49-86D3-45B1-990C-8FB25CDE474D}" destId="{CBD037C9-2A8F-489C-AE75-A16FA287EDF1}" srcOrd="3" destOrd="0" presId="urn:microsoft.com/office/officeart/2005/8/layout/hList7"/>
    <dgm:cxn modelId="{57F265E4-9F25-434B-80C9-D957D0A27684}" type="presParOf" srcId="{6189179E-CED4-46E8-8F26-5A85133449D1}" destId="{AEB89DB8-ED0F-4B45-BBF1-0E064F6967B0}" srcOrd="1" destOrd="0" presId="urn:microsoft.com/office/officeart/2005/8/layout/hList7"/>
    <dgm:cxn modelId="{4E626586-058C-4764-9AB4-300FFD281A7E}" type="presParOf" srcId="{6189179E-CED4-46E8-8F26-5A85133449D1}" destId="{8D3422E8-68BA-4E69-B290-9D6AF3DE3B11}" srcOrd="2" destOrd="0" presId="urn:microsoft.com/office/officeart/2005/8/layout/hList7"/>
    <dgm:cxn modelId="{7CD5AB2C-334B-4022-A24E-FA5C40439262}" type="presParOf" srcId="{8D3422E8-68BA-4E69-B290-9D6AF3DE3B11}" destId="{7471F430-14D2-4CD5-930A-47FF190DA918}" srcOrd="0" destOrd="0" presId="urn:microsoft.com/office/officeart/2005/8/layout/hList7"/>
    <dgm:cxn modelId="{82D6FDEC-82C2-44BA-A99D-392301E577F9}" type="presParOf" srcId="{8D3422E8-68BA-4E69-B290-9D6AF3DE3B11}" destId="{0A5643F4-8558-4DD1-9C3C-6B7C11127597}" srcOrd="1" destOrd="0" presId="urn:microsoft.com/office/officeart/2005/8/layout/hList7"/>
    <dgm:cxn modelId="{0903CE87-4B4D-4713-8901-D1991FD9F673}" type="presParOf" srcId="{8D3422E8-68BA-4E69-B290-9D6AF3DE3B11}" destId="{7142FE60-4FEC-419D-A568-84B95A1D34A6}" srcOrd="2" destOrd="0" presId="urn:microsoft.com/office/officeart/2005/8/layout/hList7"/>
    <dgm:cxn modelId="{5713A4DC-58D3-4906-A23F-FFBA4F7327FA}" type="presParOf" srcId="{8D3422E8-68BA-4E69-B290-9D6AF3DE3B11}" destId="{56A4967C-4833-4ACC-888A-3492E213B283}" srcOrd="3" destOrd="0" presId="urn:microsoft.com/office/officeart/2005/8/layout/hList7"/>
    <dgm:cxn modelId="{7845BA85-C664-4A9F-8ED6-CFEED3361674}" type="presParOf" srcId="{6189179E-CED4-46E8-8F26-5A85133449D1}" destId="{73D10AE5-EE8A-4EFD-AE7C-BD0C71C5C5BC}" srcOrd="3" destOrd="0" presId="urn:microsoft.com/office/officeart/2005/8/layout/hList7"/>
    <dgm:cxn modelId="{2B63CF8B-C549-40BD-871E-6017DADC0AA0}" type="presParOf" srcId="{6189179E-CED4-46E8-8F26-5A85133449D1}" destId="{8E8AE99A-13CD-4911-98D1-0C79BFB91E76}" srcOrd="4" destOrd="0" presId="urn:microsoft.com/office/officeart/2005/8/layout/hList7"/>
    <dgm:cxn modelId="{31640A83-1738-4C9B-8D3B-B4C81FF1DDA5}" type="presParOf" srcId="{8E8AE99A-13CD-4911-98D1-0C79BFB91E76}" destId="{18796576-4E07-49A9-9C4E-E8DB0E2128FE}" srcOrd="0" destOrd="0" presId="urn:microsoft.com/office/officeart/2005/8/layout/hList7"/>
    <dgm:cxn modelId="{D76FCC81-D574-498E-91AF-7D6453FC0881}" type="presParOf" srcId="{8E8AE99A-13CD-4911-98D1-0C79BFB91E76}" destId="{9DC6DC10-A088-44A9-84A5-72543AD5DCE3}" srcOrd="1" destOrd="0" presId="urn:microsoft.com/office/officeart/2005/8/layout/hList7"/>
    <dgm:cxn modelId="{8F51AEB5-5EBB-4398-A5AC-49730996764F}" type="presParOf" srcId="{8E8AE99A-13CD-4911-98D1-0C79BFB91E76}" destId="{3FD71E0C-D4BD-4D22-AB26-AD1C1C5DC3B9}" srcOrd="2" destOrd="0" presId="urn:microsoft.com/office/officeart/2005/8/layout/hList7"/>
    <dgm:cxn modelId="{52A4A91C-D101-480B-90B9-8B547512BD1C}" type="presParOf" srcId="{8E8AE99A-13CD-4911-98D1-0C79BFB91E76}" destId="{9ADF4F0C-F5EE-4425-B7F4-700A6EBA8C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63428-A141-49E7-93E8-AAD1D32506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F374E76-7190-4613-A368-3709DE9D82F3}">
      <dgm:prSet phldrT="[Text]"/>
      <dgm:spPr/>
      <dgm:t>
        <a:bodyPr/>
        <a:lstStyle/>
        <a:p>
          <a:r>
            <a:rPr lang="en-US" dirty="0"/>
            <a:t>3%</a:t>
          </a:r>
        </a:p>
      </dgm:t>
    </dgm:pt>
    <dgm:pt modelId="{00E70C23-02B1-409F-BA96-0DCB1050101D}" type="parTrans" cxnId="{58A18988-DBFB-4682-B4FE-C95E20A0AED2}">
      <dgm:prSet/>
      <dgm:spPr/>
      <dgm:t>
        <a:bodyPr/>
        <a:lstStyle/>
        <a:p>
          <a:endParaRPr lang="en-US"/>
        </a:p>
      </dgm:t>
    </dgm:pt>
    <dgm:pt modelId="{41FE5FD4-E577-4501-9F45-AED7D5983425}" type="sibTrans" cxnId="{58A18988-DBFB-4682-B4FE-C95E20A0AED2}">
      <dgm:prSet/>
      <dgm:spPr/>
      <dgm:t>
        <a:bodyPr/>
        <a:lstStyle/>
        <a:p>
          <a:endParaRPr lang="en-US"/>
        </a:p>
      </dgm:t>
    </dgm:pt>
    <dgm:pt modelId="{9F7A7210-5573-4789-BEBE-CEC76C684938}">
      <dgm:prSet phldrT="[Text]"/>
      <dgm:spPr/>
      <dgm:t>
        <a:bodyPr/>
        <a:lstStyle/>
        <a:p>
          <a:r>
            <a:rPr lang="en-US" dirty="0"/>
            <a:t>Indexes</a:t>
          </a:r>
        </a:p>
      </dgm:t>
    </dgm:pt>
    <dgm:pt modelId="{FC81E391-2A89-4436-8DBE-71132DD5E829}" type="parTrans" cxnId="{1BED5FA5-1832-4C90-A41B-8F558C520200}">
      <dgm:prSet/>
      <dgm:spPr/>
      <dgm:t>
        <a:bodyPr/>
        <a:lstStyle/>
        <a:p>
          <a:endParaRPr lang="en-US"/>
        </a:p>
      </dgm:t>
    </dgm:pt>
    <dgm:pt modelId="{9494CAD6-BEC3-497B-B39D-0E02051AFB0D}" type="sibTrans" cxnId="{1BED5FA5-1832-4C90-A41B-8F558C520200}">
      <dgm:prSet/>
      <dgm:spPr/>
      <dgm:t>
        <a:bodyPr/>
        <a:lstStyle/>
        <a:p>
          <a:endParaRPr lang="en-US"/>
        </a:p>
      </dgm:t>
    </dgm:pt>
    <dgm:pt modelId="{610B2B84-D6F2-4BA3-825E-8A474C0B26EB}">
      <dgm:prSet phldrT="[Text]"/>
      <dgm:spPr/>
      <dgm:t>
        <a:bodyPr/>
        <a:lstStyle/>
        <a:p>
          <a:r>
            <a:rPr lang="en-US" dirty="0"/>
            <a:t>Liquidity </a:t>
          </a:r>
        </a:p>
      </dgm:t>
    </dgm:pt>
    <dgm:pt modelId="{75A7B505-37D1-4E47-A92C-286AEBB82A2D}" type="parTrans" cxnId="{97F317F9-5D81-46A9-8B18-01259E5462AA}">
      <dgm:prSet/>
      <dgm:spPr/>
      <dgm:t>
        <a:bodyPr/>
        <a:lstStyle/>
        <a:p>
          <a:endParaRPr lang="en-US"/>
        </a:p>
      </dgm:t>
    </dgm:pt>
    <dgm:pt modelId="{4DAB42E1-DCDD-4999-8217-65FB596ED617}" type="sibTrans" cxnId="{97F317F9-5D81-46A9-8B18-01259E5462AA}">
      <dgm:prSet/>
      <dgm:spPr/>
      <dgm:t>
        <a:bodyPr/>
        <a:lstStyle/>
        <a:p>
          <a:endParaRPr lang="en-US"/>
        </a:p>
      </dgm:t>
    </dgm:pt>
    <dgm:pt modelId="{2CACFCF8-3DF4-439E-B2AB-8C8C966357E0}" type="pres">
      <dgm:prSet presAssocID="{BAD63428-A141-49E7-93E8-AAD1D3250621}" presName="Name0" presStyleCnt="0">
        <dgm:presLayoutVars>
          <dgm:dir/>
          <dgm:resizeHandles val="exact"/>
        </dgm:presLayoutVars>
      </dgm:prSet>
      <dgm:spPr/>
    </dgm:pt>
    <dgm:pt modelId="{D7498CEE-F61F-4223-BB8B-03E434DF68C6}" type="pres">
      <dgm:prSet presAssocID="{BAD63428-A141-49E7-93E8-AAD1D3250621}" presName="fgShape" presStyleLbl="fgShp" presStyleIdx="0" presStyleCnt="1"/>
      <dgm:spPr/>
    </dgm:pt>
    <dgm:pt modelId="{C1520014-5141-41F8-B8A8-F765758141A0}" type="pres">
      <dgm:prSet presAssocID="{BAD63428-A141-49E7-93E8-AAD1D3250621}" presName="linComp" presStyleCnt="0"/>
      <dgm:spPr/>
    </dgm:pt>
    <dgm:pt modelId="{BF356FCB-9571-472C-A632-C4DB8D6B73ED}" type="pres">
      <dgm:prSet presAssocID="{EF374E76-7190-4613-A368-3709DE9D82F3}" presName="compNode" presStyleCnt="0"/>
      <dgm:spPr/>
    </dgm:pt>
    <dgm:pt modelId="{09AB0723-B771-4F3E-820D-E8A819967E45}" type="pres">
      <dgm:prSet presAssocID="{EF374E76-7190-4613-A368-3709DE9D82F3}" presName="bkgdShape" presStyleLbl="node1" presStyleIdx="0" presStyleCnt="3"/>
      <dgm:spPr/>
    </dgm:pt>
    <dgm:pt modelId="{9C2DB0BF-8F2B-4F8E-B703-4CF844067169}" type="pres">
      <dgm:prSet presAssocID="{EF374E76-7190-4613-A368-3709DE9D82F3}" presName="nodeTx" presStyleLbl="node1" presStyleIdx="0" presStyleCnt="3">
        <dgm:presLayoutVars>
          <dgm:bulletEnabled val="1"/>
        </dgm:presLayoutVars>
      </dgm:prSet>
      <dgm:spPr/>
    </dgm:pt>
    <dgm:pt modelId="{DEA77077-CEB1-45CE-96E6-896480F7228B}" type="pres">
      <dgm:prSet presAssocID="{EF374E76-7190-4613-A368-3709DE9D82F3}" presName="invisiNode" presStyleLbl="node1" presStyleIdx="0" presStyleCnt="3"/>
      <dgm:spPr/>
    </dgm:pt>
    <dgm:pt modelId="{49613D29-9A27-4211-BAFF-0E12988697FE}" type="pres">
      <dgm:prSet presAssocID="{EF374E76-7190-4613-A368-3709DE9D82F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012C644-1FE3-4EF3-ABF3-3E06155EFAAE}" type="pres">
      <dgm:prSet presAssocID="{41FE5FD4-E577-4501-9F45-AED7D5983425}" presName="sibTrans" presStyleLbl="sibTrans2D1" presStyleIdx="0" presStyleCnt="0"/>
      <dgm:spPr/>
    </dgm:pt>
    <dgm:pt modelId="{99C3DDBB-3CB7-435D-9424-10574A540F8E}" type="pres">
      <dgm:prSet presAssocID="{9F7A7210-5573-4789-BEBE-CEC76C684938}" presName="compNode" presStyleCnt="0"/>
      <dgm:spPr/>
    </dgm:pt>
    <dgm:pt modelId="{BD3DB776-770D-445D-8D9D-3CC5459232FF}" type="pres">
      <dgm:prSet presAssocID="{9F7A7210-5573-4789-BEBE-CEC76C684938}" presName="bkgdShape" presStyleLbl="node1" presStyleIdx="1" presStyleCnt="3"/>
      <dgm:spPr/>
    </dgm:pt>
    <dgm:pt modelId="{8F0C0A3C-4297-4FC8-9BE8-ABBB70215FB9}" type="pres">
      <dgm:prSet presAssocID="{9F7A7210-5573-4789-BEBE-CEC76C684938}" presName="nodeTx" presStyleLbl="node1" presStyleIdx="1" presStyleCnt="3">
        <dgm:presLayoutVars>
          <dgm:bulletEnabled val="1"/>
        </dgm:presLayoutVars>
      </dgm:prSet>
      <dgm:spPr/>
    </dgm:pt>
    <dgm:pt modelId="{E1922A70-43BA-4D41-BD43-8108E10F08D5}" type="pres">
      <dgm:prSet presAssocID="{9F7A7210-5573-4789-BEBE-CEC76C684938}" presName="invisiNode" presStyleLbl="node1" presStyleIdx="1" presStyleCnt="3"/>
      <dgm:spPr/>
    </dgm:pt>
    <dgm:pt modelId="{02C9042D-4794-4C64-91D3-7F35926F0380}" type="pres">
      <dgm:prSet presAssocID="{9F7A7210-5573-4789-BEBE-CEC76C68493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5299BCA-6DA2-49B0-8C1A-DB77EDE33AE7}" type="pres">
      <dgm:prSet presAssocID="{9494CAD6-BEC3-497B-B39D-0E02051AFB0D}" presName="sibTrans" presStyleLbl="sibTrans2D1" presStyleIdx="0" presStyleCnt="0"/>
      <dgm:spPr/>
    </dgm:pt>
    <dgm:pt modelId="{B8263D12-33B2-4F15-809E-C9AF9331371C}" type="pres">
      <dgm:prSet presAssocID="{610B2B84-D6F2-4BA3-825E-8A474C0B26EB}" presName="compNode" presStyleCnt="0"/>
      <dgm:spPr/>
    </dgm:pt>
    <dgm:pt modelId="{4F06DDCE-A984-45CB-A1EB-94466A64F343}" type="pres">
      <dgm:prSet presAssocID="{610B2B84-D6F2-4BA3-825E-8A474C0B26EB}" presName="bkgdShape" presStyleLbl="node1" presStyleIdx="2" presStyleCnt="3"/>
      <dgm:spPr/>
    </dgm:pt>
    <dgm:pt modelId="{1BB72FC3-695C-4D7C-80DD-E2CA1ADE06CA}" type="pres">
      <dgm:prSet presAssocID="{610B2B84-D6F2-4BA3-825E-8A474C0B26EB}" presName="nodeTx" presStyleLbl="node1" presStyleIdx="2" presStyleCnt="3">
        <dgm:presLayoutVars>
          <dgm:bulletEnabled val="1"/>
        </dgm:presLayoutVars>
      </dgm:prSet>
      <dgm:spPr/>
    </dgm:pt>
    <dgm:pt modelId="{58975D60-8584-4A32-AA34-37FC9784DDDF}" type="pres">
      <dgm:prSet presAssocID="{610B2B84-D6F2-4BA3-825E-8A474C0B26EB}" presName="invisiNode" presStyleLbl="node1" presStyleIdx="2" presStyleCnt="3"/>
      <dgm:spPr/>
    </dgm:pt>
    <dgm:pt modelId="{DE66D37B-3832-4749-953B-4012B2327D9D}" type="pres">
      <dgm:prSet presAssocID="{610B2B84-D6F2-4BA3-825E-8A474C0B26E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C3F6442-6E9C-48F4-B78C-94A65B502041}" type="presOf" srcId="{41FE5FD4-E577-4501-9F45-AED7D5983425}" destId="{6012C644-1FE3-4EF3-ABF3-3E06155EFAAE}" srcOrd="0" destOrd="0" presId="urn:microsoft.com/office/officeart/2005/8/layout/hList7"/>
    <dgm:cxn modelId="{70A42645-0685-4BC7-B0DE-F7E47E3B7826}" type="presOf" srcId="{9F7A7210-5573-4789-BEBE-CEC76C684938}" destId="{BD3DB776-770D-445D-8D9D-3CC5459232FF}" srcOrd="0" destOrd="0" presId="urn:microsoft.com/office/officeart/2005/8/layout/hList7"/>
    <dgm:cxn modelId="{CADDD946-B2F0-433B-ACDD-33A2539368F2}" type="presOf" srcId="{9F7A7210-5573-4789-BEBE-CEC76C684938}" destId="{8F0C0A3C-4297-4FC8-9BE8-ABBB70215FB9}" srcOrd="1" destOrd="0" presId="urn:microsoft.com/office/officeart/2005/8/layout/hList7"/>
    <dgm:cxn modelId="{E3E68A68-7F7D-4763-8BA1-0622B0D1064F}" type="presOf" srcId="{610B2B84-D6F2-4BA3-825E-8A474C0B26EB}" destId="{1BB72FC3-695C-4D7C-80DD-E2CA1ADE06CA}" srcOrd="1" destOrd="0" presId="urn:microsoft.com/office/officeart/2005/8/layout/hList7"/>
    <dgm:cxn modelId="{CF843F4A-01F1-4D3F-9F7A-4B318C6EC181}" type="presOf" srcId="{EF374E76-7190-4613-A368-3709DE9D82F3}" destId="{9C2DB0BF-8F2B-4F8E-B703-4CF844067169}" srcOrd="1" destOrd="0" presId="urn:microsoft.com/office/officeart/2005/8/layout/hList7"/>
    <dgm:cxn modelId="{E813C358-8385-484B-B048-D85E72C2F747}" type="presOf" srcId="{9494CAD6-BEC3-497B-B39D-0E02051AFB0D}" destId="{15299BCA-6DA2-49B0-8C1A-DB77EDE33AE7}" srcOrd="0" destOrd="0" presId="urn:microsoft.com/office/officeart/2005/8/layout/hList7"/>
    <dgm:cxn modelId="{58A18988-DBFB-4682-B4FE-C95E20A0AED2}" srcId="{BAD63428-A141-49E7-93E8-AAD1D3250621}" destId="{EF374E76-7190-4613-A368-3709DE9D82F3}" srcOrd="0" destOrd="0" parTransId="{00E70C23-02B1-409F-BA96-0DCB1050101D}" sibTransId="{41FE5FD4-E577-4501-9F45-AED7D5983425}"/>
    <dgm:cxn modelId="{42DB9492-9F5D-40AD-9751-7E971E0B598B}" type="presOf" srcId="{BAD63428-A141-49E7-93E8-AAD1D3250621}" destId="{2CACFCF8-3DF4-439E-B2AB-8C8C966357E0}" srcOrd="0" destOrd="0" presId="urn:microsoft.com/office/officeart/2005/8/layout/hList7"/>
    <dgm:cxn modelId="{1BED5FA5-1832-4C90-A41B-8F558C520200}" srcId="{BAD63428-A141-49E7-93E8-AAD1D3250621}" destId="{9F7A7210-5573-4789-BEBE-CEC76C684938}" srcOrd="1" destOrd="0" parTransId="{FC81E391-2A89-4436-8DBE-71132DD5E829}" sibTransId="{9494CAD6-BEC3-497B-B39D-0E02051AFB0D}"/>
    <dgm:cxn modelId="{A83F5AAA-EAA2-4B4E-99AE-35922B9731D7}" type="presOf" srcId="{EF374E76-7190-4613-A368-3709DE9D82F3}" destId="{09AB0723-B771-4F3E-820D-E8A819967E45}" srcOrd="0" destOrd="0" presId="urn:microsoft.com/office/officeart/2005/8/layout/hList7"/>
    <dgm:cxn modelId="{4FC952DD-B8B2-4C8F-AC38-603DBAE0A208}" type="presOf" srcId="{610B2B84-D6F2-4BA3-825E-8A474C0B26EB}" destId="{4F06DDCE-A984-45CB-A1EB-94466A64F343}" srcOrd="0" destOrd="0" presId="urn:microsoft.com/office/officeart/2005/8/layout/hList7"/>
    <dgm:cxn modelId="{97F317F9-5D81-46A9-8B18-01259E5462AA}" srcId="{BAD63428-A141-49E7-93E8-AAD1D3250621}" destId="{610B2B84-D6F2-4BA3-825E-8A474C0B26EB}" srcOrd="2" destOrd="0" parTransId="{75A7B505-37D1-4E47-A92C-286AEBB82A2D}" sibTransId="{4DAB42E1-DCDD-4999-8217-65FB596ED617}"/>
    <dgm:cxn modelId="{E2D9B6B6-F68B-487D-A0B0-0F51E7D9BDB4}" type="presParOf" srcId="{2CACFCF8-3DF4-439E-B2AB-8C8C966357E0}" destId="{D7498CEE-F61F-4223-BB8B-03E434DF68C6}" srcOrd="0" destOrd="0" presId="urn:microsoft.com/office/officeart/2005/8/layout/hList7"/>
    <dgm:cxn modelId="{61C23E2D-C03D-4A77-8BF4-63C5FD939BFC}" type="presParOf" srcId="{2CACFCF8-3DF4-439E-B2AB-8C8C966357E0}" destId="{C1520014-5141-41F8-B8A8-F765758141A0}" srcOrd="1" destOrd="0" presId="urn:microsoft.com/office/officeart/2005/8/layout/hList7"/>
    <dgm:cxn modelId="{95A22E86-C6D9-4721-839A-E69D6B3FBFB3}" type="presParOf" srcId="{C1520014-5141-41F8-B8A8-F765758141A0}" destId="{BF356FCB-9571-472C-A632-C4DB8D6B73ED}" srcOrd="0" destOrd="0" presId="urn:microsoft.com/office/officeart/2005/8/layout/hList7"/>
    <dgm:cxn modelId="{0674A7EE-FC87-4077-93AF-476F3E5A280F}" type="presParOf" srcId="{BF356FCB-9571-472C-A632-C4DB8D6B73ED}" destId="{09AB0723-B771-4F3E-820D-E8A819967E45}" srcOrd="0" destOrd="0" presId="urn:microsoft.com/office/officeart/2005/8/layout/hList7"/>
    <dgm:cxn modelId="{6CABBF32-D574-4DFE-B4EB-6A16F352C2C7}" type="presParOf" srcId="{BF356FCB-9571-472C-A632-C4DB8D6B73ED}" destId="{9C2DB0BF-8F2B-4F8E-B703-4CF844067169}" srcOrd="1" destOrd="0" presId="urn:microsoft.com/office/officeart/2005/8/layout/hList7"/>
    <dgm:cxn modelId="{94E60A04-2F00-46CE-92F1-FBAC7614A3EE}" type="presParOf" srcId="{BF356FCB-9571-472C-A632-C4DB8D6B73ED}" destId="{DEA77077-CEB1-45CE-96E6-896480F7228B}" srcOrd="2" destOrd="0" presId="urn:microsoft.com/office/officeart/2005/8/layout/hList7"/>
    <dgm:cxn modelId="{FDD783F1-853A-49ED-AD45-F5D2CB8B6533}" type="presParOf" srcId="{BF356FCB-9571-472C-A632-C4DB8D6B73ED}" destId="{49613D29-9A27-4211-BAFF-0E12988697FE}" srcOrd="3" destOrd="0" presId="urn:microsoft.com/office/officeart/2005/8/layout/hList7"/>
    <dgm:cxn modelId="{A04579BB-9EB7-4652-8AED-6CE9AE414582}" type="presParOf" srcId="{C1520014-5141-41F8-B8A8-F765758141A0}" destId="{6012C644-1FE3-4EF3-ABF3-3E06155EFAAE}" srcOrd="1" destOrd="0" presId="urn:microsoft.com/office/officeart/2005/8/layout/hList7"/>
    <dgm:cxn modelId="{E70D5243-A913-410B-BAC6-34CA95F130A8}" type="presParOf" srcId="{C1520014-5141-41F8-B8A8-F765758141A0}" destId="{99C3DDBB-3CB7-435D-9424-10574A540F8E}" srcOrd="2" destOrd="0" presId="urn:microsoft.com/office/officeart/2005/8/layout/hList7"/>
    <dgm:cxn modelId="{74DAFCF9-5ECD-42B3-B56B-729D8B3F28AD}" type="presParOf" srcId="{99C3DDBB-3CB7-435D-9424-10574A540F8E}" destId="{BD3DB776-770D-445D-8D9D-3CC5459232FF}" srcOrd="0" destOrd="0" presId="urn:microsoft.com/office/officeart/2005/8/layout/hList7"/>
    <dgm:cxn modelId="{48CC308F-C5E0-4B8A-8B4D-F98D8A972DEA}" type="presParOf" srcId="{99C3DDBB-3CB7-435D-9424-10574A540F8E}" destId="{8F0C0A3C-4297-4FC8-9BE8-ABBB70215FB9}" srcOrd="1" destOrd="0" presId="urn:microsoft.com/office/officeart/2005/8/layout/hList7"/>
    <dgm:cxn modelId="{A812B5C4-CEC1-47F4-AAB7-3F0AF3725F14}" type="presParOf" srcId="{99C3DDBB-3CB7-435D-9424-10574A540F8E}" destId="{E1922A70-43BA-4D41-BD43-8108E10F08D5}" srcOrd="2" destOrd="0" presId="urn:microsoft.com/office/officeart/2005/8/layout/hList7"/>
    <dgm:cxn modelId="{9D0EDE80-DF95-4BF7-82EF-EED614DA38F9}" type="presParOf" srcId="{99C3DDBB-3CB7-435D-9424-10574A540F8E}" destId="{02C9042D-4794-4C64-91D3-7F35926F0380}" srcOrd="3" destOrd="0" presId="urn:microsoft.com/office/officeart/2005/8/layout/hList7"/>
    <dgm:cxn modelId="{3D90C3E7-4C7D-41BC-B9ED-352569E4F07C}" type="presParOf" srcId="{C1520014-5141-41F8-B8A8-F765758141A0}" destId="{15299BCA-6DA2-49B0-8C1A-DB77EDE33AE7}" srcOrd="3" destOrd="0" presId="urn:microsoft.com/office/officeart/2005/8/layout/hList7"/>
    <dgm:cxn modelId="{3B6B13F8-BE05-441A-82ED-3C960E4C13C3}" type="presParOf" srcId="{C1520014-5141-41F8-B8A8-F765758141A0}" destId="{B8263D12-33B2-4F15-809E-C9AF9331371C}" srcOrd="4" destOrd="0" presId="urn:microsoft.com/office/officeart/2005/8/layout/hList7"/>
    <dgm:cxn modelId="{CA81FAB8-8757-4A3E-98B1-B6A10A1F9EF8}" type="presParOf" srcId="{B8263D12-33B2-4F15-809E-C9AF9331371C}" destId="{4F06DDCE-A984-45CB-A1EB-94466A64F343}" srcOrd="0" destOrd="0" presId="urn:microsoft.com/office/officeart/2005/8/layout/hList7"/>
    <dgm:cxn modelId="{90BA5F63-5D3D-411A-878D-64F77101A803}" type="presParOf" srcId="{B8263D12-33B2-4F15-809E-C9AF9331371C}" destId="{1BB72FC3-695C-4D7C-80DD-E2CA1ADE06CA}" srcOrd="1" destOrd="0" presId="urn:microsoft.com/office/officeart/2005/8/layout/hList7"/>
    <dgm:cxn modelId="{C80B4B10-CB6A-4C8F-9139-B191E25B5012}" type="presParOf" srcId="{B8263D12-33B2-4F15-809E-C9AF9331371C}" destId="{58975D60-8584-4A32-AA34-37FC9784DDDF}" srcOrd="2" destOrd="0" presId="urn:microsoft.com/office/officeart/2005/8/layout/hList7"/>
    <dgm:cxn modelId="{0FFBC0C3-A1EA-496C-9291-A0D4359849F9}" type="presParOf" srcId="{B8263D12-33B2-4F15-809E-C9AF9331371C}" destId="{DE66D37B-3832-4749-953B-4012B2327D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6D4C28-EBB0-46F1-9DFB-B5D6FD858F0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75724F-14D9-4725-9025-2CAC370BF8D1}">
      <dgm:prSet phldrT="[Text]"/>
      <dgm:spPr/>
      <dgm:t>
        <a:bodyPr/>
        <a:lstStyle/>
        <a:p>
          <a:r>
            <a:rPr lang="en-US" dirty="0"/>
            <a:t>Indexing Strategies</a:t>
          </a:r>
        </a:p>
      </dgm:t>
    </dgm:pt>
    <dgm:pt modelId="{D40E41CE-AECF-4960-A101-0970169F019E}" type="parTrans" cxnId="{37D0A4FA-3069-4D84-9A15-BC90294693BA}">
      <dgm:prSet/>
      <dgm:spPr/>
      <dgm:t>
        <a:bodyPr/>
        <a:lstStyle/>
        <a:p>
          <a:endParaRPr lang="en-US"/>
        </a:p>
      </dgm:t>
    </dgm:pt>
    <dgm:pt modelId="{F2D67945-134A-4254-B777-1C08173BE46C}" type="sibTrans" cxnId="{37D0A4FA-3069-4D84-9A15-BC90294693BA}">
      <dgm:prSet/>
      <dgm:spPr/>
      <dgm:t>
        <a:bodyPr/>
        <a:lstStyle/>
        <a:p>
          <a:endParaRPr lang="en-US"/>
        </a:p>
      </dgm:t>
    </dgm:pt>
    <dgm:pt modelId="{10A0D078-E235-425E-9134-FBE4FA49D1E1}">
      <dgm:prSet phldrT="[Text]"/>
      <dgm:spPr/>
      <dgm:t>
        <a:bodyPr/>
        <a:lstStyle/>
        <a:p>
          <a:r>
            <a:rPr lang="en-US" dirty="0"/>
            <a:t>Protection </a:t>
          </a:r>
        </a:p>
      </dgm:t>
    </dgm:pt>
    <dgm:pt modelId="{59E0CF54-4164-4ACA-99D2-ADC039D91694}" type="parTrans" cxnId="{808864CD-3FE8-416B-87E1-BFE4F3D99471}">
      <dgm:prSet/>
      <dgm:spPr/>
      <dgm:t>
        <a:bodyPr/>
        <a:lstStyle/>
        <a:p>
          <a:endParaRPr lang="en-US"/>
        </a:p>
      </dgm:t>
    </dgm:pt>
    <dgm:pt modelId="{856CD615-DBAA-40D1-8C67-42A86E08DA2F}" type="sibTrans" cxnId="{808864CD-3FE8-416B-87E1-BFE4F3D99471}">
      <dgm:prSet/>
      <dgm:spPr/>
      <dgm:t>
        <a:bodyPr/>
        <a:lstStyle/>
        <a:p>
          <a:endParaRPr lang="en-US"/>
        </a:p>
      </dgm:t>
    </dgm:pt>
    <dgm:pt modelId="{AB240F75-03DC-4782-BF87-5B626C7DD6C1}">
      <dgm:prSet phldrT="[Text]"/>
      <dgm:spPr/>
      <dgm:t>
        <a:bodyPr/>
        <a:lstStyle/>
        <a:p>
          <a:r>
            <a:rPr lang="en-US" dirty="0"/>
            <a:t>Tax Advantages</a:t>
          </a:r>
        </a:p>
      </dgm:t>
    </dgm:pt>
    <dgm:pt modelId="{5FEB3CD4-DD59-419A-B4B7-8579ADB8CCDA}" type="parTrans" cxnId="{28B3C6CB-3F40-4DF8-8D7B-3C6CAFE00E97}">
      <dgm:prSet/>
      <dgm:spPr/>
      <dgm:t>
        <a:bodyPr/>
        <a:lstStyle/>
        <a:p>
          <a:endParaRPr lang="en-US"/>
        </a:p>
      </dgm:t>
    </dgm:pt>
    <dgm:pt modelId="{ABAB0E60-39D1-4D77-A6C4-928933FF8088}" type="sibTrans" cxnId="{28B3C6CB-3F40-4DF8-8D7B-3C6CAFE00E97}">
      <dgm:prSet/>
      <dgm:spPr/>
      <dgm:t>
        <a:bodyPr/>
        <a:lstStyle/>
        <a:p>
          <a:endParaRPr lang="en-US"/>
        </a:p>
      </dgm:t>
    </dgm:pt>
    <dgm:pt modelId="{9C784F34-1C49-4C14-9CC2-F63916012F96}" type="pres">
      <dgm:prSet presAssocID="{AF6D4C28-EBB0-46F1-9DFB-B5D6FD858F08}" presName="linearFlow" presStyleCnt="0">
        <dgm:presLayoutVars>
          <dgm:dir/>
          <dgm:resizeHandles val="exact"/>
        </dgm:presLayoutVars>
      </dgm:prSet>
      <dgm:spPr/>
    </dgm:pt>
    <dgm:pt modelId="{311443A8-9569-405C-8850-783B1CAB6EA1}" type="pres">
      <dgm:prSet presAssocID="{CE75724F-14D9-4725-9025-2CAC370BF8D1}" presName="composite" presStyleCnt="0"/>
      <dgm:spPr/>
    </dgm:pt>
    <dgm:pt modelId="{01C3A312-A214-41D7-A18D-7C77629D2BEA}" type="pres">
      <dgm:prSet presAssocID="{CE75724F-14D9-4725-9025-2CAC370BF8D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6EC7D98-4E7F-424F-984D-7A1A2E0593B2}" type="pres">
      <dgm:prSet presAssocID="{CE75724F-14D9-4725-9025-2CAC370BF8D1}" presName="txShp" presStyleLbl="node1" presStyleIdx="0" presStyleCnt="3">
        <dgm:presLayoutVars>
          <dgm:bulletEnabled val="1"/>
        </dgm:presLayoutVars>
      </dgm:prSet>
      <dgm:spPr/>
    </dgm:pt>
    <dgm:pt modelId="{4F87D660-084C-42C1-997E-5E0080EA557B}" type="pres">
      <dgm:prSet presAssocID="{F2D67945-134A-4254-B777-1C08173BE46C}" presName="spacing" presStyleCnt="0"/>
      <dgm:spPr/>
    </dgm:pt>
    <dgm:pt modelId="{5C20976C-29DF-4AE2-B178-84CB5CF46DC2}" type="pres">
      <dgm:prSet presAssocID="{10A0D078-E235-425E-9134-FBE4FA49D1E1}" presName="composite" presStyleCnt="0"/>
      <dgm:spPr/>
    </dgm:pt>
    <dgm:pt modelId="{C167B6B9-2723-4979-BE93-5420F774887B}" type="pres">
      <dgm:prSet presAssocID="{10A0D078-E235-425E-9134-FBE4FA49D1E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CAF5E8-81DF-4EC5-B276-49A1D9FD151E}" type="pres">
      <dgm:prSet presAssocID="{10A0D078-E235-425E-9134-FBE4FA49D1E1}" presName="txShp" presStyleLbl="node1" presStyleIdx="1" presStyleCnt="3">
        <dgm:presLayoutVars>
          <dgm:bulletEnabled val="1"/>
        </dgm:presLayoutVars>
      </dgm:prSet>
      <dgm:spPr/>
    </dgm:pt>
    <dgm:pt modelId="{8F6FF5E8-85C0-4B67-9800-7A859356B3EC}" type="pres">
      <dgm:prSet presAssocID="{856CD615-DBAA-40D1-8C67-42A86E08DA2F}" presName="spacing" presStyleCnt="0"/>
      <dgm:spPr/>
    </dgm:pt>
    <dgm:pt modelId="{C42D5DB4-CE50-4AC2-A0EB-55B518C891A9}" type="pres">
      <dgm:prSet presAssocID="{AB240F75-03DC-4782-BF87-5B626C7DD6C1}" presName="composite" presStyleCnt="0"/>
      <dgm:spPr/>
    </dgm:pt>
    <dgm:pt modelId="{023E20B9-69D2-4931-ADD8-ABEE47BC55E3}" type="pres">
      <dgm:prSet presAssocID="{AB240F75-03DC-4782-BF87-5B626C7DD6C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50B7EE-2B1B-43E4-B5CE-2637CD0C91DF}" type="pres">
      <dgm:prSet presAssocID="{AB240F75-03DC-4782-BF87-5B626C7DD6C1}" presName="txShp" presStyleLbl="node1" presStyleIdx="2" presStyleCnt="3">
        <dgm:presLayoutVars>
          <dgm:bulletEnabled val="1"/>
        </dgm:presLayoutVars>
      </dgm:prSet>
      <dgm:spPr/>
    </dgm:pt>
  </dgm:ptLst>
  <dgm:cxnLst>
    <dgm:cxn modelId="{386E0807-1606-4D1A-A678-C216B27E7466}" type="presOf" srcId="{CE75724F-14D9-4725-9025-2CAC370BF8D1}" destId="{76EC7D98-4E7F-424F-984D-7A1A2E0593B2}" srcOrd="0" destOrd="0" presId="urn:microsoft.com/office/officeart/2005/8/layout/vList3"/>
    <dgm:cxn modelId="{21A6EB72-98B9-478D-88F6-B5C218B34371}" type="presOf" srcId="{10A0D078-E235-425E-9134-FBE4FA49D1E1}" destId="{A7CAF5E8-81DF-4EC5-B276-49A1D9FD151E}" srcOrd="0" destOrd="0" presId="urn:microsoft.com/office/officeart/2005/8/layout/vList3"/>
    <dgm:cxn modelId="{09E7979E-834E-4C1E-8F99-708D46C4C9FE}" type="presOf" srcId="{AB240F75-03DC-4782-BF87-5B626C7DD6C1}" destId="{5350B7EE-2B1B-43E4-B5CE-2637CD0C91DF}" srcOrd="0" destOrd="0" presId="urn:microsoft.com/office/officeart/2005/8/layout/vList3"/>
    <dgm:cxn modelId="{28B3C6CB-3F40-4DF8-8D7B-3C6CAFE00E97}" srcId="{AF6D4C28-EBB0-46F1-9DFB-B5D6FD858F08}" destId="{AB240F75-03DC-4782-BF87-5B626C7DD6C1}" srcOrd="2" destOrd="0" parTransId="{5FEB3CD4-DD59-419A-B4B7-8579ADB8CCDA}" sibTransId="{ABAB0E60-39D1-4D77-A6C4-928933FF8088}"/>
    <dgm:cxn modelId="{808864CD-3FE8-416B-87E1-BFE4F3D99471}" srcId="{AF6D4C28-EBB0-46F1-9DFB-B5D6FD858F08}" destId="{10A0D078-E235-425E-9134-FBE4FA49D1E1}" srcOrd="1" destOrd="0" parTransId="{59E0CF54-4164-4ACA-99D2-ADC039D91694}" sibTransId="{856CD615-DBAA-40D1-8C67-42A86E08DA2F}"/>
    <dgm:cxn modelId="{86C63CE2-6219-43A6-A7F3-87855EE2562F}" type="presOf" srcId="{AF6D4C28-EBB0-46F1-9DFB-B5D6FD858F08}" destId="{9C784F34-1C49-4C14-9CC2-F63916012F96}" srcOrd="0" destOrd="0" presId="urn:microsoft.com/office/officeart/2005/8/layout/vList3"/>
    <dgm:cxn modelId="{37D0A4FA-3069-4D84-9A15-BC90294693BA}" srcId="{AF6D4C28-EBB0-46F1-9DFB-B5D6FD858F08}" destId="{CE75724F-14D9-4725-9025-2CAC370BF8D1}" srcOrd="0" destOrd="0" parTransId="{D40E41CE-AECF-4960-A101-0970169F019E}" sibTransId="{F2D67945-134A-4254-B777-1C08173BE46C}"/>
    <dgm:cxn modelId="{9279BD21-E783-482C-B5E4-26C9351F33A5}" type="presParOf" srcId="{9C784F34-1C49-4C14-9CC2-F63916012F96}" destId="{311443A8-9569-405C-8850-783B1CAB6EA1}" srcOrd="0" destOrd="0" presId="urn:microsoft.com/office/officeart/2005/8/layout/vList3"/>
    <dgm:cxn modelId="{646FC25A-6C93-4DA1-B379-655AED1AA4E9}" type="presParOf" srcId="{311443A8-9569-405C-8850-783B1CAB6EA1}" destId="{01C3A312-A214-41D7-A18D-7C77629D2BEA}" srcOrd="0" destOrd="0" presId="urn:microsoft.com/office/officeart/2005/8/layout/vList3"/>
    <dgm:cxn modelId="{36BF7B35-D6BC-4405-87F2-90DF2EC009FD}" type="presParOf" srcId="{311443A8-9569-405C-8850-783B1CAB6EA1}" destId="{76EC7D98-4E7F-424F-984D-7A1A2E0593B2}" srcOrd="1" destOrd="0" presId="urn:microsoft.com/office/officeart/2005/8/layout/vList3"/>
    <dgm:cxn modelId="{12538C45-5617-4B30-891E-9A88B0A3DB3B}" type="presParOf" srcId="{9C784F34-1C49-4C14-9CC2-F63916012F96}" destId="{4F87D660-084C-42C1-997E-5E0080EA557B}" srcOrd="1" destOrd="0" presId="urn:microsoft.com/office/officeart/2005/8/layout/vList3"/>
    <dgm:cxn modelId="{22A0679B-7FBA-4052-86B9-32D61FF51D48}" type="presParOf" srcId="{9C784F34-1C49-4C14-9CC2-F63916012F96}" destId="{5C20976C-29DF-4AE2-B178-84CB5CF46DC2}" srcOrd="2" destOrd="0" presId="urn:microsoft.com/office/officeart/2005/8/layout/vList3"/>
    <dgm:cxn modelId="{C5C98E80-6948-423A-B9FA-BD189115003C}" type="presParOf" srcId="{5C20976C-29DF-4AE2-B178-84CB5CF46DC2}" destId="{C167B6B9-2723-4979-BE93-5420F774887B}" srcOrd="0" destOrd="0" presId="urn:microsoft.com/office/officeart/2005/8/layout/vList3"/>
    <dgm:cxn modelId="{C0AECFE5-623E-48B6-81AD-01123F203EB1}" type="presParOf" srcId="{5C20976C-29DF-4AE2-B178-84CB5CF46DC2}" destId="{A7CAF5E8-81DF-4EC5-B276-49A1D9FD151E}" srcOrd="1" destOrd="0" presId="urn:microsoft.com/office/officeart/2005/8/layout/vList3"/>
    <dgm:cxn modelId="{7422C5C0-A5A1-4B27-8A8A-213BD9C52AC2}" type="presParOf" srcId="{9C784F34-1C49-4C14-9CC2-F63916012F96}" destId="{8F6FF5E8-85C0-4B67-9800-7A859356B3EC}" srcOrd="3" destOrd="0" presId="urn:microsoft.com/office/officeart/2005/8/layout/vList3"/>
    <dgm:cxn modelId="{39D01203-526B-4EF4-9768-5A7A3367FD12}" type="presParOf" srcId="{9C784F34-1C49-4C14-9CC2-F63916012F96}" destId="{C42D5DB4-CE50-4AC2-A0EB-55B518C891A9}" srcOrd="4" destOrd="0" presId="urn:microsoft.com/office/officeart/2005/8/layout/vList3"/>
    <dgm:cxn modelId="{8F1B85F4-9D24-4839-8CE2-6553E3D2BD2E}" type="presParOf" srcId="{C42D5DB4-CE50-4AC2-A0EB-55B518C891A9}" destId="{023E20B9-69D2-4931-ADD8-ABEE47BC55E3}" srcOrd="0" destOrd="0" presId="urn:microsoft.com/office/officeart/2005/8/layout/vList3"/>
    <dgm:cxn modelId="{CF3AF229-53EE-42EA-BFE2-75DC196D8771}" type="presParOf" srcId="{C42D5DB4-CE50-4AC2-A0EB-55B518C891A9}" destId="{5350B7EE-2B1B-43E4-B5CE-2637CD0C91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BF3B-AA39-4215-B899-FD053E242305}">
      <dsp:nvSpPr>
        <dsp:cNvPr id="0" name=""/>
        <dsp:cNvSpPr/>
      </dsp:nvSpPr>
      <dsp:spPr>
        <a:xfrm>
          <a:off x="3671946" y="297484"/>
          <a:ext cx="3844409" cy="384440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Annual Income</a:t>
          </a:r>
        </a:p>
      </dsp:txBody>
      <dsp:txXfrm>
        <a:off x="5698042" y="1112132"/>
        <a:ext cx="1373003" cy="1144169"/>
      </dsp:txXfrm>
    </dsp:sp>
    <dsp:sp modelId="{D815F3C3-8B6C-43EE-9E7A-449160591221}">
      <dsp:nvSpPr>
        <dsp:cNvPr id="0" name=""/>
        <dsp:cNvSpPr/>
      </dsp:nvSpPr>
      <dsp:spPr>
        <a:xfrm>
          <a:off x="3592770" y="434784"/>
          <a:ext cx="3844409" cy="384440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Index Return</a:t>
          </a:r>
        </a:p>
      </dsp:txBody>
      <dsp:txXfrm>
        <a:off x="4508105" y="2929073"/>
        <a:ext cx="2059505" cy="1006869"/>
      </dsp:txXfrm>
    </dsp:sp>
    <dsp:sp modelId="{05FDFF90-0FA1-4B85-BD0B-55D25D427018}">
      <dsp:nvSpPr>
        <dsp:cNvPr id="0" name=""/>
        <dsp:cNvSpPr/>
      </dsp:nvSpPr>
      <dsp:spPr>
        <a:xfrm>
          <a:off x="3513593" y="297484"/>
          <a:ext cx="3844409" cy="384440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Adjusted Value</a:t>
          </a:r>
        </a:p>
      </dsp:txBody>
      <dsp:txXfrm>
        <a:off x="3958904" y="1112132"/>
        <a:ext cx="1373003" cy="1144169"/>
      </dsp:txXfrm>
    </dsp:sp>
    <dsp:sp modelId="{98CD0A2E-7A6B-40A1-ACB2-F823591CAE82}">
      <dsp:nvSpPr>
        <dsp:cNvPr id="0" name=""/>
        <dsp:cNvSpPr/>
      </dsp:nvSpPr>
      <dsp:spPr>
        <a:xfrm>
          <a:off x="3434276" y="59496"/>
          <a:ext cx="4320384" cy="432038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14D6-F2AE-4A12-B10B-E6158FFADDE3}">
      <dsp:nvSpPr>
        <dsp:cNvPr id="0" name=""/>
        <dsp:cNvSpPr/>
      </dsp:nvSpPr>
      <dsp:spPr>
        <a:xfrm>
          <a:off x="3354782" y="196554"/>
          <a:ext cx="4320384" cy="432038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45A01-6174-4D54-A8BA-5BCBBB2074B9}">
      <dsp:nvSpPr>
        <dsp:cNvPr id="0" name=""/>
        <dsp:cNvSpPr/>
      </dsp:nvSpPr>
      <dsp:spPr>
        <a:xfrm>
          <a:off x="3275289" y="59496"/>
          <a:ext cx="4320384" cy="432038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3A4B-79AD-4890-9192-21EDBB211325}">
      <dsp:nvSpPr>
        <dsp:cNvPr id="0" name=""/>
        <dsp:cNvSpPr/>
      </dsp:nvSpPr>
      <dsp:spPr>
        <a:xfrm>
          <a:off x="1138" y="0"/>
          <a:ext cx="177144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Indexes</a:t>
          </a:r>
        </a:p>
      </dsp:txBody>
      <dsp:txXfrm>
        <a:off x="1138" y="1453514"/>
        <a:ext cx="1771445" cy="1453514"/>
      </dsp:txXfrm>
    </dsp:sp>
    <dsp:sp modelId="{5DA8BACE-6921-4F49-A439-630E68910FB0}">
      <dsp:nvSpPr>
        <dsp:cNvPr id="0" name=""/>
        <dsp:cNvSpPr/>
      </dsp:nvSpPr>
      <dsp:spPr>
        <a:xfrm>
          <a:off x="281835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4A94A0-99EF-4B46-9A98-027C0217F45C}">
      <dsp:nvSpPr>
        <dsp:cNvPr id="0" name=""/>
        <dsp:cNvSpPr/>
      </dsp:nvSpPr>
      <dsp:spPr>
        <a:xfrm>
          <a:off x="1825727" y="0"/>
          <a:ext cx="177144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Protection</a:t>
          </a:r>
        </a:p>
      </dsp:txBody>
      <dsp:txXfrm>
        <a:off x="1825727" y="1453514"/>
        <a:ext cx="1771445" cy="1453514"/>
      </dsp:txXfrm>
    </dsp:sp>
    <dsp:sp modelId="{2DF16DAB-A8BF-4579-989A-9668C8959A2F}">
      <dsp:nvSpPr>
        <dsp:cNvPr id="0" name=""/>
        <dsp:cNvSpPr/>
      </dsp:nvSpPr>
      <dsp:spPr>
        <a:xfrm>
          <a:off x="2106424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A2A36-9B8F-4377-9E14-2B1A6951CB3C}">
      <dsp:nvSpPr>
        <dsp:cNvPr id="0" name=""/>
        <dsp:cNvSpPr/>
      </dsp:nvSpPr>
      <dsp:spPr>
        <a:xfrm>
          <a:off x="3650316" y="0"/>
          <a:ext cx="177144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Income </a:t>
          </a:r>
        </a:p>
      </dsp:txBody>
      <dsp:txXfrm>
        <a:off x="3650316" y="1453514"/>
        <a:ext cx="1771445" cy="1453514"/>
      </dsp:txXfrm>
    </dsp:sp>
    <dsp:sp modelId="{8A57B0E0-51D3-4CAB-9310-070EDBB7209B}">
      <dsp:nvSpPr>
        <dsp:cNvPr id="0" name=""/>
        <dsp:cNvSpPr/>
      </dsp:nvSpPr>
      <dsp:spPr>
        <a:xfrm>
          <a:off x="3931013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46D3EE-D29D-433C-A3FF-D15A8CB8AD1B}">
      <dsp:nvSpPr>
        <dsp:cNvPr id="0" name=""/>
        <dsp:cNvSpPr/>
      </dsp:nvSpPr>
      <dsp:spPr>
        <a:xfrm>
          <a:off x="216916" y="2907029"/>
          <a:ext cx="4989068" cy="54506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BED3F-AB62-414D-9AD3-619FFB4BC24C}">
      <dsp:nvSpPr>
        <dsp:cNvPr id="0" name=""/>
        <dsp:cNvSpPr/>
      </dsp:nvSpPr>
      <dsp:spPr>
        <a:xfrm>
          <a:off x="0" y="0"/>
          <a:ext cx="11029950" cy="1655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42E51-7624-4836-91C1-A13E01E03706}">
      <dsp:nvSpPr>
        <dsp:cNvPr id="0" name=""/>
        <dsp:cNvSpPr/>
      </dsp:nvSpPr>
      <dsp:spPr>
        <a:xfrm>
          <a:off x="330898" y="220694"/>
          <a:ext cx="3240047" cy="1213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0000" b="-20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0BC3C-8FB8-4A98-A29A-D125B1862305}">
      <dsp:nvSpPr>
        <dsp:cNvPr id="0" name=""/>
        <dsp:cNvSpPr/>
      </dsp:nvSpPr>
      <dsp:spPr>
        <a:xfrm rot="10800000">
          <a:off x="330898" y="1655207"/>
          <a:ext cx="3240047" cy="20230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Index Strategy Gains Locked Annually </a:t>
          </a:r>
        </a:p>
      </dsp:txBody>
      <dsp:txXfrm rot="10800000">
        <a:off x="393113" y="1655207"/>
        <a:ext cx="3115617" cy="1960815"/>
      </dsp:txXfrm>
    </dsp:sp>
    <dsp:sp modelId="{02AC292A-67C2-4E5C-AEA6-6C9AF3ECFC70}">
      <dsp:nvSpPr>
        <dsp:cNvPr id="0" name=""/>
        <dsp:cNvSpPr/>
      </dsp:nvSpPr>
      <dsp:spPr>
        <a:xfrm>
          <a:off x="3894951" y="220694"/>
          <a:ext cx="3240047" cy="1213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27000" b="-12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87563-1BD2-4A3D-849C-632E6B12A324}">
      <dsp:nvSpPr>
        <dsp:cNvPr id="0" name=""/>
        <dsp:cNvSpPr/>
      </dsp:nvSpPr>
      <dsp:spPr>
        <a:xfrm rot="10800000">
          <a:off x="3894951" y="1655207"/>
          <a:ext cx="3240047" cy="20230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Guaranteed Lifetime Income</a:t>
          </a:r>
        </a:p>
      </dsp:txBody>
      <dsp:txXfrm rot="10800000">
        <a:off x="3957166" y="1655207"/>
        <a:ext cx="3115617" cy="1960815"/>
      </dsp:txXfrm>
    </dsp:sp>
    <dsp:sp modelId="{219EECBB-477E-4BA7-A627-0FE48196E329}">
      <dsp:nvSpPr>
        <dsp:cNvPr id="0" name=""/>
        <dsp:cNvSpPr/>
      </dsp:nvSpPr>
      <dsp:spPr>
        <a:xfrm>
          <a:off x="7459003" y="220694"/>
          <a:ext cx="3240047" cy="1213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5000" b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E2C9-5924-4D60-983F-3A7C8E8391CB}">
      <dsp:nvSpPr>
        <dsp:cNvPr id="0" name=""/>
        <dsp:cNvSpPr/>
      </dsp:nvSpPr>
      <dsp:spPr>
        <a:xfrm rot="10800000">
          <a:off x="7459003" y="1655207"/>
          <a:ext cx="3240047" cy="20230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100% Downside Protection  </a:t>
          </a:r>
        </a:p>
      </dsp:txBody>
      <dsp:txXfrm rot="10800000">
        <a:off x="7521218" y="1655207"/>
        <a:ext cx="3115617" cy="1960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FBD1-87AC-4770-B89C-84313672FFAF}">
      <dsp:nvSpPr>
        <dsp:cNvPr id="0" name=""/>
        <dsp:cNvSpPr/>
      </dsp:nvSpPr>
      <dsp:spPr>
        <a:xfrm>
          <a:off x="2315" y="0"/>
          <a:ext cx="3603045" cy="3678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 Guaranteed </a:t>
          </a:r>
        </a:p>
      </dsp:txBody>
      <dsp:txXfrm>
        <a:off x="2315" y="1471295"/>
        <a:ext cx="3603045" cy="1471295"/>
      </dsp:txXfrm>
    </dsp:sp>
    <dsp:sp modelId="{CBD037C9-2A8F-489C-AE75-A16FA287EDF1}">
      <dsp:nvSpPr>
        <dsp:cNvPr id="0" name=""/>
        <dsp:cNvSpPr/>
      </dsp:nvSpPr>
      <dsp:spPr>
        <a:xfrm>
          <a:off x="1191411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1F430-14D2-4CD5-930A-47FF190DA918}">
      <dsp:nvSpPr>
        <dsp:cNvPr id="0" name=""/>
        <dsp:cNvSpPr/>
      </dsp:nvSpPr>
      <dsp:spPr>
        <a:xfrm>
          <a:off x="3713452" y="0"/>
          <a:ext cx="3603045" cy="3678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Annual Income </a:t>
          </a:r>
        </a:p>
      </dsp:txBody>
      <dsp:txXfrm>
        <a:off x="3713452" y="1471295"/>
        <a:ext cx="3603045" cy="1471295"/>
      </dsp:txXfrm>
    </dsp:sp>
    <dsp:sp modelId="{56A4967C-4833-4ACC-888A-3492E213B283}">
      <dsp:nvSpPr>
        <dsp:cNvPr id="0" name=""/>
        <dsp:cNvSpPr/>
      </dsp:nvSpPr>
      <dsp:spPr>
        <a:xfrm>
          <a:off x="4902548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96576-4E07-49A9-9C4E-E8DB0E2128FE}">
      <dsp:nvSpPr>
        <dsp:cNvPr id="0" name=""/>
        <dsp:cNvSpPr/>
      </dsp:nvSpPr>
      <dsp:spPr>
        <a:xfrm>
          <a:off x="7424588" y="0"/>
          <a:ext cx="3603045" cy="3678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Principal Protected </a:t>
          </a:r>
        </a:p>
      </dsp:txBody>
      <dsp:txXfrm>
        <a:off x="7424588" y="1471295"/>
        <a:ext cx="3603045" cy="1471295"/>
      </dsp:txXfrm>
    </dsp:sp>
    <dsp:sp modelId="{9ADF4F0C-F5EE-4425-B7F4-700A6EBA8C8A}">
      <dsp:nvSpPr>
        <dsp:cNvPr id="0" name=""/>
        <dsp:cNvSpPr/>
      </dsp:nvSpPr>
      <dsp:spPr>
        <a:xfrm>
          <a:off x="8613684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F85BA-2D8C-4658-BB7C-770BD88EC082}">
      <dsp:nvSpPr>
        <dsp:cNvPr id="0" name=""/>
        <dsp:cNvSpPr/>
      </dsp:nvSpPr>
      <dsp:spPr>
        <a:xfrm>
          <a:off x="441197" y="2942590"/>
          <a:ext cx="10147554" cy="5517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0723-B771-4F3E-820D-E8A819967E45}">
      <dsp:nvSpPr>
        <dsp:cNvPr id="0" name=""/>
        <dsp:cNvSpPr/>
      </dsp:nvSpPr>
      <dsp:spPr>
        <a:xfrm>
          <a:off x="1138" y="0"/>
          <a:ext cx="177144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3%</a:t>
          </a:r>
        </a:p>
      </dsp:txBody>
      <dsp:txXfrm>
        <a:off x="1138" y="1453514"/>
        <a:ext cx="1771445" cy="1453514"/>
      </dsp:txXfrm>
    </dsp:sp>
    <dsp:sp modelId="{49613D29-9A27-4211-BAFF-0E12988697FE}">
      <dsp:nvSpPr>
        <dsp:cNvPr id="0" name=""/>
        <dsp:cNvSpPr/>
      </dsp:nvSpPr>
      <dsp:spPr>
        <a:xfrm>
          <a:off x="281835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DB776-770D-445D-8D9D-3CC5459232FF}">
      <dsp:nvSpPr>
        <dsp:cNvPr id="0" name=""/>
        <dsp:cNvSpPr/>
      </dsp:nvSpPr>
      <dsp:spPr>
        <a:xfrm>
          <a:off x="1825727" y="0"/>
          <a:ext cx="177144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Indexes</a:t>
          </a:r>
        </a:p>
      </dsp:txBody>
      <dsp:txXfrm>
        <a:off x="1825727" y="1453514"/>
        <a:ext cx="1771445" cy="1453514"/>
      </dsp:txXfrm>
    </dsp:sp>
    <dsp:sp modelId="{02C9042D-4794-4C64-91D3-7F35926F0380}">
      <dsp:nvSpPr>
        <dsp:cNvPr id="0" name=""/>
        <dsp:cNvSpPr/>
      </dsp:nvSpPr>
      <dsp:spPr>
        <a:xfrm>
          <a:off x="2106424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6DDCE-A984-45CB-A1EB-94466A64F343}">
      <dsp:nvSpPr>
        <dsp:cNvPr id="0" name=""/>
        <dsp:cNvSpPr/>
      </dsp:nvSpPr>
      <dsp:spPr>
        <a:xfrm>
          <a:off x="3650316" y="0"/>
          <a:ext cx="177144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Liquidity </a:t>
          </a:r>
        </a:p>
      </dsp:txBody>
      <dsp:txXfrm>
        <a:off x="3650316" y="1453514"/>
        <a:ext cx="1771445" cy="1453514"/>
      </dsp:txXfrm>
    </dsp:sp>
    <dsp:sp modelId="{DE66D37B-3832-4749-953B-4012B2327D9D}">
      <dsp:nvSpPr>
        <dsp:cNvPr id="0" name=""/>
        <dsp:cNvSpPr/>
      </dsp:nvSpPr>
      <dsp:spPr>
        <a:xfrm>
          <a:off x="3931013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98CEE-F61F-4223-BB8B-03E434DF68C6}">
      <dsp:nvSpPr>
        <dsp:cNvPr id="0" name=""/>
        <dsp:cNvSpPr/>
      </dsp:nvSpPr>
      <dsp:spPr>
        <a:xfrm>
          <a:off x="216916" y="2907029"/>
          <a:ext cx="4989068" cy="54506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7D98-4E7F-424F-984D-7A1A2E0593B2}">
      <dsp:nvSpPr>
        <dsp:cNvPr id="0" name=""/>
        <dsp:cNvSpPr/>
      </dsp:nvSpPr>
      <dsp:spPr>
        <a:xfrm rot="10800000">
          <a:off x="1160700" y="1373"/>
          <a:ext cx="3606228" cy="1009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4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Indexing Strategies</a:t>
          </a:r>
        </a:p>
      </dsp:txBody>
      <dsp:txXfrm rot="10800000">
        <a:off x="1413065" y="1373"/>
        <a:ext cx="3353863" cy="1009459"/>
      </dsp:txXfrm>
    </dsp:sp>
    <dsp:sp modelId="{01C3A312-A214-41D7-A18D-7C77629D2BEA}">
      <dsp:nvSpPr>
        <dsp:cNvPr id="0" name=""/>
        <dsp:cNvSpPr/>
      </dsp:nvSpPr>
      <dsp:spPr>
        <a:xfrm>
          <a:off x="655970" y="1373"/>
          <a:ext cx="1009459" cy="1009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AF5E8-81DF-4EC5-B276-49A1D9FD151E}">
      <dsp:nvSpPr>
        <dsp:cNvPr id="0" name=""/>
        <dsp:cNvSpPr/>
      </dsp:nvSpPr>
      <dsp:spPr>
        <a:xfrm rot="10800000">
          <a:off x="1160700" y="1312163"/>
          <a:ext cx="3606228" cy="1009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4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Protection </a:t>
          </a:r>
        </a:p>
      </dsp:txBody>
      <dsp:txXfrm rot="10800000">
        <a:off x="1413065" y="1312163"/>
        <a:ext cx="3353863" cy="1009459"/>
      </dsp:txXfrm>
    </dsp:sp>
    <dsp:sp modelId="{C167B6B9-2723-4979-BE93-5420F774887B}">
      <dsp:nvSpPr>
        <dsp:cNvPr id="0" name=""/>
        <dsp:cNvSpPr/>
      </dsp:nvSpPr>
      <dsp:spPr>
        <a:xfrm>
          <a:off x="655970" y="1312163"/>
          <a:ext cx="1009459" cy="10094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0B7EE-2B1B-43E4-B5CE-2637CD0C91DF}">
      <dsp:nvSpPr>
        <dsp:cNvPr id="0" name=""/>
        <dsp:cNvSpPr/>
      </dsp:nvSpPr>
      <dsp:spPr>
        <a:xfrm rot="10800000">
          <a:off x="1160700" y="2622954"/>
          <a:ext cx="3606228" cy="1009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4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Tax Advantages</a:t>
          </a:r>
        </a:p>
      </dsp:txBody>
      <dsp:txXfrm rot="10800000">
        <a:off x="1413065" y="2622954"/>
        <a:ext cx="3353863" cy="1009459"/>
      </dsp:txXfrm>
    </dsp:sp>
    <dsp:sp modelId="{023E20B9-69D2-4931-ADD8-ABEE47BC55E3}">
      <dsp:nvSpPr>
        <dsp:cNvPr id="0" name=""/>
        <dsp:cNvSpPr/>
      </dsp:nvSpPr>
      <dsp:spPr>
        <a:xfrm>
          <a:off x="655970" y="2622954"/>
          <a:ext cx="1009459" cy="1009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88" r:id="rId7"/>
    <p:sldLayoutId id="2147483677" r:id="rId8"/>
    <p:sldLayoutId id="2147483678" r:id="rId9"/>
    <p:sldLayoutId id="2147483687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design with lines and financial symbols">
            <a:extLst>
              <a:ext uri="{FF2B5EF4-FFF2-40B4-BE49-F238E27FC236}">
                <a16:creationId xmlns:a16="http://schemas.microsoft.com/office/drawing/2014/main" id="{99032302-FAE3-22A8-9F99-431CEC084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00" b="50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81CA6-F5D7-BD8B-DF85-FEAFAB43D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n-US" dirty="0"/>
              <a:t>Fixed Indexed Annuity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767B1-EAA1-8398-C9E9-0BF92DB39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Protection and Performance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E6E1D27-352C-ED25-BFDD-A07DA1E77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EE31-0E6F-3621-4B49-8FD9DCBC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AEF8D36-17E9-F6AB-5E1F-4E0FF3DA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5" y="649278"/>
            <a:ext cx="11470580" cy="5935484"/>
          </a:xfrm>
        </p:spPr>
      </p:pic>
    </p:spTree>
    <p:extLst>
      <p:ext uri="{BB962C8B-B14F-4D97-AF65-F5344CB8AC3E}">
        <p14:creationId xmlns:p14="http://schemas.microsoft.com/office/powerpoint/2010/main" val="62628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21B786-4F8F-E4E5-44E0-2A1A847C4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4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12A0-93C4-D15A-65E2-DF48563B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Year Rate Guarantee Annuity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BD6A3D-41FD-33E3-38C0-962013DA6C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0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D7D7-EA73-4E31-AD16-EEA2254B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Athene Protector 5 – Highlights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054903-7C87-47DF-BD1A-C381CF3FFBB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78CB7-E2F9-4527-93DE-176AD699D0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Return or 10% Simple Interest after 5 years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Strategies with Participation Rates not Caps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Investment Penalty Free Withdrawals </a:t>
            </a:r>
          </a:p>
        </p:txBody>
      </p:sp>
    </p:spTree>
    <p:extLst>
      <p:ext uri="{BB962C8B-B14F-4D97-AF65-F5344CB8AC3E}">
        <p14:creationId xmlns:p14="http://schemas.microsoft.com/office/powerpoint/2010/main" val="306810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860E85A-1433-3618-DFCC-114DD5B9F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1"/>
          <a:stretch/>
        </p:blipFill>
        <p:spPr>
          <a:xfrm>
            <a:off x="312391" y="264816"/>
            <a:ext cx="11567217" cy="6328368"/>
          </a:xfrm>
          <a:custGeom>
            <a:avLst/>
            <a:gdLst/>
            <a:ahLst/>
            <a:cxnLst/>
            <a:rect l="l" t="t" r="r" b="b"/>
            <a:pathLst>
              <a:path w="11567217" h="6441619">
                <a:moveTo>
                  <a:pt x="9679836" y="0"/>
                </a:moveTo>
                <a:lnTo>
                  <a:pt x="11263417" y="10894"/>
                </a:lnTo>
                <a:cubicBezTo>
                  <a:pt x="11382301" y="17609"/>
                  <a:pt x="11536424" y="1002"/>
                  <a:pt x="11567217" y="48535"/>
                </a:cubicBezTo>
                <a:lnTo>
                  <a:pt x="11567217" y="920385"/>
                </a:lnTo>
                <a:lnTo>
                  <a:pt x="11562633" y="920385"/>
                </a:lnTo>
                <a:cubicBezTo>
                  <a:pt x="11561314" y="981047"/>
                  <a:pt x="11559994" y="1041707"/>
                  <a:pt x="11558673" y="1102369"/>
                </a:cubicBezTo>
                <a:cubicBezTo>
                  <a:pt x="11538593" y="1912963"/>
                  <a:pt x="11489274" y="3018042"/>
                  <a:pt x="11478497" y="3567409"/>
                </a:cubicBezTo>
                <a:cubicBezTo>
                  <a:pt x="11462398" y="5701255"/>
                  <a:pt x="11559955" y="6032078"/>
                  <a:pt x="11419158" y="6004157"/>
                </a:cubicBezTo>
                <a:cubicBezTo>
                  <a:pt x="9251662" y="6066645"/>
                  <a:pt x="7569263" y="6051924"/>
                  <a:pt x="5959237" y="6020581"/>
                </a:cubicBezTo>
                <a:lnTo>
                  <a:pt x="3421962" y="5987283"/>
                </a:lnTo>
                <a:lnTo>
                  <a:pt x="3256091" y="5985847"/>
                </a:lnTo>
                <a:cubicBezTo>
                  <a:pt x="3256091" y="5985847"/>
                  <a:pt x="3202546" y="6178335"/>
                  <a:pt x="3247524" y="6441619"/>
                </a:cubicBezTo>
                <a:cubicBezTo>
                  <a:pt x="3105860" y="6376309"/>
                  <a:pt x="2740072" y="6127820"/>
                  <a:pt x="2641243" y="5985973"/>
                </a:cubicBezTo>
                <a:cubicBezTo>
                  <a:pt x="2554500" y="5983200"/>
                  <a:pt x="2244548" y="5991703"/>
                  <a:pt x="1884360" y="5984703"/>
                </a:cubicBezTo>
                <a:lnTo>
                  <a:pt x="1588284" y="5987613"/>
                </a:lnTo>
                <a:lnTo>
                  <a:pt x="670952" y="5995578"/>
                </a:lnTo>
                <a:cubicBezTo>
                  <a:pt x="414619" y="5985794"/>
                  <a:pt x="276640" y="6005701"/>
                  <a:pt x="37645" y="5979095"/>
                </a:cubicBezTo>
                <a:cubicBezTo>
                  <a:pt x="-689" y="5771035"/>
                  <a:pt x="42065" y="4461454"/>
                  <a:pt x="28759" y="2654083"/>
                </a:cubicBezTo>
                <a:cubicBezTo>
                  <a:pt x="-19465" y="1559448"/>
                  <a:pt x="-590" y="609295"/>
                  <a:pt x="38085" y="178493"/>
                </a:cubicBezTo>
                <a:cubicBezTo>
                  <a:pt x="53618" y="5473"/>
                  <a:pt x="137949" y="89242"/>
                  <a:pt x="282852" y="71404"/>
                </a:cubicBezTo>
                <a:cubicBezTo>
                  <a:pt x="427756" y="53566"/>
                  <a:pt x="708022" y="87580"/>
                  <a:pt x="907507" y="71464"/>
                </a:cubicBezTo>
                <a:lnTo>
                  <a:pt x="3988873" y="76849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5D8AAA-8B30-4DA3-A631-05C6DD3B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2391" y="264816"/>
            <a:ext cx="11567216" cy="632836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1242"/>
              <a:gd name="connsiteY0" fmla="*/ 39610 h 6402571"/>
              <a:gd name="connsiteX1" fmla="*/ 304663 w 11601242"/>
              <a:gd name="connsiteY1" fmla="*/ 50371 h 6402571"/>
              <a:gd name="connsiteX2" fmla="*/ 0 w 11601242"/>
              <a:gd name="connsiteY2" fmla="*/ 87552 h 6402571"/>
              <a:gd name="connsiteX3" fmla="*/ 0 w 11601242"/>
              <a:gd name="connsiteY3" fmla="*/ 948756 h 6402571"/>
              <a:gd name="connsiteX4" fmla="*/ 4597 w 11601242"/>
              <a:gd name="connsiteY4" fmla="*/ 948756 h 6402571"/>
              <a:gd name="connsiteX5" fmla="*/ 8568 w 11601242"/>
              <a:gd name="connsiteY5" fmla="*/ 1128518 h 6402571"/>
              <a:gd name="connsiteX6" fmla="*/ 88972 w 11601242"/>
              <a:gd name="connsiteY6" fmla="*/ 3563458 h 6402571"/>
              <a:gd name="connsiteX7" fmla="*/ 148480 w 11601242"/>
              <a:gd name="connsiteY7" fmla="*/ 5970451 h 6402571"/>
              <a:gd name="connsiteX8" fmla="*/ 5623915 w 11601242"/>
              <a:gd name="connsiteY8" fmla="*/ 5986674 h 6402571"/>
              <a:gd name="connsiteX9" fmla="*/ 8143603 w 11601242"/>
              <a:gd name="connsiteY9" fmla="*/ 5952640 h 6402571"/>
              <a:gd name="connsiteX10" fmla="*/ 8168400 w 11601242"/>
              <a:gd name="connsiteY10" fmla="*/ 5953783 h 6402571"/>
              <a:gd name="connsiteX11" fmla="*/ 8334742 w 11601242"/>
              <a:gd name="connsiteY11" fmla="*/ 5952364 h 6402571"/>
              <a:gd name="connsiteX12" fmla="*/ 8343333 w 11601242"/>
              <a:gd name="connsiteY12" fmla="*/ 6402571 h 6402571"/>
              <a:gd name="connsiteX13" fmla="*/ 8951337 w 11601242"/>
              <a:gd name="connsiteY13" fmla="*/ 5952489 h 6402571"/>
              <a:gd name="connsiteX14" fmla="*/ 9710371 w 11601242"/>
              <a:gd name="connsiteY14" fmla="*/ 5951234 h 6402571"/>
              <a:gd name="connsiteX15" fmla="*/ 9804791 w 11601242"/>
              <a:gd name="connsiteY15" fmla="*/ 5947930 h 6402571"/>
              <a:gd name="connsiteX16" fmla="*/ 9863784 w 11601242"/>
              <a:gd name="connsiteY16" fmla="*/ 5948725 h 6402571"/>
              <a:gd name="connsiteX17" fmla="*/ 10007288 w 11601242"/>
              <a:gd name="connsiteY17" fmla="*/ 5954109 h 6402571"/>
              <a:gd name="connsiteX18" fmla="*/ 10927227 w 11601242"/>
              <a:gd name="connsiteY18" fmla="*/ 5961976 h 6402571"/>
              <a:gd name="connsiteX19" fmla="*/ 11562333 w 11601242"/>
              <a:gd name="connsiteY19" fmla="*/ 5945695 h 6402571"/>
              <a:gd name="connsiteX20" fmla="*/ 11571244 w 11601242"/>
              <a:gd name="connsiteY20" fmla="*/ 2661284 h 6402571"/>
              <a:gd name="connsiteX21" fmla="*/ 11561892 w 11601242"/>
              <a:gd name="connsiteY21" fmla="*/ 215923 h 6402571"/>
              <a:gd name="connsiteX22" fmla="*/ 11316429 w 11601242"/>
              <a:gd name="connsiteY22" fmla="*/ 110142 h 6402571"/>
              <a:gd name="connsiteX23" fmla="*/ 10689999 w 11601242"/>
              <a:gd name="connsiteY23" fmla="*/ 110201 h 6402571"/>
              <a:gd name="connsiteX24" fmla="*/ 7599878 w 11601242"/>
              <a:gd name="connsiteY24" fmla="*/ 115520 h 6402571"/>
              <a:gd name="connsiteX25" fmla="*/ 1892744 w 11601242"/>
              <a:gd name="connsiteY25" fmla="*/ 39610 h 640257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43603 w 11600084"/>
              <a:gd name="connsiteY9" fmla="*/ 5913030 h 6362961"/>
              <a:gd name="connsiteX10" fmla="*/ 8168400 w 11600084"/>
              <a:gd name="connsiteY10" fmla="*/ 5914173 h 6362961"/>
              <a:gd name="connsiteX11" fmla="*/ 8334742 w 11600084"/>
              <a:gd name="connsiteY11" fmla="*/ 5912754 h 6362961"/>
              <a:gd name="connsiteX12" fmla="*/ 8343333 w 11600084"/>
              <a:gd name="connsiteY12" fmla="*/ 6362961 h 6362961"/>
              <a:gd name="connsiteX13" fmla="*/ 8951337 w 11600084"/>
              <a:gd name="connsiteY13" fmla="*/ 5912879 h 6362961"/>
              <a:gd name="connsiteX14" fmla="*/ 9710371 w 11600084"/>
              <a:gd name="connsiteY14" fmla="*/ 5911624 h 6362961"/>
              <a:gd name="connsiteX15" fmla="*/ 9804791 w 11600084"/>
              <a:gd name="connsiteY15" fmla="*/ 5908320 h 6362961"/>
              <a:gd name="connsiteX16" fmla="*/ 9863784 w 11600084"/>
              <a:gd name="connsiteY16" fmla="*/ 5909115 h 6362961"/>
              <a:gd name="connsiteX17" fmla="*/ 10007288 w 11600084"/>
              <a:gd name="connsiteY17" fmla="*/ 5914499 h 6362961"/>
              <a:gd name="connsiteX18" fmla="*/ 10927227 w 11600084"/>
              <a:gd name="connsiteY18" fmla="*/ 5922366 h 6362961"/>
              <a:gd name="connsiteX19" fmla="*/ 11562333 w 11600084"/>
              <a:gd name="connsiteY19" fmla="*/ 5906085 h 6362961"/>
              <a:gd name="connsiteX20" fmla="*/ 11571244 w 11600084"/>
              <a:gd name="connsiteY20" fmla="*/ 2621674 h 6362961"/>
              <a:gd name="connsiteX21" fmla="*/ 11561892 w 11600084"/>
              <a:gd name="connsiteY21" fmla="*/ 176313 h 6362961"/>
              <a:gd name="connsiteX22" fmla="*/ 11316429 w 11600084"/>
              <a:gd name="connsiteY22" fmla="*/ 70532 h 6362961"/>
              <a:gd name="connsiteX23" fmla="*/ 10689999 w 11600084"/>
              <a:gd name="connsiteY23" fmla="*/ 70591 h 6362961"/>
              <a:gd name="connsiteX24" fmla="*/ 7599878 w 11600084"/>
              <a:gd name="connsiteY24" fmla="*/ 75910 h 6362961"/>
              <a:gd name="connsiteX25" fmla="*/ 1892744 w 11600084"/>
              <a:gd name="connsiteY25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04791 w 11600084"/>
              <a:gd name="connsiteY14" fmla="*/ 5908320 h 6362961"/>
              <a:gd name="connsiteX15" fmla="*/ 9863784 w 11600084"/>
              <a:gd name="connsiteY15" fmla="*/ 5909115 h 6362961"/>
              <a:gd name="connsiteX16" fmla="*/ 10007288 w 11600084"/>
              <a:gd name="connsiteY16" fmla="*/ 5914499 h 6362961"/>
              <a:gd name="connsiteX17" fmla="*/ 10927227 w 11600084"/>
              <a:gd name="connsiteY17" fmla="*/ 5922366 h 6362961"/>
              <a:gd name="connsiteX18" fmla="*/ 11562333 w 11600084"/>
              <a:gd name="connsiteY18" fmla="*/ 5906085 h 6362961"/>
              <a:gd name="connsiteX19" fmla="*/ 11571244 w 11600084"/>
              <a:gd name="connsiteY19" fmla="*/ 2621674 h 6362961"/>
              <a:gd name="connsiteX20" fmla="*/ 11561892 w 11600084"/>
              <a:gd name="connsiteY20" fmla="*/ 176313 h 6362961"/>
              <a:gd name="connsiteX21" fmla="*/ 11316429 w 11600084"/>
              <a:gd name="connsiteY21" fmla="*/ 70532 h 6362961"/>
              <a:gd name="connsiteX22" fmla="*/ 10689999 w 11600084"/>
              <a:gd name="connsiteY22" fmla="*/ 70591 h 6362961"/>
              <a:gd name="connsiteX23" fmla="*/ 7599878 w 11600084"/>
              <a:gd name="connsiteY23" fmla="*/ 75910 h 6362961"/>
              <a:gd name="connsiteX24" fmla="*/ 1892744 w 11600084"/>
              <a:gd name="connsiteY24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63784 w 11600084"/>
              <a:gd name="connsiteY14" fmla="*/ 5909115 h 6362961"/>
              <a:gd name="connsiteX15" fmla="*/ 10007288 w 11600084"/>
              <a:gd name="connsiteY15" fmla="*/ 5914499 h 6362961"/>
              <a:gd name="connsiteX16" fmla="*/ 10927227 w 11600084"/>
              <a:gd name="connsiteY16" fmla="*/ 5922366 h 6362961"/>
              <a:gd name="connsiteX17" fmla="*/ 11562333 w 11600084"/>
              <a:gd name="connsiteY17" fmla="*/ 5906085 h 6362961"/>
              <a:gd name="connsiteX18" fmla="*/ 11571244 w 11600084"/>
              <a:gd name="connsiteY18" fmla="*/ 2621674 h 6362961"/>
              <a:gd name="connsiteX19" fmla="*/ 11561892 w 11600084"/>
              <a:gd name="connsiteY19" fmla="*/ 176313 h 6362961"/>
              <a:gd name="connsiteX20" fmla="*/ 11316429 w 11600084"/>
              <a:gd name="connsiteY20" fmla="*/ 70532 h 6362961"/>
              <a:gd name="connsiteX21" fmla="*/ 10689999 w 11600084"/>
              <a:gd name="connsiteY21" fmla="*/ 70591 h 6362961"/>
              <a:gd name="connsiteX22" fmla="*/ 7599878 w 11600084"/>
              <a:gd name="connsiteY22" fmla="*/ 75910 h 6362961"/>
              <a:gd name="connsiteX23" fmla="*/ 1892744 w 11600084"/>
              <a:gd name="connsiteY23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00084" h="6362961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5920" y="969067"/>
                  <a:pt x="7244" y="1028987"/>
                  <a:pt x="8568" y="1088908"/>
                </a:cubicBezTo>
                <a:cubicBezTo>
                  <a:pt x="28705" y="1889604"/>
                  <a:pt x="78164" y="298118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4009314" y="5978024"/>
                  <a:pt x="5623915" y="5947064"/>
                </a:cubicBezTo>
                <a:lnTo>
                  <a:pt x="8168400" y="5914173"/>
                </a:lnTo>
                <a:lnTo>
                  <a:pt x="8334742" y="5912754"/>
                </a:lnTo>
                <a:cubicBezTo>
                  <a:pt x="8334742" y="5912754"/>
                  <a:pt x="8388439" y="6102892"/>
                  <a:pt x="8343333" y="6362961"/>
                </a:cubicBezTo>
                <a:cubicBezTo>
                  <a:pt x="8485400" y="6298448"/>
                  <a:pt x="8852227" y="6052994"/>
                  <a:pt x="8951337" y="5912879"/>
                </a:cubicBezTo>
                <a:cubicBezTo>
                  <a:pt x="9038326" y="5910139"/>
                  <a:pt x="9349159" y="5918539"/>
                  <a:pt x="9710371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184288" y="5912702"/>
                  <a:pt x="11322659" y="5932366"/>
                  <a:pt x="11562333" y="5906085"/>
                </a:cubicBezTo>
                <a:cubicBezTo>
                  <a:pt x="11600776" y="5700565"/>
                  <a:pt x="11557900" y="4406975"/>
                  <a:pt x="11571244" y="2621674"/>
                </a:cubicBezTo>
                <a:cubicBezTo>
                  <a:pt x="11619605" y="1540406"/>
                  <a:pt x="11600677" y="601855"/>
                  <a:pt x="11561892" y="176313"/>
                </a:cubicBezTo>
                <a:cubicBezTo>
                  <a:pt x="11546315" y="5406"/>
                  <a:pt x="11461744" y="88152"/>
                  <a:pt x="11316429" y="70532"/>
                </a:cubicBezTo>
                <a:cubicBezTo>
                  <a:pt x="11171114" y="52912"/>
                  <a:pt x="10890051" y="86510"/>
                  <a:pt x="10689999" y="70591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9C82-AFAB-441D-08DB-551E21E8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593125E-A630-03D4-C8D5-2E1D1E1A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8" y="459905"/>
            <a:ext cx="11329903" cy="5924663"/>
          </a:xfrm>
        </p:spPr>
      </p:pic>
    </p:spTree>
    <p:extLst>
      <p:ext uri="{BB962C8B-B14F-4D97-AF65-F5344CB8AC3E}">
        <p14:creationId xmlns:p14="http://schemas.microsoft.com/office/powerpoint/2010/main" val="68059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47D23CA-313A-74F8-E307-3065F4305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"/>
          <a:stretch/>
        </p:blipFill>
        <p:spPr>
          <a:xfrm>
            <a:off x="323790" y="342899"/>
            <a:ext cx="11544419" cy="5975351"/>
          </a:xfrm>
          <a:custGeom>
            <a:avLst/>
            <a:gdLst/>
            <a:ahLst/>
            <a:cxnLst/>
            <a:rect l="l" t="t" r="r" b="b"/>
            <a:pathLst>
              <a:path w="11609843" h="6057523">
                <a:moveTo>
                  <a:pt x="329451" y="1"/>
                </a:moveTo>
                <a:cubicBezTo>
                  <a:pt x="473755" y="7"/>
                  <a:pt x="634888" y="5607"/>
                  <a:pt x="759878" y="7472"/>
                </a:cubicBezTo>
                <a:lnTo>
                  <a:pt x="8811740" y="57994"/>
                </a:lnTo>
                <a:lnTo>
                  <a:pt x="10133387" y="58243"/>
                </a:lnTo>
                <a:lnTo>
                  <a:pt x="11522733" y="71614"/>
                </a:lnTo>
                <a:cubicBezTo>
                  <a:pt x="11582162" y="373219"/>
                  <a:pt x="11479781" y="1696666"/>
                  <a:pt x="11558343" y="2601840"/>
                </a:cubicBezTo>
                <a:cubicBezTo>
                  <a:pt x="11557823" y="3481263"/>
                  <a:pt x="11615629" y="4785263"/>
                  <a:pt x="11609369" y="5359346"/>
                </a:cubicBezTo>
                <a:cubicBezTo>
                  <a:pt x="11598540" y="5592072"/>
                  <a:pt x="11617528" y="5983823"/>
                  <a:pt x="11576881" y="6057523"/>
                </a:cubicBezTo>
                <a:cubicBezTo>
                  <a:pt x="10280371" y="6023920"/>
                  <a:pt x="8904348" y="6049951"/>
                  <a:pt x="7568082" y="6046164"/>
                </a:cubicBezTo>
                <a:lnTo>
                  <a:pt x="137076" y="6038644"/>
                </a:lnTo>
                <a:cubicBezTo>
                  <a:pt x="63429" y="6046562"/>
                  <a:pt x="98349" y="5802385"/>
                  <a:pt x="83401" y="5328816"/>
                </a:cubicBezTo>
                <a:cubicBezTo>
                  <a:pt x="68453" y="4855247"/>
                  <a:pt x="74700" y="4069229"/>
                  <a:pt x="47387" y="3197228"/>
                </a:cubicBezTo>
                <a:cubicBezTo>
                  <a:pt x="33509" y="2471292"/>
                  <a:pt x="41689" y="1591232"/>
                  <a:pt x="33791" y="1062710"/>
                </a:cubicBezTo>
                <a:lnTo>
                  <a:pt x="0" y="26099"/>
                </a:lnTo>
                <a:cubicBezTo>
                  <a:pt x="57672" y="5585"/>
                  <a:pt x="185147" y="-4"/>
                  <a:pt x="329451" y="1"/>
                </a:cubicBezTo>
                <a:close/>
              </a:path>
            </a:pathLst>
          </a:cu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69229A89-2506-483B-9236-68D37C01B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790" y="342900"/>
            <a:ext cx="11544419" cy="5975349"/>
          </a:xfrm>
          <a:custGeom>
            <a:avLst/>
            <a:gdLst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503107 w 11609843"/>
              <a:gd name="connsiteY2" fmla="*/ 68747 h 6047850"/>
              <a:gd name="connsiteX3" fmla="*/ 8800521 w 11609843"/>
              <a:gd name="connsiteY3" fmla="*/ 65641 h 6047850"/>
              <a:gd name="connsiteX4" fmla="*/ 10133387 w 11609843"/>
              <a:gd name="connsiteY4" fmla="*/ 52165 h 6047850"/>
              <a:gd name="connsiteX5" fmla="*/ 11522733 w 11609843"/>
              <a:gd name="connsiteY5" fmla="*/ 45639 h 6047850"/>
              <a:gd name="connsiteX6" fmla="*/ 11558343 w 11609843"/>
              <a:gd name="connsiteY6" fmla="*/ 2582755 h 6047850"/>
              <a:gd name="connsiteX7" fmla="*/ 11609369 w 11609843"/>
              <a:gd name="connsiteY7" fmla="*/ 5347771 h 6047850"/>
              <a:gd name="connsiteX8" fmla="*/ 11576881 w 11609843"/>
              <a:gd name="connsiteY8" fmla="*/ 6047850 h 6047850"/>
              <a:gd name="connsiteX9" fmla="*/ 10387601 w 11609843"/>
              <a:gd name="connsiteY9" fmla="*/ 6036630 h 6047850"/>
              <a:gd name="connsiteX10" fmla="*/ 10387601 w 11609843"/>
              <a:gd name="connsiteY10" fmla="*/ 6028294 h 6047850"/>
              <a:gd name="connsiteX11" fmla="*/ 7568082 w 11609843"/>
              <a:gd name="connsiteY11" fmla="*/ 6036460 h 6047850"/>
              <a:gd name="connsiteX12" fmla="*/ 216206 w 11609843"/>
              <a:gd name="connsiteY12" fmla="*/ 6028917 h 6047850"/>
              <a:gd name="connsiteX13" fmla="*/ 83401 w 11609843"/>
              <a:gd name="connsiteY13" fmla="*/ 5317158 h 6047850"/>
              <a:gd name="connsiteX14" fmla="*/ 47387 w 11609843"/>
              <a:gd name="connsiteY14" fmla="*/ 3179765 h 6047850"/>
              <a:gd name="connsiteX15" fmla="*/ 251 w 11609843"/>
              <a:gd name="connsiteY15" fmla="*/ 1049960 h 6047850"/>
              <a:gd name="connsiteX16" fmla="*/ 132 w 11609843"/>
              <a:gd name="connsiteY16" fmla="*/ 949677 h 6047850"/>
              <a:gd name="connsiteX17" fmla="*/ 0 w 11609843"/>
              <a:gd name="connsiteY17" fmla="*/ 949677 h 6047850"/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570425 w 11609843"/>
              <a:gd name="connsiteY1" fmla="*/ 89757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0 h 6047850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251 w 11609843"/>
              <a:gd name="connsiteY14" fmla="*/ 1066391 h 6064281"/>
              <a:gd name="connsiteX15" fmla="*/ 132 w 11609843"/>
              <a:gd name="connsiteY15" fmla="*/ 966108 h 6064281"/>
              <a:gd name="connsiteX16" fmla="*/ 0 w 11609843"/>
              <a:gd name="connsiteY16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132 w 11609843"/>
              <a:gd name="connsiteY14" fmla="*/ 966108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78333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7568082 w 11609843"/>
              <a:gd name="connsiteY9" fmla="*/ 6062628 h 6074018"/>
              <a:gd name="connsiteX10" fmla="*/ 137076 w 11609843"/>
              <a:gd name="connsiteY10" fmla="*/ 6055087 h 6074018"/>
              <a:gd name="connsiteX11" fmla="*/ 83401 w 11609843"/>
              <a:gd name="connsiteY11" fmla="*/ 5343326 h 6074018"/>
              <a:gd name="connsiteX12" fmla="*/ 47387 w 11609843"/>
              <a:gd name="connsiteY12" fmla="*/ 3205933 h 6074018"/>
              <a:gd name="connsiteX13" fmla="*/ 33791 w 11609843"/>
              <a:gd name="connsiteY13" fmla="*/ 1065602 h 6074018"/>
              <a:gd name="connsiteX14" fmla="*/ 0 w 11609843"/>
              <a:gd name="connsiteY14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9843" h="6074018">
                <a:moveTo>
                  <a:pt x="0" y="26168"/>
                </a:moveTo>
                <a:cubicBezTo>
                  <a:pt x="115344" y="-14971"/>
                  <a:pt x="509898" y="3750"/>
                  <a:pt x="759878" y="7490"/>
                </a:cubicBezTo>
                <a:lnTo>
                  <a:pt x="8811740" y="58150"/>
                </a:lnTo>
                <a:lnTo>
                  <a:pt x="10133387" y="58400"/>
                </a:lnTo>
                <a:lnTo>
                  <a:pt x="11522733" y="71807"/>
                </a:lnTo>
                <a:cubicBezTo>
                  <a:pt x="11582162" y="374233"/>
                  <a:pt x="11479781" y="1701284"/>
                  <a:pt x="11558343" y="2608923"/>
                </a:cubicBezTo>
                <a:cubicBezTo>
                  <a:pt x="11557823" y="3490742"/>
                  <a:pt x="11615629" y="4798293"/>
                  <a:pt x="11609369" y="5373939"/>
                </a:cubicBezTo>
                <a:cubicBezTo>
                  <a:pt x="11598540" y="5607299"/>
                  <a:pt x="11617528" y="6000117"/>
                  <a:pt x="11576881" y="6074018"/>
                </a:cubicBezTo>
                <a:cubicBezTo>
                  <a:pt x="10280371" y="6040323"/>
                  <a:pt x="8904348" y="6066425"/>
                  <a:pt x="7568082" y="6062628"/>
                </a:cubicBezTo>
                <a:lnTo>
                  <a:pt x="137076" y="6055087"/>
                </a:lnTo>
                <a:cubicBezTo>
                  <a:pt x="63429" y="6063027"/>
                  <a:pt x="98349" y="5818185"/>
                  <a:pt x="83401" y="5343326"/>
                </a:cubicBezTo>
                <a:cubicBezTo>
                  <a:pt x="68453" y="4868467"/>
                  <a:pt x="74700" y="4080309"/>
                  <a:pt x="47387" y="3205933"/>
                </a:cubicBezTo>
                <a:cubicBezTo>
                  <a:pt x="33509" y="2478020"/>
                  <a:pt x="41689" y="1595563"/>
                  <a:pt x="33791" y="1065602"/>
                </a:cubicBezTo>
                <a:lnTo>
                  <a:pt x="0" y="2616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33B4-3A37-427E-95EF-4B29DBB5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American Life – Fixed Indexed Annuity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7CADBA-BC82-419B-B233-10C72D44191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05786-F1A9-4167-A91C-24D9C9547E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Indexing Strategies for Growth with Participation Rates &amp; Caps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100% Downside Protection w/ Gains Locked In Annually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Tax Deferred Growth </a:t>
            </a:r>
          </a:p>
        </p:txBody>
      </p:sp>
    </p:spTree>
    <p:extLst>
      <p:ext uri="{BB962C8B-B14F-4D97-AF65-F5344CB8AC3E}">
        <p14:creationId xmlns:p14="http://schemas.microsoft.com/office/powerpoint/2010/main" val="44639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F8A20CA-BCDC-0504-82F2-823FAC50E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2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mediate Annuities from Protective Life">
            <a:extLst>
              <a:ext uri="{FF2B5EF4-FFF2-40B4-BE49-F238E27FC236}">
                <a16:creationId xmlns:a16="http://schemas.microsoft.com/office/drawing/2014/main" id="{C1CC6993-CFA5-11B3-8AFD-F30E2035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32" y="1223760"/>
            <a:ext cx="11292143" cy="39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827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1E3-1F0E-6F5E-5A62-B63B0553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5B3336-BB5A-03E2-03CB-3399CFB2B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0" y="308408"/>
            <a:ext cx="11411063" cy="5919251"/>
          </a:xfrm>
        </p:spPr>
      </p:pic>
    </p:spTree>
    <p:extLst>
      <p:ext uri="{BB962C8B-B14F-4D97-AF65-F5344CB8AC3E}">
        <p14:creationId xmlns:p14="http://schemas.microsoft.com/office/powerpoint/2010/main" val="348359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54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ationwide New Heights Select Fixed Indexed Annuity Review -  AdvisorWorld.com">
            <a:extLst>
              <a:ext uri="{FF2B5EF4-FFF2-40B4-BE49-F238E27FC236}">
                <a16:creationId xmlns:a16="http://schemas.microsoft.com/office/drawing/2014/main" id="{80DD337A-1F53-D2BA-E41B-5F442791B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49" y="643467"/>
            <a:ext cx="7791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2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D084-B931-0466-81FE-3E0C5BA7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2A4F0C9-1F83-602C-2007-5FC17AB3B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" y="558210"/>
            <a:ext cx="10945747" cy="5691092"/>
          </a:xfrm>
        </p:spPr>
      </p:pic>
    </p:spTree>
    <p:extLst>
      <p:ext uri="{BB962C8B-B14F-4D97-AF65-F5344CB8AC3E}">
        <p14:creationId xmlns:p14="http://schemas.microsoft.com/office/powerpoint/2010/main" val="243170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nuities 101">
            <a:extLst>
              <a:ext uri="{FF2B5EF4-FFF2-40B4-BE49-F238E27FC236}">
                <a16:creationId xmlns:a16="http://schemas.microsoft.com/office/drawing/2014/main" id="{0873BA39-CC0E-668D-A1B6-172C1A10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30" y="158470"/>
            <a:ext cx="9839662" cy="64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1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8972-D324-8452-63F6-72F0141A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Indexed Annuity w/ Income Benefit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7E7671-5303-8582-AA44-E4AC54640F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45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04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4DE1-09FB-4202-95A6-8D29423D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Allianz 360 Fixed Indexed Annuity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D758E-7A2D-4F52-BA2F-21D23D6CF7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Strategies with Participation Rates or Caps</a:t>
            </a:r>
          </a:p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Downside Protection with Gains Locked In Annually </a:t>
            </a:r>
          </a:p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Lifetime Income / Level or Increasing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12DF29-6E24-4296-B5E9-5D247F2B4DB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22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5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5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4EED0CA8-3ACA-4039-9211-2458D9A5A0FE" descr="IMG_3723.jpg">
            <a:extLst>
              <a:ext uri="{FF2B5EF4-FFF2-40B4-BE49-F238E27FC236}">
                <a16:creationId xmlns:a16="http://schemas.microsoft.com/office/drawing/2014/main" id="{4AD43C1B-59E9-1AD4-54D9-BD5F3953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4" y="480060"/>
            <a:ext cx="10771632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3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24B7611-6A78-414D-925D-DA796B567F58" descr="IMG_3722.jpg">
            <a:extLst>
              <a:ext uri="{FF2B5EF4-FFF2-40B4-BE49-F238E27FC236}">
                <a16:creationId xmlns:a16="http://schemas.microsoft.com/office/drawing/2014/main" id="{8C21DDE8-5678-AB7F-9128-4F7DA434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28016"/>
            <a:ext cx="12042648" cy="66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0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8032763-C4AA-B52F-C67D-7C6EF6D0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DAE8-826D-8A80-F615-B06E2244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Nationwide New Heights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32CF2-D7B1-2F9A-91BA-8463830C17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677143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171734"/>
      </a:dk2>
      <a:lt2>
        <a:srgbClr val="F0F3F2"/>
      </a:lt2>
      <a:accent1>
        <a:srgbClr val="C34D76"/>
      </a:accent1>
      <a:accent2>
        <a:srgbClr val="B13B95"/>
      </a:accent2>
      <a:accent3>
        <a:srgbClr val="AE4DC3"/>
      </a:accent3>
      <a:accent4>
        <a:srgbClr val="6B3BB1"/>
      </a:accent4>
      <a:accent5>
        <a:srgbClr val="4D4EC3"/>
      </a:accent5>
      <a:accent6>
        <a:srgbClr val="3B6EB1"/>
      </a:accent6>
      <a:hlink>
        <a:srgbClr val="6654C6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141</Words>
  <Application>Microsoft Office PowerPoint</Application>
  <PresentationFormat>Widescreen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Gill Sans MT</vt:lpstr>
      <vt:lpstr>The Hand</vt:lpstr>
      <vt:lpstr>The Serif Hand</vt:lpstr>
      <vt:lpstr>Wingdings 2</vt:lpstr>
      <vt:lpstr>ChitchatVTI</vt:lpstr>
      <vt:lpstr>Dividend</vt:lpstr>
      <vt:lpstr>Fixed Indexed Annuity </vt:lpstr>
      <vt:lpstr>PowerPoint Presentation</vt:lpstr>
      <vt:lpstr>PowerPoint Presentation</vt:lpstr>
      <vt:lpstr>Fixed Indexed Annuity w/ Income Benefit </vt:lpstr>
      <vt:lpstr>Allianz 360 Fixed Indexed Annuity </vt:lpstr>
      <vt:lpstr>PowerPoint Presentation</vt:lpstr>
      <vt:lpstr>PowerPoint Presentation</vt:lpstr>
      <vt:lpstr>PowerPoint Presentation</vt:lpstr>
      <vt:lpstr>Nationwide New Heights </vt:lpstr>
      <vt:lpstr>PowerPoint Presentation</vt:lpstr>
      <vt:lpstr>PowerPoint Presentation</vt:lpstr>
      <vt:lpstr>PowerPoint Presentation</vt:lpstr>
      <vt:lpstr>Multi Year Rate Guarantee Annuity </vt:lpstr>
      <vt:lpstr>Athene Protector 5 – Highlights </vt:lpstr>
      <vt:lpstr>PowerPoint Presentation</vt:lpstr>
      <vt:lpstr>PowerPoint Presentation</vt:lpstr>
      <vt:lpstr>PowerPoint Presentation</vt:lpstr>
      <vt:lpstr>North American Life – Fixed Indexed Annuity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 Indexed Annuity </dc:title>
  <dc:creator>Tye Williams</dc:creator>
  <cp:lastModifiedBy>Tye Williams</cp:lastModifiedBy>
  <cp:revision>3</cp:revision>
  <dcterms:created xsi:type="dcterms:W3CDTF">2022-08-18T14:16:47Z</dcterms:created>
  <dcterms:modified xsi:type="dcterms:W3CDTF">2022-08-23T15:49:34Z</dcterms:modified>
</cp:coreProperties>
</file>