
<file path=[Content_Types].xml><?xml version="1.0" encoding="utf-8"?>
<Types xmlns="http://schemas.openxmlformats.org/package/2006/content-types">
  <Default Extension="1" ContentType="image/jpeg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media/image29.jpg" ContentType="image/png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73" r:id="rId2"/>
    <p:sldMasterId id="2147483660" r:id="rId3"/>
    <p:sldMasterId id="2147483791" r:id="rId4"/>
    <p:sldMasterId id="2147483790" r:id="rId5"/>
    <p:sldMasterId id="2147483789" r:id="rId6"/>
    <p:sldMasterId id="2147483648" r:id="rId7"/>
    <p:sldMasterId id="2147483752" r:id="rId8"/>
    <p:sldMasterId id="2147483788" r:id="rId9"/>
    <p:sldMasterId id="2147483686" r:id="rId10"/>
  </p:sldMasterIdLst>
  <p:sldIdLst>
    <p:sldId id="257" r:id="rId11"/>
    <p:sldId id="258" r:id="rId12"/>
    <p:sldId id="259" r:id="rId13"/>
    <p:sldId id="260" r:id="rId14"/>
    <p:sldId id="267" r:id="rId15"/>
    <p:sldId id="268" r:id="rId16"/>
    <p:sldId id="269" r:id="rId17"/>
    <p:sldId id="261" r:id="rId18"/>
    <p:sldId id="262" r:id="rId19"/>
    <p:sldId id="263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81" r:id="rId29"/>
    <p:sldId id="283" r:id="rId30"/>
    <p:sldId id="278" r:id="rId31"/>
    <p:sldId id="279" r:id="rId32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59" d="100"/>
          <a:sy n="59" d="100"/>
        </p:scale>
        <p:origin x="25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1"/><Relationship Id="rId2" Type="http://schemas.openxmlformats.org/officeDocument/2006/relationships/image" Target="../media/image3.jpg"/><Relationship Id="rId1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image" Target="../media/image6.jpg"/><Relationship Id="rId4" Type="http://schemas.openxmlformats.org/officeDocument/2006/relationships/image" Target="../media/image9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image" Target="../media/image16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image" Target="../media/image20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6.jpg"/><Relationship Id="rId1" Type="http://schemas.openxmlformats.org/officeDocument/2006/relationships/image" Target="../media/image24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g"/><Relationship Id="rId4" Type="http://schemas.openxmlformats.org/officeDocument/2006/relationships/image" Target="../media/image29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1"/><Relationship Id="rId2" Type="http://schemas.openxmlformats.org/officeDocument/2006/relationships/image" Target="../media/image3.jpg"/><Relationship Id="rId1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image" Target="../media/image6.jpg"/><Relationship Id="rId4" Type="http://schemas.openxmlformats.org/officeDocument/2006/relationships/image" Target="../media/image9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image" Target="../media/image16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image" Target="../media/image20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6.jpg"/><Relationship Id="rId1" Type="http://schemas.openxmlformats.org/officeDocument/2006/relationships/image" Target="../media/image24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g"/><Relationship Id="rId4" Type="http://schemas.openxmlformats.org/officeDocument/2006/relationships/image" Target="../media/image29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884316-5C3F-4FB3-88A2-C84617BE748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1F9589-5D35-4E03-B3A3-FB58BC1E0A0D}">
      <dgm:prSet phldrT="[Text]"/>
      <dgm:spPr/>
      <dgm:t>
        <a:bodyPr/>
        <a:lstStyle/>
        <a:p>
          <a:r>
            <a:rPr lang="en-US" dirty="0"/>
            <a:t>Lifetime Income</a:t>
          </a:r>
        </a:p>
        <a:p>
          <a:r>
            <a:rPr lang="en-US" dirty="0"/>
            <a:t>Guarantee </a:t>
          </a:r>
        </a:p>
      </dgm:t>
    </dgm:pt>
    <dgm:pt modelId="{CE19CAEC-F06C-4953-91F6-DBD1B8BF89AC}" type="parTrans" cxnId="{17998C9C-9E57-4A2F-8765-F26BD5C2A60F}">
      <dgm:prSet/>
      <dgm:spPr/>
      <dgm:t>
        <a:bodyPr/>
        <a:lstStyle/>
        <a:p>
          <a:endParaRPr lang="en-US"/>
        </a:p>
      </dgm:t>
    </dgm:pt>
    <dgm:pt modelId="{8F472B2E-750B-415B-9DA4-FDAB9E994DB3}" type="sibTrans" cxnId="{17998C9C-9E57-4A2F-8765-F26BD5C2A60F}">
      <dgm:prSet/>
      <dgm:spPr/>
      <dgm:t>
        <a:bodyPr/>
        <a:lstStyle/>
        <a:p>
          <a:endParaRPr lang="en-US"/>
        </a:p>
      </dgm:t>
    </dgm:pt>
    <dgm:pt modelId="{B0162996-71BA-43FC-9AEF-0A0CB833C5E6}">
      <dgm:prSet phldrT="[Text]"/>
      <dgm:spPr/>
      <dgm:t>
        <a:bodyPr/>
        <a:lstStyle/>
        <a:p>
          <a:r>
            <a:rPr lang="en-US" dirty="0"/>
            <a:t>100% Downside Protection </a:t>
          </a:r>
        </a:p>
      </dgm:t>
    </dgm:pt>
    <dgm:pt modelId="{5B6E64BC-8993-477B-9EAF-E30CCBF5D03B}" type="parTrans" cxnId="{8029B851-9728-46F3-99B4-F429B160F0A9}">
      <dgm:prSet/>
      <dgm:spPr/>
      <dgm:t>
        <a:bodyPr/>
        <a:lstStyle/>
        <a:p>
          <a:endParaRPr lang="en-US"/>
        </a:p>
      </dgm:t>
    </dgm:pt>
    <dgm:pt modelId="{70F991A7-4E04-43D7-BB38-5BB36FC86EC2}" type="sibTrans" cxnId="{8029B851-9728-46F3-99B4-F429B160F0A9}">
      <dgm:prSet/>
      <dgm:spPr/>
      <dgm:t>
        <a:bodyPr/>
        <a:lstStyle/>
        <a:p>
          <a:endParaRPr lang="en-US"/>
        </a:p>
      </dgm:t>
    </dgm:pt>
    <dgm:pt modelId="{12F0211E-2BBF-45BF-B065-7B8EE3603777}">
      <dgm:prSet phldrT="[Text]"/>
      <dgm:spPr/>
      <dgm:t>
        <a:bodyPr/>
        <a:lstStyle/>
        <a:p>
          <a:r>
            <a:rPr lang="en-US" dirty="0"/>
            <a:t>Index / Interest Returns w/o Risk of Loss</a:t>
          </a:r>
        </a:p>
      </dgm:t>
    </dgm:pt>
    <dgm:pt modelId="{EB3ADF89-0352-4CDF-B9A0-A64C4A198719}" type="parTrans" cxnId="{175781C1-F9AF-4F2F-A823-D7F905823AA7}">
      <dgm:prSet/>
      <dgm:spPr/>
      <dgm:t>
        <a:bodyPr/>
        <a:lstStyle/>
        <a:p>
          <a:endParaRPr lang="en-US"/>
        </a:p>
      </dgm:t>
    </dgm:pt>
    <dgm:pt modelId="{9830D246-A860-4801-8F7A-91E8F7874E7B}" type="sibTrans" cxnId="{175781C1-F9AF-4F2F-A823-D7F905823AA7}">
      <dgm:prSet/>
      <dgm:spPr/>
      <dgm:t>
        <a:bodyPr/>
        <a:lstStyle/>
        <a:p>
          <a:endParaRPr lang="en-US"/>
        </a:p>
      </dgm:t>
    </dgm:pt>
    <dgm:pt modelId="{5B22FEE3-7813-4A7D-B400-93EA255E1000}">
      <dgm:prSet phldrT="[Text]"/>
      <dgm:spPr/>
      <dgm:t>
        <a:bodyPr/>
        <a:lstStyle/>
        <a:p>
          <a:r>
            <a:rPr lang="en-US" dirty="0"/>
            <a:t>Death Benefit </a:t>
          </a:r>
        </a:p>
      </dgm:t>
    </dgm:pt>
    <dgm:pt modelId="{FA139FF6-8723-4B11-ABE5-B06557F7FD8C}" type="parTrans" cxnId="{21F3693A-3A8F-4107-B4AD-EAAE30450DB1}">
      <dgm:prSet/>
      <dgm:spPr/>
      <dgm:t>
        <a:bodyPr/>
        <a:lstStyle/>
        <a:p>
          <a:endParaRPr lang="en-US"/>
        </a:p>
      </dgm:t>
    </dgm:pt>
    <dgm:pt modelId="{D94BF0D7-7842-4EA9-8453-E03BD8E042F6}" type="sibTrans" cxnId="{21F3693A-3A8F-4107-B4AD-EAAE30450DB1}">
      <dgm:prSet/>
      <dgm:spPr/>
      <dgm:t>
        <a:bodyPr/>
        <a:lstStyle/>
        <a:p>
          <a:endParaRPr lang="en-US"/>
        </a:p>
      </dgm:t>
    </dgm:pt>
    <dgm:pt modelId="{954C62A9-D047-4355-9CE3-DBBB3F135B5F}" type="pres">
      <dgm:prSet presAssocID="{C9884316-5C3F-4FB3-88A2-C84617BE748E}" presName="Name0" presStyleCnt="0">
        <dgm:presLayoutVars>
          <dgm:dir/>
          <dgm:resizeHandles val="exact"/>
        </dgm:presLayoutVars>
      </dgm:prSet>
      <dgm:spPr/>
    </dgm:pt>
    <dgm:pt modelId="{F218AAC1-2469-4F19-81A6-7A83DE218B5A}" type="pres">
      <dgm:prSet presAssocID="{EF1F9589-5D35-4E03-B3A3-FB58BC1E0A0D}" presName="compNode" presStyleCnt="0"/>
      <dgm:spPr/>
    </dgm:pt>
    <dgm:pt modelId="{A972F29A-32CC-40A5-828A-9BDF71ED1EC3}" type="pres">
      <dgm:prSet presAssocID="{EF1F9589-5D35-4E03-B3A3-FB58BC1E0A0D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7661D10C-349F-4F3E-878E-10130AA5EE4B}" type="pres">
      <dgm:prSet presAssocID="{EF1F9589-5D35-4E03-B3A3-FB58BC1E0A0D}" presName="textRect" presStyleLbl="revTx" presStyleIdx="0" presStyleCnt="4">
        <dgm:presLayoutVars>
          <dgm:bulletEnabled val="1"/>
        </dgm:presLayoutVars>
      </dgm:prSet>
      <dgm:spPr/>
    </dgm:pt>
    <dgm:pt modelId="{7A60E130-017B-46B4-8C39-6A740707F5E5}" type="pres">
      <dgm:prSet presAssocID="{8F472B2E-750B-415B-9DA4-FDAB9E994DB3}" presName="sibTrans" presStyleLbl="sibTrans2D1" presStyleIdx="0" presStyleCnt="0"/>
      <dgm:spPr/>
    </dgm:pt>
    <dgm:pt modelId="{1F300C19-2C2C-436E-B5D5-6D8F3A29E12F}" type="pres">
      <dgm:prSet presAssocID="{B0162996-71BA-43FC-9AEF-0A0CB833C5E6}" presName="compNode" presStyleCnt="0"/>
      <dgm:spPr/>
    </dgm:pt>
    <dgm:pt modelId="{B8BAE9C0-CC0B-43D2-86AD-1D3F12EE9E5A}" type="pres">
      <dgm:prSet presAssocID="{B0162996-71BA-43FC-9AEF-0A0CB833C5E6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4FAF9C63-2C1F-4701-8F2D-4A0088808C74}" type="pres">
      <dgm:prSet presAssocID="{B0162996-71BA-43FC-9AEF-0A0CB833C5E6}" presName="textRect" presStyleLbl="revTx" presStyleIdx="1" presStyleCnt="4">
        <dgm:presLayoutVars>
          <dgm:bulletEnabled val="1"/>
        </dgm:presLayoutVars>
      </dgm:prSet>
      <dgm:spPr/>
    </dgm:pt>
    <dgm:pt modelId="{9C6D277A-BDC9-4107-A283-B99C40A933F8}" type="pres">
      <dgm:prSet presAssocID="{70F991A7-4E04-43D7-BB38-5BB36FC86EC2}" presName="sibTrans" presStyleLbl="sibTrans2D1" presStyleIdx="0" presStyleCnt="0"/>
      <dgm:spPr/>
    </dgm:pt>
    <dgm:pt modelId="{CC6A6839-F5AE-4666-AD2F-9874B1B3847E}" type="pres">
      <dgm:prSet presAssocID="{12F0211E-2BBF-45BF-B065-7B8EE3603777}" presName="compNode" presStyleCnt="0"/>
      <dgm:spPr/>
    </dgm:pt>
    <dgm:pt modelId="{81F060BE-D7A8-4A2D-91F6-E548B1259C27}" type="pres">
      <dgm:prSet presAssocID="{12F0211E-2BBF-45BF-B065-7B8EE3603777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EEF9B9E9-67BD-4276-B2ED-1B022E9FD95E}" type="pres">
      <dgm:prSet presAssocID="{12F0211E-2BBF-45BF-B065-7B8EE3603777}" presName="textRect" presStyleLbl="revTx" presStyleIdx="2" presStyleCnt="4">
        <dgm:presLayoutVars>
          <dgm:bulletEnabled val="1"/>
        </dgm:presLayoutVars>
      </dgm:prSet>
      <dgm:spPr/>
    </dgm:pt>
    <dgm:pt modelId="{2C8AE484-5048-4139-95EA-79B705054AFC}" type="pres">
      <dgm:prSet presAssocID="{9830D246-A860-4801-8F7A-91E8F7874E7B}" presName="sibTrans" presStyleLbl="sibTrans2D1" presStyleIdx="0" presStyleCnt="0"/>
      <dgm:spPr/>
    </dgm:pt>
    <dgm:pt modelId="{55E8833E-E3E4-41B7-95D1-C46B2F89316D}" type="pres">
      <dgm:prSet presAssocID="{5B22FEE3-7813-4A7D-B400-93EA255E1000}" presName="compNode" presStyleCnt="0"/>
      <dgm:spPr/>
    </dgm:pt>
    <dgm:pt modelId="{7D3E3899-8E4D-400E-A280-851079308435}" type="pres">
      <dgm:prSet presAssocID="{5B22FEE3-7813-4A7D-B400-93EA255E1000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2744524E-4C05-4B26-9506-36B5E7FF3AC4}" type="pres">
      <dgm:prSet presAssocID="{5B22FEE3-7813-4A7D-B400-93EA255E1000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2E66740D-3569-4D53-AB98-11B49FFB1138}" type="presOf" srcId="{C9884316-5C3F-4FB3-88A2-C84617BE748E}" destId="{954C62A9-D047-4355-9CE3-DBBB3F135B5F}" srcOrd="0" destOrd="0" presId="urn:microsoft.com/office/officeart/2005/8/layout/pList1"/>
    <dgm:cxn modelId="{14C0350F-DEF0-4883-8D2E-0229F7D20DE0}" type="presOf" srcId="{70F991A7-4E04-43D7-BB38-5BB36FC86EC2}" destId="{9C6D277A-BDC9-4107-A283-B99C40A933F8}" srcOrd="0" destOrd="0" presId="urn:microsoft.com/office/officeart/2005/8/layout/pList1"/>
    <dgm:cxn modelId="{0DF74814-B86D-44E5-81C5-465110918154}" type="presOf" srcId="{8F472B2E-750B-415B-9DA4-FDAB9E994DB3}" destId="{7A60E130-017B-46B4-8C39-6A740707F5E5}" srcOrd="0" destOrd="0" presId="urn:microsoft.com/office/officeart/2005/8/layout/pList1"/>
    <dgm:cxn modelId="{21F3693A-3A8F-4107-B4AD-EAAE30450DB1}" srcId="{C9884316-5C3F-4FB3-88A2-C84617BE748E}" destId="{5B22FEE3-7813-4A7D-B400-93EA255E1000}" srcOrd="3" destOrd="0" parTransId="{FA139FF6-8723-4B11-ABE5-B06557F7FD8C}" sibTransId="{D94BF0D7-7842-4EA9-8453-E03BD8E042F6}"/>
    <dgm:cxn modelId="{76DA6044-257A-4F9A-8B4A-782DC2775C0B}" type="presOf" srcId="{5B22FEE3-7813-4A7D-B400-93EA255E1000}" destId="{2744524E-4C05-4B26-9506-36B5E7FF3AC4}" srcOrd="0" destOrd="0" presId="urn:microsoft.com/office/officeart/2005/8/layout/pList1"/>
    <dgm:cxn modelId="{8029B851-9728-46F3-99B4-F429B160F0A9}" srcId="{C9884316-5C3F-4FB3-88A2-C84617BE748E}" destId="{B0162996-71BA-43FC-9AEF-0A0CB833C5E6}" srcOrd="1" destOrd="0" parTransId="{5B6E64BC-8993-477B-9EAF-E30CCBF5D03B}" sibTransId="{70F991A7-4E04-43D7-BB38-5BB36FC86EC2}"/>
    <dgm:cxn modelId="{17998C9C-9E57-4A2F-8765-F26BD5C2A60F}" srcId="{C9884316-5C3F-4FB3-88A2-C84617BE748E}" destId="{EF1F9589-5D35-4E03-B3A3-FB58BC1E0A0D}" srcOrd="0" destOrd="0" parTransId="{CE19CAEC-F06C-4953-91F6-DBD1B8BF89AC}" sibTransId="{8F472B2E-750B-415B-9DA4-FDAB9E994DB3}"/>
    <dgm:cxn modelId="{CF6EBFAC-5008-4362-9AE8-80ACD53D5752}" type="presOf" srcId="{12F0211E-2BBF-45BF-B065-7B8EE3603777}" destId="{EEF9B9E9-67BD-4276-B2ED-1B022E9FD95E}" srcOrd="0" destOrd="0" presId="urn:microsoft.com/office/officeart/2005/8/layout/pList1"/>
    <dgm:cxn modelId="{A8C0F4AF-1949-4797-B205-9750833541A7}" type="presOf" srcId="{9830D246-A860-4801-8F7A-91E8F7874E7B}" destId="{2C8AE484-5048-4139-95EA-79B705054AFC}" srcOrd="0" destOrd="0" presId="urn:microsoft.com/office/officeart/2005/8/layout/pList1"/>
    <dgm:cxn modelId="{175781C1-F9AF-4F2F-A823-D7F905823AA7}" srcId="{C9884316-5C3F-4FB3-88A2-C84617BE748E}" destId="{12F0211E-2BBF-45BF-B065-7B8EE3603777}" srcOrd="2" destOrd="0" parTransId="{EB3ADF89-0352-4CDF-B9A0-A64C4A198719}" sibTransId="{9830D246-A860-4801-8F7A-91E8F7874E7B}"/>
    <dgm:cxn modelId="{3BDEBCD4-361B-41D2-BDED-7FF49FE81BB2}" type="presOf" srcId="{B0162996-71BA-43FC-9AEF-0A0CB833C5E6}" destId="{4FAF9C63-2C1F-4701-8F2D-4A0088808C74}" srcOrd="0" destOrd="0" presId="urn:microsoft.com/office/officeart/2005/8/layout/pList1"/>
    <dgm:cxn modelId="{CF0B87FC-001A-4BA7-ABFE-BCC8B9929068}" type="presOf" srcId="{EF1F9589-5D35-4E03-B3A3-FB58BC1E0A0D}" destId="{7661D10C-349F-4F3E-878E-10130AA5EE4B}" srcOrd="0" destOrd="0" presId="urn:microsoft.com/office/officeart/2005/8/layout/pList1"/>
    <dgm:cxn modelId="{40D20BFF-C412-48F0-A397-E881A04F96BA}" type="presParOf" srcId="{954C62A9-D047-4355-9CE3-DBBB3F135B5F}" destId="{F218AAC1-2469-4F19-81A6-7A83DE218B5A}" srcOrd="0" destOrd="0" presId="urn:microsoft.com/office/officeart/2005/8/layout/pList1"/>
    <dgm:cxn modelId="{C429F2E0-48FD-4AC9-B715-7A584E5B460C}" type="presParOf" srcId="{F218AAC1-2469-4F19-81A6-7A83DE218B5A}" destId="{A972F29A-32CC-40A5-828A-9BDF71ED1EC3}" srcOrd="0" destOrd="0" presId="urn:microsoft.com/office/officeart/2005/8/layout/pList1"/>
    <dgm:cxn modelId="{9F9413EF-475F-43AA-98FA-E0C821DA25B3}" type="presParOf" srcId="{F218AAC1-2469-4F19-81A6-7A83DE218B5A}" destId="{7661D10C-349F-4F3E-878E-10130AA5EE4B}" srcOrd="1" destOrd="0" presId="urn:microsoft.com/office/officeart/2005/8/layout/pList1"/>
    <dgm:cxn modelId="{08BE2232-0E3B-41C2-85ED-9843458EB0F2}" type="presParOf" srcId="{954C62A9-D047-4355-9CE3-DBBB3F135B5F}" destId="{7A60E130-017B-46B4-8C39-6A740707F5E5}" srcOrd="1" destOrd="0" presId="urn:microsoft.com/office/officeart/2005/8/layout/pList1"/>
    <dgm:cxn modelId="{61500669-D412-4645-9B4B-E025CEF06AC9}" type="presParOf" srcId="{954C62A9-D047-4355-9CE3-DBBB3F135B5F}" destId="{1F300C19-2C2C-436E-B5D5-6D8F3A29E12F}" srcOrd="2" destOrd="0" presId="urn:microsoft.com/office/officeart/2005/8/layout/pList1"/>
    <dgm:cxn modelId="{CB81790F-9B0B-4A5A-A385-899A87F823D3}" type="presParOf" srcId="{1F300C19-2C2C-436E-B5D5-6D8F3A29E12F}" destId="{B8BAE9C0-CC0B-43D2-86AD-1D3F12EE9E5A}" srcOrd="0" destOrd="0" presId="urn:microsoft.com/office/officeart/2005/8/layout/pList1"/>
    <dgm:cxn modelId="{222C89D2-BC6B-4370-B431-F20C380156F6}" type="presParOf" srcId="{1F300C19-2C2C-436E-B5D5-6D8F3A29E12F}" destId="{4FAF9C63-2C1F-4701-8F2D-4A0088808C74}" srcOrd="1" destOrd="0" presId="urn:microsoft.com/office/officeart/2005/8/layout/pList1"/>
    <dgm:cxn modelId="{16D494BC-429B-4BB6-A892-CF080E333D92}" type="presParOf" srcId="{954C62A9-D047-4355-9CE3-DBBB3F135B5F}" destId="{9C6D277A-BDC9-4107-A283-B99C40A933F8}" srcOrd="3" destOrd="0" presId="urn:microsoft.com/office/officeart/2005/8/layout/pList1"/>
    <dgm:cxn modelId="{D9E3D666-DB71-475E-94D6-A6D3DBCD2F6E}" type="presParOf" srcId="{954C62A9-D047-4355-9CE3-DBBB3F135B5F}" destId="{CC6A6839-F5AE-4666-AD2F-9874B1B3847E}" srcOrd="4" destOrd="0" presId="urn:microsoft.com/office/officeart/2005/8/layout/pList1"/>
    <dgm:cxn modelId="{BF941540-C13B-4CF4-90C4-4F566EF48368}" type="presParOf" srcId="{CC6A6839-F5AE-4666-AD2F-9874B1B3847E}" destId="{81F060BE-D7A8-4A2D-91F6-E548B1259C27}" srcOrd="0" destOrd="0" presId="urn:microsoft.com/office/officeart/2005/8/layout/pList1"/>
    <dgm:cxn modelId="{E59CC6C0-BF17-4CBA-BEE7-33451ACD015B}" type="presParOf" srcId="{CC6A6839-F5AE-4666-AD2F-9874B1B3847E}" destId="{EEF9B9E9-67BD-4276-B2ED-1B022E9FD95E}" srcOrd="1" destOrd="0" presId="urn:microsoft.com/office/officeart/2005/8/layout/pList1"/>
    <dgm:cxn modelId="{8144D6C2-2CC0-40FC-8E86-25CA37DF5502}" type="presParOf" srcId="{954C62A9-D047-4355-9CE3-DBBB3F135B5F}" destId="{2C8AE484-5048-4139-95EA-79B705054AFC}" srcOrd="5" destOrd="0" presId="urn:microsoft.com/office/officeart/2005/8/layout/pList1"/>
    <dgm:cxn modelId="{2C708F58-D307-4E1E-8F04-AAB2391470AB}" type="presParOf" srcId="{954C62A9-D047-4355-9CE3-DBBB3F135B5F}" destId="{55E8833E-E3E4-41B7-95D1-C46B2F89316D}" srcOrd="6" destOrd="0" presId="urn:microsoft.com/office/officeart/2005/8/layout/pList1"/>
    <dgm:cxn modelId="{1DEE4CB1-850D-4FAC-81D9-320A504E18FB}" type="presParOf" srcId="{55E8833E-E3E4-41B7-95D1-C46B2F89316D}" destId="{7D3E3899-8E4D-400E-A280-851079308435}" srcOrd="0" destOrd="0" presId="urn:microsoft.com/office/officeart/2005/8/layout/pList1"/>
    <dgm:cxn modelId="{73832428-BFFB-4A47-9A7E-2BC61A4781AD}" type="presParOf" srcId="{55E8833E-E3E4-41B7-95D1-C46B2F89316D}" destId="{2744524E-4C05-4B26-9506-36B5E7FF3AC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91297F-9CA6-4F0C-8690-DCC1388EFDEB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852D10-735F-44C8-BE2C-776887C6A0AA}">
      <dgm:prSet phldrT="[Text]"/>
      <dgm:spPr/>
      <dgm:t>
        <a:bodyPr/>
        <a:lstStyle/>
        <a:p>
          <a:r>
            <a:rPr lang="en-US" dirty="0"/>
            <a:t>Safety of Principal </a:t>
          </a:r>
        </a:p>
      </dgm:t>
    </dgm:pt>
    <dgm:pt modelId="{D1A888BE-531F-4D12-8EA3-3E5064A14147}" type="parTrans" cxnId="{C38A9641-AC9E-491E-9A56-86B6B041F3BA}">
      <dgm:prSet/>
      <dgm:spPr/>
      <dgm:t>
        <a:bodyPr/>
        <a:lstStyle/>
        <a:p>
          <a:endParaRPr lang="en-US"/>
        </a:p>
      </dgm:t>
    </dgm:pt>
    <dgm:pt modelId="{79FC97BD-94E9-4DAA-8624-149B19BDC401}" type="sibTrans" cxnId="{C38A9641-AC9E-491E-9A56-86B6B041F3BA}">
      <dgm:prSet/>
      <dgm:spPr/>
      <dgm:t>
        <a:bodyPr/>
        <a:lstStyle/>
        <a:p>
          <a:endParaRPr lang="en-US"/>
        </a:p>
      </dgm:t>
    </dgm:pt>
    <dgm:pt modelId="{0C71F979-2FAF-46A0-9870-5F1448E34B70}">
      <dgm:prSet phldrT="[Text]"/>
      <dgm:spPr/>
      <dgm:t>
        <a:bodyPr/>
        <a:lstStyle/>
        <a:p>
          <a:r>
            <a:rPr lang="en-US" dirty="0"/>
            <a:t>Asset Protection</a:t>
          </a:r>
        </a:p>
      </dgm:t>
    </dgm:pt>
    <dgm:pt modelId="{9287A34E-ED54-4CC5-A179-88C3F9FC5B75}" type="parTrans" cxnId="{24145DCB-E93B-4166-9CB9-983B8988143A}">
      <dgm:prSet/>
      <dgm:spPr/>
      <dgm:t>
        <a:bodyPr/>
        <a:lstStyle/>
        <a:p>
          <a:endParaRPr lang="en-US"/>
        </a:p>
      </dgm:t>
    </dgm:pt>
    <dgm:pt modelId="{C10DCA21-C603-4AEF-8170-BFB73EBAB2A8}" type="sibTrans" cxnId="{24145DCB-E93B-4166-9CB9-983B8988143A}">
      <dgm:prSet/>
      <dgm:spPr/>
      <dgm:t>
        <a:bodyPr/>
        <a:lstStyle/>
        <a:p>
          <a:endParaRPr lang="en-US"/>
        </a:p>
      </dgm:t>
    </dgm:pt>
    <dgm:pt modelId="{CCEA4CCE-7B2B-4955-9725-6477B38D2F76}">
      <dgm:prSet phldrT="[Text]"/>
      <dgm:spPr/>
      <dgm:t>
        <a:bodyPr/>
        <a:lstStyle/>
        <a:p>
          <a:r>
            <a:rPr lang="en-US" dirty="0"/>
            <a:t>Gains Locked in Annually</a:t>
          </a:r>
        </a:p>
      </dgm:t>
    </dgm:pt>
    <dgm:pt modelId="{629CB45F-65EB-4C15-8FEF-62281BAAC324}" type="parTrans" cxnId="{67A272FE-3B0F-48F1-9646-B05AC287AAE5}">
      <dgm:prSet/>
      <dgm:spPr/>
      <dgm:t>
        <a:bodyPr/>
        <a:lstStyle/>
        <a:p>
          <a:endParaRPr lang="en-US"/>
        </a:p>
      </dgm:t>
    </dgm:pt>
    <dgm:pt modelId="{180DF6F0-834E-429B-915A-9C6215E100EB}" type="sibTrans" cxnId="{67A272FE-3B0F-48F1-9646-B05AC287AAE5}">
      <dgm:prSet/>
      <dgm:spPr/>
      <dgm:t>
        <a:bodyPr/>
        <a:lstStyle/>
        <a:p>
          <a:endParaRPr lang="en-US"/>
        </a:p>
      </dgm:t>
    </dgm:pt>
    <dgm:pt modelId="{6C7C247E-0B54-4F8B-BD80-ABADACB7A681}">
      <dgm:prSet phldrT="[Text]"/>
      <dgm:spPr/>
      <dgm:t>
        <a:bodyPr/>
        <a:lstStyle/>
        <a:p>
          <a:r>
            <a:rPr lang="en-US" dirty="0"/>
            <a:t>Tax Advantages</a:t>
          </a:r>
        </a:p>
      </dgm:t>
    </dgm:pt>
    <dgm:pt modelId="{95285C5A-353E-45D2-A1D4-BDAC492C98BD}" type="parTrans" cxnId="{290D1606-0DC5-4E29-8880-9F163798CC56}">
      <dgm:prSet/>
      <dgm:spPr/>
      <dgm:t>
        <a:bodyPr/>
        <a:lstStyle/>
        <a:p>
          <a:endParaRPr lang="en-US"/>
        </a:p>
      </dgm:t>
    </dgm:pt>
    <dgm:pt modelId="{A823AC17-864F-4146-9746-872E2D98C606}" type="sibTrans" cxnId="{290D1606-0DC5-4E29-8880-9F163798CC56}">
      <dgm:prSet/>
      <dgm:spPr/>
      <dgm:t>
        <a:bodyPr/>
        <a:lstStyle/>
        <a:p>
          <a:endParaRPr lang="en-US"/>
        </a:p>
      </dgm:t>
    </dgm:pt>
    <dgm:pt modelId="{BED58C32-B36D-4492-86B7-7E6B9EB415D6}" type="pres">
      <dgm:prSet presAssocID="{EC91297F-9CA6-4F0C-8690-DCC1388EFDEB}" presName="Name0" presStyleCnt="0">
        <dgm:presLayoutVars>
          <dgm:dir/>
          <dgm:resizeHandles val="exact"/>
        </dgm:presLayoutVars>
      </dgm:prSet>
      <dgm:spPr/>
    </dgm:pt>
    <dgm:pt modelId="{6EDA663D-64F3-4E21-80BD-B818802BB967}" type="pres">
      <dgm:prSet presAssocID="{7C852D10-735F-44C8-BE2C-776887C6A0AA}" presName="compNode" presStyleCnt="0"/>
      <dgm:spPr/>
    </dgm:pt>
    <dgm:pt modelId="{F8812C8A-CE3E-466A-B98B-007721B0B3BD}" type="pres">
      <dgm:prSet presAssocID="{7C852D10-735F-44C8-BE2C-776887C6A0AA}" presName="pictRect" presStyleLbl="node1" presStyleIdx="0" presStyleCnt="4"/>
      <dgm:spPr>
        <a:blipFill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BF0D84A8-E039-429F-A1DF-7D863E58ACBA}" type="pres">
      <dgm:prSet presAssocID="{7C852D10-735F-44C8-BE2C-776887C6A0AA}" presName="textRect" presStyleLbl="revTx" presStyleIdx="0" presStyleCnt="4">
        <dgm:presLayoutVars>
          <dgm:bulletEnabled val="1"/>
        </dgm:presLayoutVars>
      </dgm:prSet>
      <dgm:spPr/>
    </dgm:pt>
    <dgm:pt modelId="{D166F74C-8CCD-4EA9-8FC3-FDF2131D9F66}" type="pres">
      <dgm:prSet presAssocID="{79FC97BD-94E9-4DAA-8624-149B19BDC401}" presName="sibTrans" presStyleLbl="sibTrans2D1" presStyleIdx="0" presStyleCnt="0"/>
      <dgm:spPr/>
    </dgm:pt>
    <dgm:pt modelId="{AD70A89F-D768-470E-8679-F79DEDC7CEEE}" type="pres">
      <dgm:prSet presAssocID="{0C71F979-2FAF-46A0-9870-5F1448E34B70}" presName="compNode" presStyleCnt="0"/>
      <dgm:spPr/>
    </dgm:pt>
    <dgm:pt modelId="{7EBC82D4-6712-4A1D-B718-5A36689AE164}" type="pres">
      <dgm:prSet presAssocID="{0C71F979-2FAF-46A0-9870-5F1448E34B70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288AF1F4-FB1F-4B6E-B33C-9DA45EE83D06}" type="pres">
      <dgm:prSet presAssocID="{0C71F979-2FAF-46A0-9870-5F1448E34B70}" presName="textRect" presStyleLbl="revTx" presStyleIdx="1" presStyleCnt="4">
        <dgm:presLayoutVars>
          <dgm:bulletEnabled val="1"/>
        </dgm:presLayoutVars>
      </dgm:prSet>
      <dgm:spPr/>
    </dgm:pt>
    <dgm:pt modelId="{5A2BB6D2-C071-4733-BF46-893F47F355A7}" type="pres">
      <dgm:prSet presAssocID="{C10DCA21-C603-4AEF-8170-BFB73EBAB2A8}" presName="sibTrans" presStyleLbl="sibTrans2D1" presStyleIdx="0" presStyleCnt="0"/>
      <dgm:spPr/>
    </dgm:pt>
    <dgm:pt modelId="{32F6034F-2D1B-4064-BA5F-A9330936A424}" type="pres">
      <dgm:prSet presAssocID="{CCEA4CCE-7B2B-4955-9725-6477B38D2F76}" presName="compNode" presStyleCnt="0"/>
      <dgm:spPr/>
    </dgm:pt>
    <dgm:pt modelId="{16F59981-0089-4C8D-ADDB-5C5AB696D1A2}" type="pres">
      <dgm:prSet presAssocID="{CCEA4CCE-7B2B-4955-9725-6477B38D2F76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19636BE8-275F-406C-A925-1D3323D8630E}" type="pres">
      <dgm:prSet presAssocID="{CCEA4CCE-7B2B-4955-9725-6477B38D2F76}" presName="textRect" presStyleLbl="revTx" presStyleIdx="2" presStyleCnt="4">
        <dgm:presLayoutVars>
          <dgm:bulletEnabled val="1"/>
        </dgm:presLayoutVars>
      </dgm:prSet>
      <dgm:spPr/>
    </dgm:pt>
    <dgm:pt modelId="{E28CAB9A-31F8-48EB-9614-DCBDF6F1974D}" type="pres">
      <dgm:prSet presAssocID="{180DF6F0-834E-429B-915A-9C6215E100EB}" presName="sibTrans" presStyleLbl="sibTrans2D1" presStyleIdx="0" presStyleCnt="0"/>
      <dgm:spPr/>
    </dgm:pt>
    <dgm:pt modelId="{B1CCBB1B-0977-41D3-A0CF-B0BCC313751C}" type="pres">
      <dgm:prSet presAssocID="{6C7C247E-0B54-4F8B-BD80-ABADACB7A681}" presName="compNode" presStyleCnt="0"/>
      <dgm:spPr/>
    </dgm:pt>
    <dgm:pt modelId="{8100957E-C4DA-4C1D-A6A6-443135353F04}" type="pres">
      <dgm:prSet presAssocID="{6C7C247E-0B54-4F8B-BD80-ABADACB7A681}" presName="pictRect" presStyleLbl="node1" presStyleIdx="3" presStyleCnt="4"/>
      <dgm:spPr>
        <a:blipFill>
          <a:blip xmlns:r="http://schemas.openxmlformats.org/officeDocument/2006/relationships" r:embed="rId4"/>
          <a:srcRect/>
          <a:stretch>
            <a:fillRect l="-2000" r="-2000"/>
          </a:stretch>
        </a:blipFill>
      </dgm:spPr>
    </dgm:pt>
    <dgm:pt modelId="{B35F6A65-D269-4A46-B430-89265263D131}" type="pres">
      <dgm:prSet presAssocID="{6C7C247E-0B54-4F8B-BD80-ABADACB7A681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290D1606-0DC5-4E29-8880-9F163798CC56}" srcId="{EC91297F-9CA6-4F0C-8690-DCC1388EFDEB}" destId="{6C7C247E-0B54-4F8B-BD80-ABADACB7A681}" srcOrd="3" destOrd="0" parTransId="{95285C5A-353E-45D2-A1D4-BDAC492C98BD}" sibTransId="{A823AC17-864F-4146-9746-872E2D98C606}"/>
    <dgm:cxn modelId="{24D1A315-1D98-4048-A869-1629E9236D07}" type="presOf" srcId="{0C71F979-2FAF-46A0-9870-5F1448E34B70}" destId="{288AF1F4-FB1F-4B6E-B33C-9DA45EE83D06}" srcOrd="0" destOrd="0" presId="urn:microsoft.com/office/officeart/2005/8/layout/pList1"/>
    <dgm:cxn modelId="{04AF9F20-9C23-4960-B46B-F77E48BDBBF0}" type="presOf" srcId="{EC91297F-9CA6-4F0C-8690-DCC1388EFDEB}" destId="{BED58C32-B36D-4492-86B7-7E6B9EB415D6}" srcOrd="0" destOrd="0" presId="urn:microsoft.com/office/officeart/2005/8/layout/pList1"/>
    <dgm:cxn modelId="{C38A9641-AC9E-491E-9A56-86B6B041F3BA}" srcId="{EC91297F-9CA6-4F0C-8690-DCC1388EFDEB}" destId="{7C852D10-735F-44C8-BE2C-776887C6A0AA}" srcOrd="0" destOrd="0" parTransId="{D1A888BE-531F-4D12-8EA3-3E5064A14147}" sibTransId="{79FC97BD-94E9-4DAA-8624-149B19BDC401}"/>
    <dgm:cxn modelId="{8DE67D44-C9C5-434C-B484-CB5322FA416E}" type="presOf" srcId="{79FC97BD-94E9-4DAA-8624-149B19BDC401}" destId="{D166F74C-8CCD-4EA9-8FC3-FDF2131D9F66}" srcOrd="0" destOrd="0" presId="urn:microsoft.com/office/officeart/2005/8/layout/pList1"/>
    <dgm:cxn modelId="{1AB1C94E-ABAF-421F-A783-1194CDA1DBBC}" type="presOf" srcId="{CCEA4CCE-7B2B-4955-9725-6477B38D2F76}" destId="{19636BE8-275F-406C-A925-1D3323D8630E}" srcOrd="0" destOrd="0" presId="urn:microsoft.com/office/officeart/2005/8/layout/pList1"/>
    <dgm:cxn modelId="{12BE2090-168C-4D9D-997B-A8FB5102426B}" type="presOf" srcId="{6C7C247E-0B54-4F8B-BD80-ABADACB7A681}" destId="{B35F6A65-D269-4A46-B430-89265263D131}" srcOrd="0" destOrd="0" presId="urn:microsoft.com/office/officeart/2005/8/layout/pList1"/>
    <dgm:cxn modelId="{E35E6795-8CF3-459A-82B3-324AD2375073}" type="presOf" srcId="{180DF6F0-834E-429B-915A-9C6215E100EB}" destId="{E28CAB9A-31F8-48EB-9614-DCBDF6F1974D}" srcOrd="0" destOrd="0" presId="urn:microsoft.com/office/officeart/2005/8/layout/pList1"/>
    <dgm:cxn modelId="{24145DCB-E93B-4166-9CB9-983B8988143A}" srcId="{EC91297F-9CA6-4F0C-8690-DCC1388EFDEB}" destId="{0C71F979-2FAF-46A0-9870-5F1448E34B70}" srcOrd="1" destOrd="0" parTransId="{9287A34E-ED54-4CC5-A179-88C3F9FC5B75}" sibTransId="{C10DCA21-C603-4AEF-8170-BFB73EBAB2A8}"/>
    <dgm:cxn modelId="{8C2612DC-ABF4-4E9F-89F0-7C4988721DAE}" type="presOf" srcId="{C10DCA21-C603-4AEF-8170-BFB73EBAB2A8}" destId="{5A2BB6D2-C071-4733-BF46-893F47F355A7}" srcOrd="0" destOrd="0" presId="urn:microsoft.com/office/officeart/2005/8/layout/pList1"/>
    <dgm:cxn modelId="{B4E168DC-6EC8-4E93-9879-5A8E1F928337}" type="presOf" srcId="{7C852D10-735F-44C8-BE2C-776887C6A0AA}" destId="{BF0D84A8-E039-429F-A1DF-7D863E58ACBA}" srcOrd="0" destOrd="0" presId="urn:microsoft.com/office/officeart/2005/8/layout/pList1"/>
    <dgm:cxn modelId="{67A272FE-3B0F-48F1-9646-B05AC287AAE5}" srcId="{EC91297F-9CA6-4F0C-8690-DCC1388EFDEB}" destId="{CCEA4CCE-7B2B-4955-9725-6477B38D2F76}" srcOrd="2" destOrd="0" parTransId="{629CB45F-65EB-4C15-8FEF-62281BAAC324}" sibTransId="{180DF6F0-834E-429B-915A-9C6215E100EB}"/>
    <dgm:cxn modelId="{B50AB2E7-ECA5-4511-9252-2DEDB61194BD}" type="presParOf" srcId="{BED58C32-B36D-4492-86B7-7E6B9EB415D6}" destId="{6EDA663D-64F3-4E21-80BD-B818802BB967}" srcOrd="0" destOrd="0" presId="urn:microsoft.com/office/officeart/2005/8/layout/pList1"/>
    <dgm:cxn modelId="{61C04C4B-F925-4A3F-98F1-D2F52EA6DBD1}" type="presParOf" srcId="{6EDA663D-64F3-4E21-80BD-B818802BB967}" destId="{F8812C8A-CE3E-466A-B98B-007721B0B3BD}" srcOrd="0" destOrd="0" presId="urn:microsoft.com/office/officeart/2005/8/layout/pList1"/>
    <dgm:cxn modelId="{8D474762-4D62-43B2-A0CB-B9163A01BD83}" type="presParOf" srcId="{6EDA663D-64F3-4E21-80BD-B818802BB967}" destId="{BF0D84A8-E039-429F-A1DF-7D863E58ACBA}" srcOrd="1" destOrd="0" presId="urn:microsoft.com/office/officeart/2005/8/layout/pList1"/>
    <dgm:cxn modelId="{9C01FA5F-5EA5-4A80-A930-524077E148D6}" type="presParOf" srcId="{BED58C32-B36D-4492-86B7-7E6B9EB415D6}" destId="{D166F74C-8CCD-4EA9-8FC3-FDF2131D9F66}" srcOrd="1" destOrd="0" presId="urn:microsoft.com/office/officeart/2005/8/layout/pList1"/>
    <dgm:cxn modelId="{EFFC7ED4-E4E6-4EBE-AAE8-6ED4F9A1ACE4}" type="presParOf" srcId="{BED58C32-B36D-4492-86B7-7E6B9EB415D6}" destId="{AD70A89F-D768-470E-8679-F79DEDC7CEEE}" srcOrd="2" destOrd="0" presId="urn:microsoft.com/office/officeart/2005/8/layout/pList1"/>
    <dgm:cxn modelId="{12A59A19-C5E4-426B-8EF7-6B0182C2EC9B}" type="presParOf" srcId="{AD70A89F-D768-470E-8679-F79DEDC7CEEE}" destId="{7EBC82D4-6712-4A1D-B718-5A36689AE164}" srcOrd="0" destOrd="0" presId="urn:microsoft.com/office/officeart/2005/8/layout/pList1"/>
    <dgm:cxn modelId="{26784CCA-E9B3-4817-8250-A6DD30AE39D7}" type="presParOf" srcId="{AD70A89F-D768-470E-8679-F79DEDC7CEEE}" destId="{288AF1F4-FB1F-4B6E-B33C-9DA45EE83D06}" srcOrd="1" destOrd="0" presId="urn:microsoft.com/office/officeart/2005/8/layout/pList1"/>
    <dgm:cxn modelId="{7509EB56-2C77-435C-BC22-97F9FF8EAA8E}" type="presParOf" srcId="{BED58C32-B36D-4492-86B7-7E6B9EB415D6}" destId="{5A2BB6D2-C071-4733-BF46-893F47F355A7}" srcOrd="3" destOrd="0" presId="urn:microsoft.com/office/officeart/2005/8/layout/pList1"/>
    <dgm:cxn modelId="{A71F2170-FC82-46CC-86D8-249DFF9D8A53}" type="presParOf" srcId="{BED58C32-B36D-4492-86B7-7E6B9EB415D6}" destId="{32F6034F-2D1B-4064-BA5F-A9330936A424}" srcOrd="4" destOrd="0" presId="urn:microsoft.com/office/officeart/2005/8/layout/pList1"/>
    <dgm:cxn modelId="{9B5D7E1B-CB1D-4716-BF16-9C322E67CB32}" type="presParOf" srcId="{32F6034F-2D1B-4064-BA5F-A9330936A424}" destId="{16F59981-0089-4C8D-ADDB-5C5AB696D1A2}" srcOrd="0" destOrd="0" presId="urn:microsoft.com/office/officeart/2005/8/layout/pList1"/>
    <dgm:cxn modelId="{A920C5B1-4929-4C2A-A649-E7361AAD56D3}" type="presParOf" srcId="{32F6034F-2D1B-4064-BA5F-A9330936A424}" destId="{19636BE8-275F-406C-A925-1D3323D8630E}" srcOrd="1" destOrd="0" presId="urn:microsoft.com/office/officeart/2005/8/layout/pList1"/>
    <dgm:cxn modelId="{B9ACFC64-83D6-4128-A0EB-75EC1387D454}" type="presParOf" srcId="{BED58C32-B36D-4492-86B7-7E6B9EB415D6}" destId="{E28CAB9A-31F8-48EB-9614-DCBDF6F1974D}" srcOrd="5" destOrd="0" presId="urn:microsoft.com/office/officeart/2005/8/layout/pList1"/>
    <dgm:cxn modelId="{48E41906-CDF8-4584-A345-6186601E447E}" type="presParOf" srcId="{BED58C32-B36D-4492-86B7-7E6B9EB415D6}" destId="{B1CCBB1B-0977-41D3-A0CF-B0BCC313751C}" srcOrd="6" destOrd="0" presId="urn:microsoft.com/office/officeart/2005/8/layout/pList1"/>
    <dgm:cxn modelId="{CD9F6610-4761-4CF7-B1C2-F71F1B436701}" type="presParOf" srcId="{B1CCBB1B-0977-41D3-A0CF-B0BCC313751C}" destId="{8100957E-C4DA-4C1D-A6A6-443135353F04}" srcOrd="0" destOrd="0" presId="urn:microsoft.com/office/officeart/2005/8/layout/pList1"/>
    <dgm:cxn modelId="{A464C0C5-CB8F-4209-B1E1-21E54168637D}" type="presParOf" srcId="{B1CCBB1B-0977-41D3-A0CF-B0BCC313751C}" destId="{B35F6A65-D269-4A46-B430-89265263D13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FF8DD7-25D1-4048-958A-0ED45E3E0E03}" type="doc">
      <dgm:prSet loTypeId="urn:microsoft.com/office/officeart/2011/layout/HexagonRadial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821AE9BD-5D81-4CB6-9455-61349E3D2A04}">
      <dgm:prSet phldrT="[Text]"/>
      <dgm:spPr/>
      <dgm:t>
        <a:bodyPr/>
        <a:lstStyle/>
        <a:p>
          <a:r>
            <a:rPr lang="en-US" b="1" dirty="0"/>
            <a:t>October 1987</a:t>
          </a:r>
        </a:p>
        <a:p>
          <a:r>
            <a:rPr lang="en-US" b="1" dirty="0"/>
            <a:t>Trading Programs</a:t>
          </a:r>
        </a:p>
      </dgm:t>
    </dgm:pt>
    <dgm:pt modelId="{57BDCC8B-DA56-4B96-99E7-450B691A621B}" type="parTrans" cxnId="{471F4F7A-5126-48A4-A58C-3F895E273616}">
      <dgm:prSet/>
      <dgm:spPr/>
      <dgm:t>
        <a:bodyPr/>
        <a:lstStyle/>
        <a:p>
          <a:endParaRPr lang="en-US"/>
        </a:p>
      </dgm:t>
    </dgm:pt>
    <dgm:pt modelId="{42242BB1-FE69-468A-89BD-208D36B45B8C}" type="sibTrans" cxnId="{471F4F7A-5126-48A4-A58C-3F895E273616}">
      <dgm:prSet/>
      <dgm:spPr/>
      <dgm:t>
        <a:bodyPr/>
        <a:lstStyle/>
        <a:p>
          <a:endParaRPr lang="en-US"/>
        </a:p>
      </dgm:t>
    </dgm:pt>
    <dgm:pt modelId="{CA199269-A006-4A72-85CC-B9FFC491E79A}">
      <dgm:prSet phldrT="[Text]"/>
      <dgm:spPr/>
      <dgm:t>
        <a:bodyPr/>
        <a:lstStyle/>
        <a:p>
          <a:r>
            <a:rPr lang="en-US" b="1" dirty="0"/>
            <a:t>July 1999</a:t>
          </a:r>
        </a:p>
        <a:p>
          <a:r>
            <a:rPr lang="en-US" b="1" dirty="0"/>
            <a:t>Iraq</a:t>
          </a:r>
        </a:p>
      </dgm:t>
    </dgm:pt>
    <dgm:pt modelId="{EE4F2A41-07F9-4DF2-BCBF-A828FCD955EB}" type="parTrans" cxnId="{BE86F303-8791-4A4E-8111-4156848F25FC}">
      <dgm:prSet/>
      <dgm:spPr/>
      <dgm:t>
        <a:bodyPr/>
        <a:lstStyle/>
        <a:p>
          <a:endParaRPr lang="en-US"/>
        </a:p>
      </dgm:t>
    </dgm:pt>
    <dgm:pt modelId="{B790F91D-6155-44BD-9600-065DE91D88C6}" type="sibTrans" cxnId="{BE86F303-8791-4A4E-8111-4156848F25FC}">
      <dgm:prSet/>
      <dgm:spPr/>
      <dgm:t>
        <a:bodyPr/>
        <a:lstStyle/>
        <a:p>
          <a:endParaRPr lang="en-US"/>
        </a:p>
      </dgm:t>
    </dgm:pt>
    <dgm:pt modelId="{5D8903D1-4B47-4B60-9883-55FB72FDF40E}">
      <dgm:prSet phldrT="[Text]"/>
      <dgm:spPr/>
      <dgm:t>
        <a:bodyPr/>
        <a:lstStyle/>
        <a:p>
          <a:r>
            <a:rPr lang="en-US" b="1" dirty="0"/>
            <a:t>January 2000</a:t>
          </a:r>
        </a:p>
        <a:p>
          <a:r>
            <a:rPr lang="en-US" b="1" dirty="0"/>
            <a:t>Dot Com</a:t>
          </a:r>
        </a:p>
      </dgm:t>
    </dgm:pt>
    <dgm:pt modelId="{AE3E82BB-42AD-4FB8-B09D-8A77E075E723}" type="parTrans" cxnId="{8927D0B9-2C78-4408-9CCC-55A4D1004954}">
      <dgm:prSet/>
      <dgm:spPr/>
      <dgm:t>
        <a:bodyPr/>
        <a:lstStyle/>
        <a:p>
          <a:endParaRPr lang="en-US"/>
        </a:p>
      </dgm:t>
    </dgm:pt>
    <dgm:pt modelId="{B5B44468-BE26-4C8E-BD30-53CC7AB175E1}" type="sibTrans" cxnId="{8927D0B9-2C78-4408-9CCC-55A4D1004954}">
      <dgm:prSet/>
      <dgm:spPr/>
      <dgm:t>
        <a:bodyPr/>
        <a:lstStyle/>
        <a:p>
          <a:endParaRPr lang="en-US"/>
        </a:p>
      </dgm:t>
    </dgm:pt>
    <dgm:pt modelId="{E84FA2D4-7136-4A90-90AA-B3E0AE7B23FE}">
      <dgm:prSet phldrT="[Text]"/>
      <dgm:spPr/>
      <dgm:t>
        <a:bodyPr/>
        <a:lstStyle/>
        <a:p>
          <a:r>
            <a:rPr lang="en-US" b="1" dirty="0"/>
            <a:t>September 2001</a:t>
          </a:r>
        </a:p>
        <a:p>
          <a:r>
            <a:rPr lang="en-US" b="1" dirty="0"/>
            <a:t>Twin Towers</a:t>
          </a:r>
        </a:p>
        <a:p>
          <a:r>
            <a:rPr lang="en-US" dirty="0"/>
            <a:t>                                                                       </a:t>
          </a:r>
        </a:p>
      </dgm:t>
    </dgm:pt>
    <dgm:pt modelId="{E3A2916F-A9C9-42B3-85BC-E554B77C8838}" type="parTrans" cxnId="{2D414827-AB73-46B0-B80B-B54A44FD5F47}">
      <dgm:prSet/>
      <dgm:spPr/>
      <dgm:t>
        <a:bodyPr/>
        <a:lstStyle/>
        <a:p>
          <a:endParaRPr lang="en-US"/>
        </a:p>
      </dgm:t>
    </dgm:pt>
    <dgm:pt modelId="{993EE036-84C7-4E78-A81B-5B828BABEEA2}" type="sibTrans" cxnId="{2D414827-AB73-46B0-B80B-B54A44FD5F47}">
      <dgm:prSet/>
      <dgm:spPr/>
      <dgm:t>
        <a:bodyPr/>
        <a:lstStyle/>
        <a:p>
          <a:endParaRPr lang="en-US"/>
        </a:p>
      </dgm:t>
    </dgm:pt>
    <dgm:pt modelId="{DF8F884A-9BBC-425B-8705-B37EDE0CDA34}">
      <dgm:prSet phldrT="[Text]"/>
      <dgm:spPr/>
      <dgm:t>
        <a:bodyPr/>
        <a:lstStyle/>
        <a:p>
          <a:r>
            <a:rPr lang="en-US" b="1" dirty="0"/>
            <a:t>2007-2009</a:t>
          </a:r>
        </a:p>
        <a:p>
          <a:r>
            <a:rPr lang="en-US" b="1" dirty="0"/>
            <a:t>Credit Crisis</a:t>
          </a:r>
        </a:p>
      </dgm:t>
    </dgm:pt>
    <dgm:pt modelId="{F545EE93-45C8-4E21-B122-C0BD6F268104}" type="parTrans" cxnId="{6728DCB4-DC2E-444C-A02E-696826205781}">
      <dgm:prSet/>
      <dgm:spPr/>
      <dgm:t>
        <a:bodyPr/>
        <a:lstStyle/>
        <a:p>
          <a:endParaRPr lang="en-US"/>
        </a:p>
      </dgm:t>
    </dgm:pt>
    <dgm:pt modelId="{903B5B21-20B1-4BDB-B17B-FE713EBE53C8}" type="sibTrans" cxnId="{6728DCB4-DC2E-444C-A02E-696826205781}">
      <dgm:prSet/>
      <dgm:spPr/>
      <dgm:t>
        <a:bodyPr/>
        <a:lstStyle/>
        <a:p>
          <a:endParaRPr lang="en-US"/>
        </a:p>
      </dgm:t>
    </dgm:pt>
    <dgm:pt modelId="{A3999056-BD85-465E-84F6-D3C6959F59D3}">
      <dgm:prSet phldrT="[Text]"/>
      <dgm:spPr/>
      <dgm:t>
        <a:bodyPr/>
        <a:lstStyle/>
        <a:p>
          <a:r>
            <a:rPr lang="en-US" b="1" dirty="0"/>
            <a:t>August 2011</a:t>
          </a:r>
        </a:p>
        <a:p>
          <a:r>
            <a:rPr lang="en-US" b="1" dirty="0"/>
            <a:t>Short Lived Bear</a:t>
          </a:r>
        </a:p>
      </dgm:t>
    </dgm:pt>
    <dgm:pt modelId="{1424FC23-12FC-4028-AEA2-DEEA803E7D88}" type="parTrans" cxnId="{9256121C-7707-4092-8F8F-5C675B88CF93}">
      <dgm:prSet/>
      <dgm:spPr/>
      <dgm:t>
        <a:bodyPr/>
        <a:lstStyle/>
        <a:p>
          <a:endParaRPr lang="en-US"/>
        </a:p>
      </dgm:t>
    </dgm:pt>
    <dgm:pt modelId="{00036915-45AC-4F7C-BB8E-1A2AC7E245FB}" type="sibTrans" cxnId="{9256121C-7707-4092-8F8F-5C675B88CF93}">
      <dgm:prSet/>
      <dgm:spPr/>
      <dgm:t>
        <a:bodyPr/>
        <a:lstStyle/>
        <a:p>
          <a:endParaRPr lang="en-US"/>
        </a:p>
      </dgm:t>
    </dgm:pt>
    <dgm:pt modelId="{94BB0569-C5E6-4275-911A-2CB91DEB2329}">
      <dgm:prSet phldrT="[Text]"/>
      <dgm:spPr/>
      <dgm:t>
        <a:bodyPr/>
        <a:lstStyle/>
        <a:p>
          <a:r>
            <a:rPr lang="en-US" b="1" dirty="0"/>
            <a:t>August 2015</a:t>
          </a:r>
        </a:p>
        <a:p>
          <a:r>
            <a:rPr lang="en-US" b="1" dirty="0"/>
            <a:t>February 2020</a:t>
          </a:r>
        </a:p>
        <a:p>
          <a:r>
            <a:rPr lang="en-US" b="1" dirty="0"/>
            <a:t>January 2022</a:t>
          </a:r>
        </a:p>
      </dgm:t>
    </dgm:pt>
    <dgm:pt modelId="{13B178A2-5042-4ED8-958F-BC4570BFFEC9}" type="sibTrans" cxnId="{CDEBA4DA-48BB-4209-A843-4D74AEE8E19F}">
      <dgm:prSet/>
      <dgm:spPr/>
      <dgm:t>
        <a:bodyPr/>
        <a:lstStyle/>
        <a:p>
          <a:endParaRPr lang="en-US"/>
        </a:p>
      </dgm:t>
    </dgm:pt>
    <dgm:pt modelId="{C756BA13-FF04-439C-8477-381D9C74AB4B}" type="parTrans" cxnId="{CDEBA4DA-48BB-4209-A843-4D74AEE8E19F}">
      <dgm:prSet/>
      <dgm:spPr/>
      <dgm:t>
        <a:bodyPr/>
        <a:lstStyle/>
        <a:p>
          <a:endParaRPr lang="en-US"/>
        </a:p>
      </dgm:t>
    </dgm:pt>
    <dgm:pt modelId="{55AB0CAB-5C9D-4CD5-894F-47188C36B4B1}" type="pres">
      <dgm:prSet presAssocID="{16FF8DD7-25D1-4048-958A-0ED45E3E0E0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741951D-3E13-453D-B338-0C4007FCC220}" type="pres">
      <dgm:prSet presAssocID="{94BB0569-C5E6-4275-911A-2CB91DEB2329}" presName="Parent" presStyleLbl="node0" presStyleIdx="0" presStyleCnt="1">
        <dgm:presLayoutVars>
          <dgm:chMax val="6"/>
          <dgm:chPref val="6"/>
        </dgm:presLayoutVars>
      </dgm:prSet>
      <dgm:spPr/>
    </dgm:pt>
    <dgm:pt modelId="{B88922D5-240B-4739-90E8-D5E16E213319}" type="pres">
      <dgm:prSet presAssocID="{821AE9BD-5D81-4CB6-9455-61349E3D2A04}" presName="Accent1" presStyleCnt="0"/>
      <dgm:spPr/>
    </dgm:pt>
    <dgm:pt modelId="{F8136B0A-1E17-42D0-B498-85BAECDDEEFC}" type="pres">
      <dgm:prSet presAssocID="{821AE9BD-5D81-4CB6-9455-61349E3D2A04}" presName="Accent" presStyleLbl="bgShp" presStyleIdx="0" presStyleCnt="6"/>
      <dgm:spPr/>
    </dgm:pt>
    <dgm:pt modelId="{47082C55-305E-42BE-872E-B2D60406C083}" type="pres">
      <dgm:prSet presAssocID="{821AE9BD-5D81-4CB6-9455-61349E3D2A04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052929FA-0CA6-4783-95D6-D4A8FF78A9E5}" type="pres">
      <dgm:prSet presAssocID="{CA199269-A006-4A72-85CC-B9FFC491E79A}" presName="Accent2" presStyleCnt="0"/>
      <dgm:spPr/>
    </dgm:pt>
    <dgm:pt modelId="{97B1C4E4-6970-4855-8067-80E0506DB42B}" type="pres">
      <dgm:prSet presAssocID="{CA199269-A006-4A72-85CC-B9FFC491E79A}" presName="Accent" presStyleLbl="bgShp" presStyleIdx="1" presStyleCnt="6"/>
      <dgm:spPr/>
    </dgm:pt>
    <dgm:pt modelId="{25A94B5A-C663-4033-8A9D-B8398F5E6B4F}" type="pres">
      <dgm:prSet presAssocID="{CA199269-A006-4A72-85CC-B9FFC491E79A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1B7B5175-23CA-441F-9542-8845189DDEB1}" type="pres">
      <dgm:prSet presAssocID="{5D8903D1-4B47-4B60-9883-55FB72FDF40E}" presName="Accent3" presStyleCnt="0"/>
      <dgm:spPr/>
    </dgm:pt>
    <dgm:pt modelId="{B8AA6704-24B6-49B8-BAA4-9D4B0A84B782}" type="pres">
      <dgm:prSet presAssocID="{5D8903D1-4B47-4B60-9883-55FB72FDF40E}" presName="Accent" presStyleLbl="bgShp" presStyleIdx="2" presStyleCnt="6"/>
      <dgm:spPr/>
    </dgm:pt>
    <dgm:pt modelId="{CACF11BA-5BB4-467F-8123-5B19DF80E7BF}" type="pres">
      <dgm:prSet presAssocID="{5D8903D1-4B47-4B60-9883-55FB72FDF40E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5D42C1EB-50CE-4BD3-A608-E6C6D856B279}" type="pres">
      <dgm:prSet presAssocID="{E84FA2D4-7136-4A90-90AA-B3E0AE7B23FE}" presName="Accent4" presStyleCnt="0"/>
      <dgm:spPr/>
    </dgm:pt>
    <dgm:pt modelId="{B377DA49-31E8-49CD-9E04-0BBB630C938E}" type="pres">
      <dgm:prSet presAssocID="{E84FA2D4-7136-4A90-90AA-B3E0AE7B23FE}" presName="Accent" presStyleLbl="bgShp" presStyleIdx="3" presStyleCnt="6"/>
      <dgm:spPr/>
    </dgm:pt>
    <dgm:pt modelId="{2514C955-BF60-4DB6-87D2-D5DF9656D712}" type="pres">
      <dgm:prSet presAssocID="{E84FA2D4-7136-4A90-90AA-B3E0AE7B23FE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E316A725-0E04-42F9-BCF5-4E54B223C99D}" type="pres">
      <dgm:prSet presAssocID="{DF8F884A-9BBC-425B-8705-B37EDE0CDA34}" presName="Accent5" presStyleCnt="0"/>
      <dgm:spPr/>
    </dgm:pt>
    <dgm:pt modelId="{0BAD64C6-FFBF-49D6-9692-A5F69C15F89B}" type="pres">
      <dgm:prSet presAssocID="{DF8F884A-9BBC-425B-8705-B37EDE0CDA34}" presName="Accent" presStyleLbl="bgShp" presStyleIdx="4" presStyleCnt="6"/>
      <dgm:spPr/>
    </dgm:pt>
    <dgm:pt modelId="{DCDA3F61-E7E3-46EE-9A22-2352F9722A12}" type="pres">
      <dgm:prSet presAssocID="{DF8F884A-9BBC-425B-8705-B37EDE0CDA34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A22418F6-05B5-4A7C-84AC-62D0EAF83F54}" type="pres">
      <dgm:prSet presAssocID="{A3999056-BD85-465E-84F6-D3C6959F59D3}" presName="Accent6" presStyleCnt="0"/>
      <dgm:spPr/>
    </dgm:pt>
    <dgm:pt modelId="{CA58C2E4-F971-4EAF-B9C6-43BF8C9FC462}" type="pres">
      <dgm:prSet presAssocID="{A3999056-BD85-465E-84F6-D3C6959F59D3}" presName="Accent" presStyleLbl="bgShp" presStyleIdx="5" presStyleCnt="6"/>
      <dgm:spPr/>
    </dgm:pt>
    <dgm:pt modelId="{B6329183-6248-4A89-A58E-87A5943FEA98}" type="pres">
      <dgm:prSet presAssocID="{A3999056-BD85-465E-84F6-D3C6959F59D3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BE86F303-8791-4A4E-8111-4156848F25FC}" srcId="{94BB0569-C5E6-4275-911A-2CB91DEB2329}" destId="{CA199269-A006-4A72-85CC-B9FFC491E79A}" srcOrd="1" destOrd="0" parTransId="{EE4F2A41-07F9-4DF2-BCBF-A828FCD955EB}" sibTransId="{B790F91D-6155-44BD-9600-065DE91D88C6}"/>
    <dgm:cxn modelId="{788D1D07-FBB7-4F0F-B1B7-00DEB580A851}" type="presOf" srcId="{16FF8DD7-25D1-4048-958A-0ED45E3E0E03}" destId="{55AB0CAB-5C9D-4CD5-894F-47188C36B4B1}" srcOrd="0" destOrd="0" presId="urn:microsoft.com/office/officeart/2011/layout/HexagonRadial"/>
    <dgm:cxn modelId="{58869D10-259F-4F71-B647-6DD9A33A578D}" type="presOf" srcId="{E84FA2D4-7136-4A90-90AA-B3E0AE7B23FE}" destId="{2514C955-BF60-4DB6-87D2-D5DF9656D712}" srcOrd="0" destOrd="0" presId="urn:microsoft.com/office/officeart/2011/layout/HexagonRadial"/>
    <dgm:cxn modelId="{9256121C-7707-4092-8F8F-5C675B88CF93}" srcId="{94BB0569-C5E6-4275-911A-2CB91DEB2329}" destId="{A3999056-BD85-465E-84F6-D3C6959F59D3}" srcOrd="5" destOrd="0" parTransId="{1424FC23-12FC-4028-AEA2-DEEA803E7D88}" sibTransId="{00036915-45AC-4F7C-BB8E-1A2AC7E245FB}"/>
    <dgm:cxn modelId="{2D414827-AB73-46B0-B80B-B54A44FD5F47}" srcId="{94BB0569-C5E6-4275-911A-2CB91DEB2329}" destId="{E84FA2D4-7136-4A90-90AA-B3E0AE7B23FE}" srcOrd="3" destOrd="0" parTransId="{E3A2916F-A9C9-42B3-85BC-E554B77C8838}" sibTransId="{993EE036-84C7-4E78-A81B-5B828BABEEA2}"/>
    <dgm:cxn modelId="{A671926B-C52A-4276-B99E-71D62F2E6042}" type="presOf" srcId="{94BB0569-C5E6-4275-911A-2CB91DEB2329}" destId="{D741951D-3E13-453D-B338-0C4007FCC220}" srcOrd="0" destOrd="0" presId="urn:microsoft.com/office/officeart/2011/layout/HexagonRadial"/>
    <dgm:cxn modelId="{471F4F7A-5126-48A4-A58C-3F895E273616}" srcId="{94BB0569-C5E6-4275-911A-2CB91DEB2329}" destId="{821AE9BD-5D81-4CB6-9455-61349E3D2A04}" srcOrd="0" destOrd="0" parTransId="{57BDCC8B-DA56-4B96-99E7-450B691A621B}" sibTransId="{42242BB1-FE69-468A-89BD-208D36B45B8C}"/>
    <dgm:cxn modelId="{7ED74893-F085-41D6-9BE9-83E70B202AFB}" type="presOf" srcId="{CA199269-A006-4A72-85CC-B9FFC491E79A}" destId="{25A94B5A-C663-4033-8A9D-B8398F5E6B4F}" srcOrd="0" destOrd="0" presId="urn:microsoft.com/office/officeart/2011/layout/HexagonRadial"/>
    <dgm:cxn modelId="{9A223797-3275-4E90-894A-B0F6A96679F2}" type="presOf" srcId="{5D8903D1-4B47-4B60-9883-55FB72FDF40E}" destId="{CACF11BA-5BB4-467F-8123-5B19DF80E7BF}" srcOrd="0" destOrd="0" presId="urn:microsoft.com/office/officeart/2011/layout/HexagonRadial"/>
    <dgm:cxn modelId="{804901A9-B4F3-4617-8F37-D5D1E91A5CC2}" type="presOf" srcId="{821AE9BD-5D81-4CB6-9455-61349E3D2A04}" destId="{47082C55-305E-42BE-872E-B2D60406C083}" srcOrd="0" destOrd="0" presId="urn:microsoft.com/office/officeart/2011/layout/HexagonRadial"/>
    <dgm:cxn modelId="{D707D8AE-B4E6-481D-8522-92D1531BE3EE}" type="presOf" srcId="{DF8F884A-9BBC-425B-8705-B37EDE0CDA34}" destId="{DCDA3F61-E7E3-46EE-9A22-2352F9722A12}" srcOrd="0" destOrd="0" presId="urn:microsoft.com/office/officeart/2011/layout/HexagonRadial"/>
    <dgm:cxn modelId="{6728DCB4-DC2E-444C-A02E-696826205781}" srcId="{94BB0569-C5E6-4275-911A-2CB91DEB2329}" destId="{DF8F884A-9BBC-425B-8705-B37EDE0CDA34}" srcOrd="4" destOrd="0" parTransId="{F545EE93-45C8-4E21-B122-C0BD6F268104}" sibTransId="{903B5B21-20B1-4BDB-B17B-FE713EBE53C8}"/>
    <dgm:cxn modelId="{8927D0B9-2C78-4408-9CCC-55A4D1004954}" srcId="{94BB0569-C5E6-4275-911A-2CB91DEB2329}" destId="{5D8903D1-4B47-4B60-9883-55FB72FDF40E}" srcOrd="2" destOrd="0" parTransId="{AE3E82BB-42AD-4FB8-B09D-8A77E075E723}" sibTransId="{B5B44468-BE26-4C8E-BD30-53CC7AB175E1}"/>
    <dgm:cxn modelId="{CDEBA4DA-48BB-4209-A843-4D74AEE8E19F}" srcId="{16FF8DD7-25D1-4048-958A-0ED45E3E0E03}" destId="{94BB0569-C5E6-4275-911A-2CB91DEB2329}" srcOrd="0" destOrd="0" parTransId="{C756BA13-FF04-439C-8477-381D9C74AB4B}" sibTransId="{13B178A2-5042-4ED8-958F-BC4570BFFEC9}"/>
    <dgm:cxn modelId="{F5F873DC-AFBB-4F53-821E-27BA2FDF5DAE}" type="presOf" srcId="{A3999056-BD85-465E-84F6-D3C6959F59D3}" destId="{B6329183-6248-4A89-A58E-87A5943FEA98}" srcOrd="0" destOrd="0" presId="urn:microsoft.com/office/officeart/2011/layout/HexagonRadial"/>
    <dgm:cxn modelId="{3A1B4248-0ADD-4E7D-A352-8597CE4F428A}" type="presParOf" srcId="{55AB0CAB-5C9D-4CD5-894F-47188C36B4B1}" destId="{D741951D-3E13-453D-B338-0C4007FCC220}" srcOrd="0" destOrd="0" presId="urn:microsoft.com/office/officeart/2011/layout/HexagonRadial"/>
    <dgm:cxn modelId="{4D1971D4-31CB-4066-B704-86013F75BA61}" type="presParOf" srcId="{55AB0CAB-5C9D-4CD5-894F-47188C36B4B1}" destId="{B88922D5-240B-4739-90E8-D5E16E213319}" srcOrd="1" destOrd="0" presId="urn:microsoft.com/office/officeart/2011/layout/HexagonRadial"/>
    <dgm:cxn modelId="{7971C8F5-1E15-4785-81F3-9F340A187559}" type="presParOf" srcId="{B88922D5-240B-4739-90E8-D5E16E213319}" destId="{F8136B0A-1E17-42D0-B498-85BAECDDEEFC}" srcOrd="0" destOrd="0" presId="urn:microsoft.com/office/officeart/2011/layout/HexagonRadial"/>
    <dgm:cxn modelId="{014579F7-98A5-43C2-9F55-4DF284677E0D}" type="presParOf" srcId="{55AB0CAB-5C9D-4CD5-894F-47188C36B4B1}" destId="{47082C55-305E-42BE-872E-B2D60406C083}" srcOrd="2" destOrd="0" presId="urn:microsoft.com/office/officeart/2011/layout/HexagonRadial"/>
    <dgm:cxn modelId="{25855FE5-9AFC-4DB8-8EB9-B18816278387}" type="presParOf" srcId="{55AB0CAB-5C9D-4CD5-894F-47188C36B4B1}" destId="{052929FA-0CA6-4783-95D6-D4A8FF78A9E5}" srcOrd="3" destOrd="0" presId="urn:microsoft.com/office/officeart/2011/layout/HexagonRadial"/>
    <dgm:cxn modelId="{CF708081-7A59-42AB-9444-F5EDA469FBA4}" type="presParOf" srcId="{052929FA-0CA6-4783-95D6-D4A8FF78A9E5}" destId="{97B1C4E4-6970-4855-8067-80E0506DB42B}" srcOrd="0" destOrd="0" presId="urn:microsoft.com/office/officeart/2011/layout/HexagonRadial"/>
    <dgm:cxn modelId="{02796453-299C-409A-82A7-D38F981ABA40}" type="presParOf" srcId="{55AB0CAB-5C9D-4CD5-894F-47188C36B4B1}" destId="{25A94B5A-C663-4033-8A9D-B8398F5E6B4F}" srcOrd="4" destOrd="0" presId="urn:microsoft.com/office/officeart/2011/layout/HexagonRadial"/>
    <dgm:cxn modelId="{E1FAAEC3-26B4-4834-B69A-38D32D8557C7}" type="presParOf" srcId="{55AB0CAB-5C9D-4CD5-894F-47188C36B4B1}" destId="{1B7B5175-23CA-441F-9542-8845189DDEB1}" srcOrd="5" destOrd="0" presId="urn:microsoft.com/office/officeart/2011/layout/HexagonRadial"/>
    <dgm:cxn modelId="{B5078FF4-0576-4A57-BC71-271E576E09E0}" type="presParOf" srcId="{1B7B5175-23CA-441F-9542-8845189DDEB1}" destId="{B8AA6704-24B6-49B8-BAA4-9D4B0A84B782}" srcOrd="0" destOrd="0" presId="urn:microsoft.com/office/officeart/2011/layout/HexagonRadial"/>
    <dgm:cxn modelId="{096389A2-A1C3-4E33-BAED-3768F4355DB6}" type="presParOf" srcId="{55AB0CAB-5C9D-4CD5-894F-47188C36B4B1}" destId="{CACF11BA-5BB4-467F-8123-5B19DF80E7BF}" srcOrd="6" destOrd="0" presId="urn:microsoft.com/office/officeart/2011/layout/HexagonRadial"/>
    <dgm:cxn modelId="{735235ED-1B17-4029-B340-0A861F96822B}" type="presParOf" srcId="{55AB0CAB-5C9D-4CD5-894F-47188C36B4B1}" destId="{5D42C1EB-50CE-4BD3-A608-E6C6D856B279}" srcOrd="7" destOrd="0" presId="urn:microsoft.com/office/officeart/2011/layout/HexagonRadial"/>
    <dgm:cxn modelId="{D91B1E6D-0593-471D-9952-CF5885CFF807}" type="presParOf" srcId="{5D42C1EB-50CE-4BD3-A608-E6C6D856B279}" destId="{B377DA49-31E8-49CD-9E04-0BBB630C938E}" srcOrd="0" destOrd="0" presId="urn:microsoft.com/office/officeart/2011/layout/HexagonRadial"/>
    <dgm:cxn modelId="{301522F7-C6FC-470A-81E3-2713399F75AA}" type="presParOf" srcId="{55AB0CAB-5C9D-4CD5-894F-47188C36B4B1}" destId="{2514C955-BF60-4DB6-87D2-D5DF9656D712}" srcOrd="8" destOrd="0" presId="urn:microsoft.com/office/officeart/2011/layout/HexagonRadial"/>
    <dgm:cxn modelId="{F9FFC715-9848-4E02-A444-5573866894EA}" type="presParOf" srcId="{55AB0CAB-5C9D-4CD5-894F-47188C36B4B1}" destId="{E316A725-0E04-42F9-BCF5-4E54B223C99D}" srcOrd="9" destOrd="0" presId="urn:microsoft.com/office/officeart/2011/layout/HexagonRadial"/>
    <dgm:cxn modelId="{8C82CE1F-EA28-4AF2-B4E9-60AA193985C5}" type="presParOf" srcId="{E316A725-0E04-42F9-BCF5-4E54B223C99D}" destId="{0BAD64C6-FFBF-49D6-9692-A5F69C15F89B}" srcOrd="0" destOrd="0" presId="urn:microsoft.com/office/officeart/2011/layout/HexagonRadial"/>
    <dgm:cxn modelId="{5F3516E4-3019-4B55-9436-0297B2DC0871}" type="presParOf" srcId="{55AB0CAB-5C9D-4CD5-894F-47188C36B4B1}" destId="{DCDA3F61-E7E3-46EE-9A22-2352F9722A12}" srcOrd="10" destOrd="0" presId="urn:microsoft.com/office/officeart/2011/layout/HexagonRadial"/>
    <dgm:cxn modelId="{E879C590-8505-4D2B-A78A-1875B0609B16}" type="presParOf" srcId="{55AB0CAB-5C9D-4CD5-894F-47188C36B4B1}" destId="{A22418F6-05B5-4A7C-84AC-62D0EAF83F54}" srcOrd="11" destOrd="0" presId="urn:microsoft.com/office/officeart/2011/layout/HexagonRadial"/>
    <dgm:cxn modelId="{DE6EB965-DE40-4321-A11E-069E93971F0F}" type="presParOf" srcId="{A22418F6-05B5-4A7C-84AC-62D0EAF83F54}" destId="{CA58C2E4-F971-4EAF-B9C6-43BF8C9FC462}" srcOrd="0" destOrd="0" presId="urn:microsoft.com/office/officeart/2011/layout/HexagonRadial"/>
    <dgm:cxn modelId="{937B32C7-D69B-40F4-A246-CAE1A9E1C208}" type="presParOf" srcId="{55AB0CAB-5C9D-4CD5-894F-47188C36B4B1}" destId="{B6329183-6248-4A89-A58E-87A5943FEA98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45996F-EC40-473C-AF65-166F59844050}" type="doc">
      <dgm:prSet loTypeId="urn:microsoft.com/office/officeart/2005/8/layout/pList1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E4EE59F-AC87-466E-BFD8-17CD73CDB27D}">
      <dgm:prSet phldrT="[Text]"/>
      <dgm:spPr/>
      <dgm:t>
        <a:bodyPr/>
        <a:lstStyle/>
        <a:p>
          <a:r>
            <a:rPr lang="en-US" dirty="0"/>
            <a:t>1427</a:t>
          </a:r>
        </a:p>
      </dgm:t>
    </dgm:pt>
    <dgm:pt modelId="{FEB537A8-A8A7-42FF-AC0E-45E1D1A1A62A}" type="parTrans" cxnId="{6C64F367-B48B-498D-8956-CEB8F1FF79A0}">
      <dgm:prSet/>
      <dgm:spPr/>
      <dgm:t>
        <a:bodyPr/>
        <a:lstStyle/>
        <a:p>
          <a:endParaRPr lang="en-US"/>
        </a:p>
      </dgm:t>
    </dgm:pt>
    <dgm:pt modelId="{CA3B7460-E810-46A0-9711-E5B05B979488}" type="sibTrans" cxnId="{6C64F367-B48B-498D-8956-CEB8F1FF79A0}">
      <dgm:prSet/>
      <dgm:spPr/>
      <dgm:t>
        <a:bodyPr/>
        <a:lstStyle/>
        <a:p>
          <a:endParaRPr lang="en-US"/>
        </a:p>
      </dgm:t>
    </dgm:pt>
    <dgm:pt modelId="{A10A1BFC-6252-4958-BE48-8B64CA696B25}">
      <dgm:prSet phldrT="[Text]"/>
      <dgm:spPr/>
      <dgm:t>
        <a:bodyPr/>
        <a:lstStyle/>
        <a:p>
          <a:r>
            <a:rPr lang="en-US" dirty="0"/>
            <a:t>1,379</a:t>
          </a:r>
        </a:p>
      </dgm:t>
    </dgm:pt>
    <dgm:pt modelId="{B5DFBD50-39F2-4A97-9B64-237B1FEDA983}" type="parTrans" cxnId="{80319CDF-0EFD-44CC-B91F-6FCAB0AA57B0}">
      <dgm:prSet/>
      <dgm:spPr/>
      <dgm:t>
        <a:bodyPr/>
        <a:lstStyle/>
        <a:p>
          <a:endParaRPr lang="en-US"/>
        </a:p>
      </dgm:t>
    </dgm:pt>
    <dgm:pt modelId="{FB48D0DE-6FFC-49C5-8956-4C8949089CF9}" type="sibTrans" cxnId="{80319CDF-0EFD-44CC-B91F-6FCAB0AA57B0}">
      <dgm:prSet/>
      <dgm:spPr/>
      <dgm:t>
        <a:bodyPr/>
        <a:lstStyle/>
        <a:p>
          <a:endParaRPr lang="en-US"/>
        </a:p>
      </dgm:t>
    </dgm:pt>
    <dgm:pt modelId="{7E1B5355-C2B0-4FDB-BFD2-B781901FF959}">
      <dgm:prSet phldrT="[Text]"/>
      <dgm:spPr/>
      <dgm:t>
        <a:bodyPr/>
        <a:lstStyle/>
        <a:p>
          <a:r>
            <a:rPr lang="en-US" dirty="0"/>
            <a:t>3,217</a:t>
          </a:r>
        </a:p>
      </dgm:t>
    </dgm:pt>
    <dgm:pt modelId="{A0BB934E-63BE-4E91-9231-A25C1FA98279}" type="parTrans" cxnId="{61A094F0-2667-48B3-A452-A2CA33144142}">
      <dgm:prSet/>
      <dgm:spPr/>
      <dgm:t>
        <a:bodyPr/>
        <a:lstStyle/>
        <a:p>
          <a:endParaRPr lang="en-US"/>
        </a:p>
      </dgm:t>
    </dgm:pt>
    <dgm:pt modelId="{EB323D2A-DFF3-4FEB-843A-A10410F42C4C}" type="sibTrans" cxnId="{61A094F0-2667-48B3-A452-A2CA33144142}">
      <dgm:prSet/>
      <dgm:spPr/>
      <dgm:t>
        <a:bodyPr/>
        <a:lstStyle/>
        <a:p>
          <a:endParaRPr lang="en-US"/>
        </a:p>
      </dgm:t>
    </dgm:pt>
    <dgm:pt modelId="{ED1101F7-68A6-4F4B-A5FC-C40EDF07835B}">
      <dgm:prSet phldrT="[Text]"/>
      <dgm:spPr/>
      <dgm:t>
        <a:bodyPr/>
        <a:lstStyle/>
        <a:p>
          <a:r>
            <a:rPr lang="en-US" dirty="0"/>
            <a:t>4,869</a:t>
          </a:r>
        </a:p>
      </dgm:t>
    </dgm:pt>
    <dgm:pt modelId="{C4B65409-FC8C-42F4-8410-1B67E9E9B9E1}" type="parTrans" cxnId="{31C0089C-159F-4768-B257-A164F9101676}">
      <dgm:prSet/>
      <dgm:spPr/>
      <dgm:t>
        <a:bodyPr/>
        <a:lstStyle/>
        <a:p>
          <a:endParaRPr lang="en-US"/>
        </a:p>
      </dgm:t>
    </dgm:pt>
    <dgm:pt modelId="{F61ACFF4-9A2E-46F3-A174-5FA9DE7035A7}" type="sibTrans" cxnId="{31C0089C-159F-4768-B257-A164F9101676}">
      <dgm:prSet/>
      <dgm:spPr/>
      <dgm:t>
        <a:bodyPr/>
        <a:lstStyle/>
        <a:p>
          <a:endParaRPr lang="en-US"/>
        </a:p>
      </dgm:t>
    </dgm:pt>
    <dgm:pt modelId="{EFB9C6A2-955A-4FD5-B16E-D487297E077C}" type="pres">
      <dgm:prSet presAssocID="{DE45996F-EC40-473C-AF65-166F59844050}" presName="Name0" presStyleCnt="0">
        <dgm:presLayoutVars>
          <dgm:dir/>
          <dgm:resizeHandles val="exact"/>
        </dgm:presLayoutVars>
      </dgm:prSet>
      <dgm:spPr/>
    </dgm:pt>
    <dgm:pt modelId="{970D17EE-EDC2-4173-8B6A-4B26EFA15AAD}" type="pres">
      <dgm:prSet presAssocID="{4E4EE59F-AC87-466E-BFD8-17CD73CDB27D}" presName="compNode" presStyleCnt="0"/>
      <dgm:spPr/>
    </dgm:pt>
    <dgm:pt modelId="{32CAA636-2A05-4DFC-92F2-20EA984AEC76}" type="pres">
      <dgm:prSet presAssocID="{4E4EE59F-AC87-466E-BFD8-17CD73CDB27D}" presName="pictRect" presStyleLbl="node1" presStyleIdx="0" presStyleCnt="4"/>
      <dgm:spPr>
        <a:blipFill>
          <a:blip xmlns:r="http://schemas.openxmlformats.org/officeDocument/2006/relationships" r:embed="rId1"/>
          <a:srcRect/>
          <a:stretch>
            <a:fillRect l="-10000" r="-10000"/>
          </a:stretch>
        </a:blipFill>
      </dgm:spPr>
    </dgm:pt>
    <dgm:pt modelId="{C2CBBA13-BF65-4FB6-992C-8D11D86DFA0E}" type="pres">
      <dgm:prSet presAssocID="{4E4EE59F-AC87-466E-BFD8-17CD73CDB27D}" presName="textRect" presStyleLbl="revTx" presStyleIdx="0" presStyleCnt="4">
        <dgm:presLayoutVars>
          <dgm:bulletEnabled val="1"/>
        </dgm:presLayoutVars>
      </dgm:prSet>
      <dgm:spPr/>
    </dgm:pt>
    <dgm:pt modelId="{718F71AF-2600-41B9-98CE-5DCFD0E70ACE}" type="pres">
      <dgm:prSet presAssocID="{CA3B7460-E810-46A0-9711-E5B05B979488}" presName="sibTrans" presStyleLbl="sibTrans2D1" presStyleIdx="0" presStyleCnt="0"/>
      <dgm:spPr/>
    </dgm:pt>
    <dgm:pt modelId="{0CDE3F2D-3C81-4832-9519-CA5C900DA396}" type="pres">
      <dgm:prSet presAssocID="{A10A1BFC-6252-4958-BE48-8B64CA696B25}" presName="compNode" presStyleCnt="0"/>
      <dgm:spPr/>
    </dgm:pt>
    <dgm:pt modelId="{C00686C2-81A4-4987-8DA4-C37F421928E9}" type="pres">
      <dgm:prSet presAssocID="{A10A1BFC-6252-4958-BE48-8B64CA696B25}" presName="pictRect" presStyleLbl="node1" presStyleIdx="1" presStyleCnt="4"/>
      <dgm:spPr/>
    </dgm:pt>
    <dgm:pt modelId="{05BD4BA1-2E94-41E9-858E-5595EA5B0E6C}" type="pres">
      <dgm:prSet presAssocID="{A10A1BFC-6252-4958-BE48-8B64CA696B25}" presName="textRect" presStyleLbl="revTx" presStyleIdx="1" presStyleCnt="4">
        <dgm:presLayoutVars>
          <dgm:bulletEnabled val="1"/>
        </dgm:presLayoutVars>
      </dgm:prSet>
      <dgm:spPr/>
    </dgm:pt>
    <dgm:pt modelId="{1A0C1924-3633-4886-AFC7-61FEC4753FA4}" type="pres">
      <dgm:prSet presAssocID="{FB48D0DE-6FFC-49C5-8956-4C8949089CF9}" presName="sibTrans" presStyleLbl="sibTrans2D1" presStyleIdx="0" presStyleCnt="0"/>
      <dgm:spPr/>
    </dgm:pt>
    <dgm:pt modelId="{F2268E50-754F-4EE5-AD09-D3A94C3585A0}" type="pres">
      <dgm:prSet presAssocID="{7E1B5355-C2B0-4FDB-BFD2-B781901FF959}" presName="compNode" presStyleCnt="0"/>
      <dgm:spPr/>
    </dgm:pt>
    <dgm:pt modelId="{CED0016C-BFCD-4F23-8958-9BE2BCDC91B8}" type="pres">
      <dgm:prSet presAssocID="{7E1B5355-C2B0-4FDB-BFD2-B781901FF959}" presName="pictRect" presStyleLbl="node1" presStyleIdx="2" presStyleCnt="4"/>
      <dgm:spPr/>
    </dgm:pt>
    <dgm:pt modelId="{9C1E148E-54CD-48B8-9551-B59DDEC934E6}" type="pres">
      <dgm:prSet presAssocID="{7E1B5355-C2B0-4FDB-BFD2-B781901FF959}" presName="textRect" presStyleLbl="revTx" presStyleIdx="2" presStyleCnt="4">
        <dgm:presLayoutVars>
          <dgm:bulletEnabled val="1"/>
        </dgm:presLayoutVars>
      </dgm:prSet>
      <dgm:spPr/>
    </dgm:pt>
    <dgm:pt modelId="{7DDAA25B-26C9-4C0E-9C5A-968E45F86C73}" type="pres">
      <dgm:prSet presAssocID="{EB323D2A-DFF3-4FEB-843A-A10410F42C4C}" presName="sibTrans" presStyleLbl="sibTrans2D1" presStyleIdx="0" presStyleCnt="0"/>
      <dgm:spPr/>
    </dgm:pt>
    <dgm:pt modelId="{473EFF37-C54D-4384-8D07-274F8DDAC5D6}" type="pres">
      <dgm:prSet presAssocID="{ED1101F7-68A6-4F4B-A5FC-C40EDF07835B}" presName="compNode" presStyleCnt="0"/>
      <dgm:spPr/>
    </dgm:pt>
    <dgm:pt modelId="{EE2E00B8-2664-46AC-8FF5-22E145CCB332}" type="pres">
      <dgm:prSet presAssocID="{ED1101F7-68A6-4F4B-A5FC-C40EDF07835B}" presName="pictRect" presStyleLbl="node1" presStyleIdx="3" presStyleCnt="4"/>
      <dgm:spPr/>
    </dgm:pt>
    <dgm:pt modelId="{EA2A2347-3664-4D42-BDD0-D96EBA4FF582}" type="pres">
      <dgm:prSet presAssocID="{ED1101F7-68A6-4F4B-A5FC-C40EDF07835B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4FECEE39-86B1-4D64-A5A8-804A14BB3335}" type="presOf" srcId="{EB323D2A-DFF3-4FEB-843A-A10410F42C4C}" destId="{7DDAA25B-26C9-4C0E-9C5A-968E45F86C73}" srcOrd="0" destOrd="0" presId="urn:microsoft.com/office/officeart/2005/8/layout/pList1"/>
    <dgm:cxn modelId="{6C64F367-B48B-498D-8956-CEB8F1FF79A0}" srcId="{DE45996F-EC40-473C-AF65-166F59844050}" destId="{4E4EE59F-AC87-466E-BFD8-17CD73CDB27D}" srcOrd="0" destOrd="0" parTransId="{FEB537A8-A8A7-42FF-AC0E-45E1D1A1A62A}" sibTransId="{CA3B7460-E810-46A0-9711-E5B05B979488}"/>
    <dgm:cxn modelId="{7D17A152-3C4C-4DB2-A4CC-3659BF42EE51}" type="presOf" srcId="{CA3B7460-E810-46A0-9711-E5B05B979488}" destId="{718F71AF-2600-41B9-98CE-5DCFD0E70ACE}" srcOrd="0" destOrd="0" presId="urn:microsoft.com/office/officeart/2005/8/layout/pList1"/>
    <dgm:cxn modelId="{DB186B7C-F2AB-479C-A451-62AD0BF9EA0A}" type="presOf" srcId="{DE45996F-EC40-473C-AF65-166F59844050}" destId="{EFB9C6A2-955A-4FD5-B16E-D487297E077C}" srcOrd="0" destOrd="0" presId="urn:microsoft.com/office/officeart/2005/8/layout/pList1"/>
    <dgm:cxn modelId="{108FBF86-7C09-4C15-94B1-AFF003F8FFA5}" type="presOf" srcId="{7E1B5355-C2B0-4FDB-BFD2-B781901FF959}" destId="{9C1E148E-54CD-48B8-9551-B59DDEC934E6}" srcOrd="0" destOrd="0" presId="urn:microsoft.com/office/officeart/2005/8/layout/pList1"/>
    <dgm:cxn modelId="{31C0089C-159F-4768-B257-A164F9101676}" srcId="{DE45996F-EC40-473C-AF65-166F59844050}" destId="{ED1101F7-68A6-4F4B-A5FC-C40EDF07835B}" srcOrd="3" destOrd="0" parTransId="{C4B65409-FC8C-42F4-8410-1B67E9E9B9E1}" sibTransId="{F61ACFF4-9A2E-46F3-A174-5FA9DE7035A7}"/>
    <dgm:cxn modelId="{AD87FAB3-FB79-4EB0-A8F2-BF881E165236}" type="presOf" srcId="{A10A1BFC-6252-4958-BE48-8B64CA696B25}" destId="{05BD4BA1-2E94-41E9-858E-5595EA5B0E6C}" srcOrd="0" destOrd="0" presId="urn:microsoft.com/office/officeart/2005/8/layout/pList1"/>
    <dgm:cxn modelId="{C6478BC6-60F0-47F3-B9E7-A8A06348627A}" type="presOf" srcId="{ED1101F7-68A6-4F4B-A5FC-C40EDF07835B}" destId="{EA2A2347-3664-4D42-BDD0-D96EBA4FF582}" srcOrd="0" destOrd="0" presId="urn:microsoft.com/office/officeart/2005/8/layout/pList1"/>
    <dgm:cxn modelId="{80319CDF-0EFD-44CC-B91F-6FCAB0AA57B0}" srcId="{DE45996F-EC40-473C-AF65-166F59844050}" destId="{A10A1BFC-6252-4958-BE48-8B64CA696B25}" srcOrd="1" destOrd="0" parTransId="{B5DFBD50-39F2-4A97-9B64-237B1FEDA983}" sibTransId="{FB48D0DE-6FFC-49C5-8956-4C8949089CF9}"/>
    <dgm:cxn modelId="{24BF8DE9-99B5-42DB-AABD-F83E8A4FB120}" type="presOf" srcId="{FB48D0DE-6FFC-49C5-8956-4C8949089CF9}" destId="{1A0C1924-3633-4886-AFC7-61FEC4753FA4}" srcOrd="0" destOrd="0" presId="urn:microsoft.com/office/officeart/2005/8/layout/pList1"/>
    <dgm:cxn modelId="{E3CA3DEA-D3EB-4F6A-ADDB-A207CAFEE3FB}" type="presOf" srcId="{4E4EE59F-AC87-466E-BFD8-17CD73CDB27D}" destId="{C2CBBA13-BF65-4FB6-992C-8D11D86DFA0E}" srcOrd="0" destOrd="0" presId="urn:microsoft.com/office/officeart/2005/8/layout/pList1"/>
    <dgm:cxn modelId="{61A094F0-2667-48B3-A452-A2CA33144142}" srcId="{DE45996F-EC40-473C-AF65-166F59844050}" destId="{7E1B5355-C2B0-4FDB-BFD2-B781901FF959}" srcOrd="2" destOrd="0" parTransId="{A0BB934E-63BE-4E91-9231-A25C1FA98279}" sibTransId="{EB323D2A-DFF3-4FEB-843A-A10410F42C4C}"/>
    <dgm:cxn modelId="{B9BC4CDC-E117-48E8-BA82-C996DF7D0C93}" type="presParOf" srcId="{EFB9C6A2-955A-4FD5-B16E-D487297E077C}" destId="{970D17EE-EDC2-4173-8B6A-4B26EFA15AAD}" srcOrd="0" destOrd="0" presId="urn:microsoft.com/office/officeart/2005/8/layout/pList1"/>
    <dgm:cxn modelId="{B9F1ACF9-DBB0-467B-B0EF-E0BFBFD9576F}" type="presParOf" srcId="{970D17EE-EDC2-4173-8B6A-4B26EFA15AAD}" destId="{32CAA636-2A05-4DFC-92F2-20EA984AEC76}" srcOrd="0" destOrd="0" presId="urn:microsoft.com/office/officeart/2005/8/layout/pList1"/>
    <dgm:cxn modelId="{2D5EFF94-1F8F-490C-9F34-80C1020EDA3B}" type="presParOf" srcId="{970D17EE-EDC2-4173-8B6A-4B26EFA15AAD}" destId="{C2CBBA13-BF65-4FB6-992C-8D11D86DFA0E}" srcOrd="1" destOrd="0" presId="urn:microsoft.com/office/officeart/2005/8/layout/pList1"/>
    <dgm:cxn modelId="{C543D4C8-219A-4885-8639-9749855FCF7A}" type="presParOf" srcId="{EFB9C6A2-955A-4FD5-B16E-D487297E077C}" destId="{718F71AF-2600-41B9-98CE-5DCFD0E70ACE}" srcOrd="1" destOrd="0" presId="urn:microsoft.com/office/officeart/2005/8/layout/pList1"/>
    <dgm:cxn modelId="{AF90380C-5848-4AC7-A13F-0840AED6AE7A}" type="presParOf" srcId="{EFB9C6A2-955A-4FD5-B16E-D487297E077C}" destId="{0CDE3F2D-3C81-4832-9519-CA5C900DA396}" srcOrd="2" destOrd="0" presId="urn:microsoft.com/office/officeart/2005/8/layout/pList1"/>
    <dgm:cxn modelId="{233D7995-DC7A-4856-B747-89ED5A9B3787}" type="presParOf" srcId="{0CDE3F2D-3C81-4832-9519-CA5C900DA396}" destId="{C00686C2-81A4-4987-8DA4-C37F421928E9}" srcOrd="0" destOrd="0" presId="urn:microsoft.com/office/officeart/2005/8/layout/pList1"/>
    <dgm:cxn modelId="{B05CD330-326D-47A5-BF1B-5337698880C6}" type="presParOf" srcId="{0CDE3F2D-3C81-4832-9519-CA5C900DA396}" destId="{05BD4BA1-2E94-41E9-858E-5595EA5B0E6C}" srcOrd="1" destOrd="0" presId="urn:microsoft.com/office/officeart/2005/8/layout/pList1"/>
    <dgm:cxn modelId="{3FCB266D-98B6-4E06-BCC2-637A49B2F357}" type="presParOf" srcId="{EFB9C6A2-955A-4FD5-B16E-D487297E077C}" destId="{1A0C1924-3633-4886-AFC7-61FEC4753FA4}" srcOrd="3" destOrd="0" presId="urn:microsoft.com/office/officeart/2005/8/layout/pList1"/>
    <dgm:cxn modelId="{1DB86D7B-E71D-4C0C-BF11-D790C417067F}" type="presParOf" srcId="{EFB9C6A2-955A-4FD5-B16E-D487297E077C}" destId="{F2268E50-754F-4EE5-AD09-D3A94C3585A0}" srcOrd="4" destOrd="0" presId="urn:microsoft.com/office/officeart/2005/8/layout/pList1"/>
    <dgm:cxn modelId="{56C60146-79EF-4402-A6FD-112D4F1DFBFD}" type="presParOf" srcId="{F2268E50-754F-4EE5-AD09-D3A94C3585A0}" destId="{CED0016C-BFCD-4F23-8958-9BE2BCDC91B8}" srcOrd="0" destOrd="0" presId="urn:microsoft.com/office/officeart/2005/8/layout/pList1"/>
    <dgm:cxn modelId="{3936CA9A-A372-418B-A892-BA3AC8A41BC6}" type="presParOf" srcId="{F2268E50-754F-4EE5-AD09-D3A94C3585A0}" destId="{9C1E148E-54CD-48B8-9551-B59DDEC934E6}" srcOrd="1" destOrd="0" presId="urn:microsoft.com/office/officeart/2005/8/layout/pList1"/>
    <dgm:cxn modelId="{BA4CBA63-785C-48F3-BF35-745656CE58CB}" type="presParOf" srcId="{EFB9C6A2-955A-4FD5-B16E-D487297E077C}" destId="{7DDAA25B-26C9-4C0E-9C5A-968E45F86C73}" srcOrd="5" destOrd="0" presId="urn:microsoft.com/office/officeart/2005/8/layout/pList1"/>
    <dgm:cxn modelId="{E35A276B-D591-4B30-973A-205C73B4EBB8}" type="presParOf" srcId="{EFB9C6A2-955A-4FD5-B16E-D487297E077C}" destId="{473EFF37-C54D-4384-8D07-274F8DDAC5D6}" srcOrd="6" destOrd="0" presId="urn:microsoft.com/office/officeart/2005/8/layout/pList1"/>
    <dgm:cxn modelId="{B4E9C510-9CDD-4195-AAA2-2AE4E7565739}" type="presParOf" srcId="{473EFF37-C54D-4384-8D07-274F8DDAC5D6}" destId="{EE2E00B8-2664-46AC-8FF5-22E145CCB332}" srcOrd="0" destOrd="0" presId="urn:microsoft.com/office/officeart/2005/8/layout/pList1"/>
    <dgm:cxn modelId="{5D4C321C-4070-425A-BCB4-AE02D94F4469}" type="presParOf" srcId="{473EFF37-C54D-4384-8D07-274F8DDAC5D6}" destId="{EA2A2347-3664-4D42-BDD0-D96EBA4FF58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C89D7E-CB62-4641-8C0A-A08054EB51AB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</dgm:pt>
    <dgm:pt modelId="{0B6C3085-CB39-4C33-937E-37F9DBE72942}">
      <dgm:prSet phldrT="[Text]"/>
      <dgm:spPr/>
      <dgm:t>
        <a:bodyPr/>
        <a:lstStyle/>
        <a:p>
          <a:r>
            <a:rPr lang="en-US" b="1" i="1" dirty="0"/>
            <a:t>Indexing Strategies w/out Market Risks  </a:t>
          </a:r>
        </a:p>
      </dgm:t>
    </dgm:pt>
    <dgm:pt modelId="{C6FA6449-C4DC-48F4-A10A-50035DA88EFC}" type="parTrans" cxnId="{6AADA26B-C601-4D17-A258-C0FAD90A084C}">
      <dgm:prSet/>
      <dgm:spPr/>
      <dgm:t>
        <a:bodyPr/>
        <a:lstStyle/>
        <a:p>
          <a:endParaRPr lang="en-US"/>
        </a:p>
      </dgm:t>
    </dgm:pt>
    <dgm:pt modelId="{9064DDCF-B459-43CE-B87C-F9A4022826EB}" type="sibTrans" cxnId="{6AADA26B-C601-4D17-A258-C0FAD90A084C}">
      <dgm:prSet/>
      <dgm:spPr/>
      <dgm:t>
        <a:bodyPr/>
        <a:lstStyle/>
        <a:p>
          <a:endParaRPr lang="en-US"/>
        </a:p>
      </dgm:t>
    </dgm:pt>
    <dgm:pt modelId="{01645BA9-69F4-4B44-B1C5-356BBFD34473}">
      <dgm:prSet phldrT="[Text]"/>
      <dgm:spPr/>
      <dgm:t>
        <a:bodyPr/>
        <a:lstStyle/>
        <a:p>
          <a:r>
            <a:rPr lang="en-US" b="1" i="1" dirty="0"/>
            <a:t>Gains Locked In @ Policy Anniversary </a:t>
          </a:r>
        </a:p>
      </dgm:t>
    </dgm:pt>
    <dgm:pt modelId="{FCBCD8B5-8ED5-4D0D-A7A7-32273EC68A6A}" type="parTrans" cxnId="{DCFE0999-AEC7-4548-8434-77E61604FBD0}">
      <dgm:prSet/>
      <dgm:spPr/>
      <dgm:t>
        <a:bodyPr/>
        <a:lstStyle/>
        <a:p>
          <a:endParaRPr lang="en-US"/>
        </a:p>
      </dgm:t>
    </dgm:pt>
    <dgm:pt modelId="{D7C84C5F-23E1-480D-857E-7D3845098592}" type="sibTrans" cxnId="{DCFE0999-AEC7-4548-8434-77E61604FBD0}">
      <dgm:prSet/>
      <dgm:spPr/>
      <dgm:t>
        <a:bodyPr/>
        <a:lstStyle/>
        <a:p>
          <a:endParaRPr lang="en-US"/>
        </a:p>
      </dgm:t>
    </dgm:pt>
    <dgm:pt modelId="{3033C9A5-C718-4A58-977A-0D1906CCD8C4}">
      <dgm:prSet phldrT="[Text]"/>
      <dgm:spPr/>
      <dgm:t>
        <a:bodyPr/>
        <a:lstStyle/>
        <a:p>
          <a:r>
            <a:rPr lang="en-US" b="1" i="1" dirty="0"/>
            <a:t>Assets in General Account of Insurance Co.</a:t>
          </a:r>
        </a:p>
      </dgm:t>
    </dgm:pt>
    <dgm:pt modelId="{09A1718B-2ECD-4DCE-BD5A-944C752CB4C3}" type="parTrans" cxnId="{976E0CED-1FDF-4FA3-8837-D0F47BB7CAEA}">
      <dgm:prSet/>
      <dgm:spPr/>
      <dgm:t>
        <a:bodyPr/>
        <a:lstStyle/>
        <a:p>
          <a:endParaRPr lang="en-US"/>
        </a:p>
      </dgm:t>
    </dgm:pt>
    <dgm:pt modelId="{168353E8-73F7-4726-921F-0FF040862B42}" type="sibTrans" cxnId="{976E0CED-1FDF-4FA3-8837-D0F47BB7CAEA}">
      <dgm:prSet/>
      <dgm:spPr/>
      <dgm:t>
        <a:bodyPr/>
        <a:lstStyle/>
        <a:p>
          <a:endParaRPr lang="en-US"/>
        </a:p>
      </dgm:t>
    </dgm:pt>
    <dgm:pt modelId="{BA88703A-DBD5-4E80-8E42-968F75AD3FE1}" type="pres">
      <dgm:prSet presAssocID="{06C89D7E-CB62-4641-8C0A-A08054EB51AB}" presName="Name0" presStyleCnt="0">
        <dgm:presLayoutVars>
          <dgm:dir/>
          <dgm:resizeHandles val="exact"/>
        </dgm:presLayoutVars>
      </dgm:prSet>
      <dgm:spPr/>
    </dgm:pt>
    <dgm:pt modelId="{29CFCAB4-7E25-4946-B6B1-ED02395D7251}" type="pres">
      <dgm:prSet presAssocID="{06C89D7E-CB62-4641-8C0A-A08054EB51AB}" presName="fgShape" presStyleLbl="fgShp" presStyleIdx="0" presStyleCnt="1"/>
      <dgm:spPr/>
    </dgm:pt>
    <dgm:pt modelId="{8E9D5B3D-BAF3-43F6-9300-F0A4F78AA78F}" type="pres">
      <dgm:prSet presAssocID="{06C89D7E-CB62-4641-8C0A-A08054EB51AB}" presName="linComp" presStyleCnt="0"/>
      <dgm:spPr/>
    </dgm:pt>
    <dgm:pt modelId="{727A9409-4C30-402D-A2E5-FA6362D3124C}" type="pres">
      <dgm:prSet presAssocID="{0B6C3085-CB39-4C33-937E-37F9DBE72942}" presName="compNode" presStyleCnt="0"/>
      <dgm:spPr/>
    </dgm:pt>
    <dgm:pt modelId="{A5DE6667-4454-472C-857E-42DB3363A25E}" type="pres">
      <dgm:prSet presAssocID="{0B6C3085-CB39-4C33-937E-37F9DBE72942}" presName="bkgdShape" presStyleLbl="node1" presStyleIdx="0" presStyleCnt="3"/>
      <dgm:spPr/>
    </dgm:pt>
    <dgm:pt modelId="{15E0BD75-4299-4C73-AAA4-8C9725663308}" type="pres">
      <dgm:prSet presAssocID="{0B6C3085-CB39-4C33-937E-37F9DBE72942}" presName="nodeTx" presStyleLbl="node1" presStyleIdx="0" presStyleCnt="3">
        <dgm:presLayoutVars>
          <dgm:bulletEnabled val="1"/>
        </dgm:presLayoutVars>
      </dgm:prSet>
      <dgm:spPr/>
    </dgm:pt>
    <dgm:pt modelId="{24BDA81A-13C4-46B4-84E4-9EC3A402450A}" type="pres">
      <dgm:prSet presAssocID="{0B6C3085-CB39-4C33-937E-37F9DBE72942}" presName="invisiNode" presStyleLbl="node1" presStyleIdx="0" presStyleCnt="3"/>
      <dgm:spPr/>
    </dgm:pt>
    <dgm:pt modelId="{4F4988B7-3073-44A2-82E6-906827F07EF5}" type="pres">
      <dgm:prSet presAssocID="{0B6C3085-CB39-4C33-937E-37F9DBE72942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5B2DC5C0-BE15-4CA2-98CC-2490652A510C}" type="pres">
      <dgm:prSet presAssocID="{9064DDCF-B459-43CE-B87C-F9A4022826EB}" presName="sibTrans" presStyleLbl="sibTrans2D1" presStyleIdx="0" presStyleCnt="0"/>
      <dgm:spPr/>
    </dgm:pt>
    <dgm:pt modelId="{546A31C6-00D5-4010-836C-19EACA17E19E}" type="pres">
      <dgm:prSet presAssocID="{01645BA9-69F4-4B44-B1C5-356BBFD34473}" presName="compNode" presStyleCnt="0"/>
      <dgm:spPr/>
    </dgm:pt>
    <dgm:pt modelId="{06B70DE0-319B-4AE4-9825-AEC16420A911}" type="pres">
      <dgm:prSet presAssocID="{01645BA9-69F4-4B44-B1C5-356BBFD34473}" presName="bkgdShape" presStyleLbl="node1" presStyleIdx="1" presStyleCnt="3"/>
      <dgm:spPr/>
    </dgm:pt>
    <dgm:pt modelId="{F152CB53-557D-496A-96B6-7489289FEB24}" type="pres">
      <dgm:prSet presAssocID="{01645BA9-69F4-4B44-B1C5-356BBFD34473}" presName="nodeTx" presStyleLbl="node1" presStyleIdx="1" presStyleCnt="3">
        <dgm:presLayoutVars>
          <dgm:bulletEnabled val="1"/>
        </dgm:presLayoutVars>
      </dgm:prSet>
      <dgm:spPr/>
    </dgm:pt>
    <dgm:pt modelId="{44447BB4-758B-4090-83DD-E6718A4D6EC6}" type="pres">
      <dgm:prSet presAssocID="{01645BA9-69F4-4B44-B1C5-356BBFD34473}" presName="invisiNode" presStyleLbl="node1" presStyleIdx="1" presStyleCnt="3"/>
      <dgm:spPr/>
    </dgm:pt>
    <dgm:pt modelId="{D62820FD-9E8C-4AF3-90D6-A5794E2F9B38}" type="pres">
      <dgm:prSet presAssocID="{01645BA9-69F4-4B44-B1C5-356BBFD34473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51641EE5-84CD-4D70-900C-92C556233794}" type="pres">
      <dgm:prSet presAssocID="{D7C84C5F-23E1-480D-857E-7D3845098592}" presName="sibTrans" presStyleLbl="sibTrans2D1" presStyleIdx="0" presStyleCnt="0"/>
      <dgm:spPr/>
    </dgm:pt>
    <dgm:pt modelId="{3C7027ED-BBD1-4FB6-9CA0-92B13A7A704A}" type="pres">
      <dgm:prSet presAssocID="{3033C9A5-C718-4A58-977A-0D1906CCD8C4}" presName="compNode" presStyleCnt="0"/>
      <dgm:spPr/>
    </dgm:pt>
    <dgm:pt modelId="{0B73C7D7-17ED-45FF-855C-A0F17F810939}" type="pres">
      <dgm:prSet presAssocID="{3033C9A5-C718-4A58-977A-0D1906CCD8C4}" presName="bkgdShape" presStyleLbl="node1" presStyleIdx="2" presStyleCnt="3"/>
      <dgm:spPr/>
    </dgm:pt>
    <dgm:pt modelId="{73B3E640-A915-4BD5-AF3E-7B2BC6648E7F}" type="pres">
      <dgm:prSet presAssocID="{3033C9A5-C718-4A58-977A-0D1906CCD8C4}" presName="nodeTx" presStyleLbl="node1" presStyleIdx="2" presStyleCnt="3">
        <dgm:presLayoutVars>
          <dgm:bulletEnabled val="1"/>
        </dgm:presLayoutVars>
      </dgm:prSet>
      <dgm:spPr/>
    </dgm:pt>
    <dgm:pt modelId="{624A0872-9ECE-4670-94EF-ED41E3E1CC47}" type="pres">
      <dgm:prSet presAssocID="{3033C9A5-C718-4A58-977A-0D1906CCD8C4}" presName="invisiNode" presStyleLbl="node1" presStyleIdx="2" presStyleCnt="3"/>
      <dgm:spPr/>
    </dgm:pt>
    <dgm:pt modelId="{ECF5D6DB-BDE9-42D1-B1BA-B7075AD50D26}" type="pres">
      <dgm:prSet presAssocID="{3033C9A5-C718-4A58-977A-0D1906CCD8C4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</dgm:ptLst>
  <dgm:cxnLst>
    <dgm:cxn modelId="{1525DB25-7004-424F-A63B-D9D526603CC0}" type="presOf" srcId="{3033C9A5-C718-4A58-977A-0D1906CCD8C4}" destId="{73B3E640-A915-4BD5-AF3E-7B2BC6648E7F}" srcOrd="1" destOrd="0" presId="urn:microsoft.com/office/officeart/2005/8/layout/hList7"/>
    <dgm:cxn modelId="{93135F29-A2BF-43D5-9D50-F1538235A41E}" type="presOf" srcId="{9064DDCF-B459-43CE-B87C-F9A4022826EB}" destId="{5B2DC5C0-BE15-4CA2-98CC-2490652A510C}" srcOrd="0" destOrd="0" presId="urn:microsoft.com/office/officeart/2005/8/layout/hList7"/>
    <dgm:cxn modelId="{86EA4438-1029-4857-BC8E-BAE31FDD2875}" type="presOf" srcId="{01645BA9-69F4-4B44-B1C5-356BBFD34473}" destId="{F152CB53-557D-496A-96B6-7489289FEB24}" srcOrd="1" destOrd="0" presId="urn:microsoft.com/office/officeart/2005/8/layout/hList7"/>
    <dgm:cxn modelId="{8993A561-7B4C-4885-AC54-57B179D86AC8}" type="presOf" srcId="{0B6C3085-CB39-4C33-937E-37F9DBE72942}" destId="{15E0BD75-4299-4C73-AAA4-8C9725663308}" srcOrd="1" destOrd="0" presId="urn:microsoft.com/office/officeart/2005/8/layout/hList7"/>
    <dgm:cxn modelId="{6AADA26B-C601-4D17-A258-C0FAD90A084C}" srcId="{06C89D7E-CB62-4641-8C0A-A08054EB51AB}" destId="{0B6C3085-CB39-4C33-937E-37F9DBE72942}" srcOrd="0" destOrd="0" parTransId="{C6FA6449-C4DC-48F4-A10A-50035DA88EFC}" sibTransId="{9064DDCF-B459-43CE-B87C-F9A4022826EB}"/>
    <dgm:cxn modelId="{16E30177-5067-43ED-AE90-AC956546E71B}" type="presOf" srcId="{0B6C3085-CB39-4C33-937E-37F9DBE72942}" destId="{A5DE6667-4454-472C-857E-42DB3363A25E}" srcOrd="0" destOrd="0" presId="urn:microsoft.com/office/officeart/2005/8/layout/hList7"/>
    <dgm:cxn modelId="{92B4117F-1624-46B9-8C21-756B2DE7CA8B}" type="presOf" srcId="{3033C9A5-C718-4A58-977A-0D1906CCD8C4}" destId="{0B73C7D7-17ED-45FF-855C-A0F17F810939}" srcOrd="0" destOrd="0" presId="urn:microsoft.com/office/officeart/2005/8/layout/hList7"/>
    <dgm:cxn modelId="{DCFE0999-AEC7-4548-8434-77E61604FBD0}" srcId="{06C89D7E-CB62-4641-8C0A-A08054EB51AB}" destId="{01645BA9-69F4-4B44-B1C5-356BBFD34473}" srcOrd="1" destOrd="0" parTransId="{FCBCD8B5-8ED5-4D0D-A7A7-32273EC68A6A}" sibTransId="{D7C84C5F-23E1-480D-857E-7D3845098592}"/>
    <dgm:cxn modelId="{1C6780B8-12CB-49BC-A057-DDB25A059A3D}" type="presOf" srcId="{D7C84C5F-23E1-480D-857E-7D3845098592}" destId="{51641EE5-84CD-4D70-900C-92C556233794}" srcOrd="0" destOrd="0" presId="urn:microsoft.com/office/officeart/2005/8/layout/hList7"/>
    <dgm:cxn modelId="{F802E6BB-7933-4E07-B234-C907845FB49B}" type="presOf" srcId="{01645BA9-69F4-4B44-B1C5-356BBFD34473}" destId="{06B70DE0-319B-4AE4-9825-AEC16420A911}" srcOrd="0" destOrd="0" presId="urn:microsoft.com/office/officeart/2005/8/layout/hList7"/>
    <dgm:cxn modelId="{976E0CED-1FDF-4FA3-8837-D0F47BB7CAEA}" srcId="{06C89D7E-CB62-4641-8C0A-A08054EB51AB}" destId="{3033C9A5-C718-4A58-977A-0D1906CCD8C4}" srcOrd="2" destOrd="0" parTransId="{09A1718B-2ECD-4DCE-BD5A-944C752CB4C3}" sibTransId="{168353E8-73F7-4726-921F-0FF040862B42}"/>
    <dgm:cxn modelId="{56C4EBF0-3A75-4128-B484-B0ED8EDC3429}" type="presOf" srcId="{06C89D7E-CB62-4641-8C0A-A08054EB51AB}" destId="{BA88703A-DBD5-4E80-8E42-968F75AD3FE1}" srcOrd="0" destOrd="0" presId="urn:microsoft.com/office/officeart/2005/8/layout/hList7"/>
    <dgm:cxn modelId="{F3A14851-E40A-429C-8D39-AA959B0F0545}" type="presParOf" srcId="{BA88703A-DBD5-4E80-8E42-968F75AD3FE1}" destId="{29CFCAB4-7E25-4946-B6B1-ED02395D7251}" srcOrd="0" destOrd="0" presId="urn:microsoft.com/office/officeart/2005/8/layout/hList7"/>
    <dgm:cxn modelId="{93A428AD-0E37-48AD-99FE-42906E0C7D90}" type="presParOf" srcId="{BA88703A-DBD5-4E80-8E42-968F75AD3FE1}" destId="{8E9D5B3D-BAF3-43F6-9300-F0A4F78AA78F}" srcOrd="1" destOrd="0" presId="urn:microsoft.com/office/officeart/2005/8/layout/hList7"/>
    <dgm:cxn modelId="{C3EFE023-33A2-448A-92FC-853FEDC2BB71}" type="presParOf" srcId="{8E9D5B3D-BAF3-43F6-9300-F0A4F78AA78F}" destId="{727A9409-4C30-402D-A2E5-FA6362D3124C}" srcOrd="0" destOrd="0" presId="urn:microsoft.com/office/officeart/2005/8/layout/hList7"/>
    <dgm:cxn modelId="{CF75528E-6C9B-4EC5-9A93-9F8E57A93155}" type="presParOf" srcId="{727A9409-4C30-402D-A2E5-FA6362D3124C}" destId="{A5DE6667-4454-472C-857E-42DB3363A25E}" srcOrd="0" destOrd="0" presId="urn:microsoft.com/office/officeart/2005/8/layout/hList7"/>
    <dgm:cxn modelId="{6118B5E9-DEB4-4B46-B141-C1820F345B66}" type="presParOf" srcId="{727A9409-4C30-402D-A2E5-FA6362D3124C}" destId="{15E0BD75-4299-4C73-AAA4-8C9725663308}" srcOrd="1" destOrd="0" presId="urn:microsoft.com/office/officeart/2005/8/layout/hList7"/>
    <dgm:cxn modelId="{4EEE4D6F-BA65-4FF6-A8CC-81256EE2FF42}" type="presParOf" srcId="{727A9409-4C30-402D-A2E5-FA6362D3124C}" destId="{24BDA81A-13C4-46B4-84E4-9EC3A402450A}" srcOrd="2" destOrd="0" presId="urn:microsoft.com/office/officeart/2005/8/layout/hList7"/>
    <dgm:cxn modelId="{E8D4548C-04E9-4B71-9B40-8ED244A9DAE0}" type="presParOf" srcId="{727A9409-4C30-402D-A2E5-FA6362D3124C}" destId="{4F4988B7-3073-44A2-82E6-906827F07EF5}" srcOrd="3" destOrd="0" presId="urn:microsoft.com/office/officeart/2005/8/layout/hList7"/>
    <dgm:cxn modelId="{9A205A2E-1CD2-4090-9A5C-27EE2BCF9A56}" type="presParOf" srcId="{8E9D5B3D-BAF3-43F6-9300-F0A4F78AA78F}" destId="{5B2DC5C0-BE15-4CA2-98CC-2490652A510C}" srcOrd="1" destOrd="0" presId="urn:microsoft.com/office/officeart/2005/8/layout/hList7"/>
    <dgm:cxn modelId="{1202F458-1375-46C4-8151-0E7AD277425D}" type="presParOf" srcId="{8E9D5B3D-BAF3-43F6-9300-F0A4F78AA78F}" destId="{546A31C6-00D5-4010-836C-19EACA17E19E}" srcOrd="2" destOrd="0" presId="urn:microsoft.com/office/officeart/2005/8/layout/hList7"/>
    <dgm:cxn modelId="{BBC16E8F-DB7B-4D4B-952D-400C044340D8}" type="presParOf" srcId="{546A31C6-00D5-4010-836C-19EACA17E19E}" destId="{06B70DE0-319B-4AE4-9825-AEC16420A911}" srcOrd="0" destOrd="0" presId="urn:microsoft.com/office/officeart/2005/8/layout/hList7"/>
    <dgm:cxn modelId="{73FA740A-3FE5-44B2-9EAC-AC4A0963911E}" type="presParOf" srcId="{546A31C6-00D5-4010-836C-19EACA17E19E}" destId="{F152CB53-557D-496A-96B6-7489289FEB24}" srcOrd="1" destOrd="0" presId="urn:microsoft.com/office/officeart/2005/8/layout/hList7"/>
    <dgm:cxn modelId="{C4DD835A-D34C-4FF4-8143-2DEC092A8EA4}" type="presParOf" srcId="{546A31C6-00D5-4010-836C-19EACA17E19E}" destId="{44447BB4-758B-4090-83DD-E6718A4D6EC6}" srcOrd="2" destOrd="0" presId="urn:microsoft.com/office/officeart/2005/8/layout/hList7"/>
    <dgm:cxn modelId="{F55CD938-0C8C-465C-A915-FBD373C83AFD}" type="presParOf" srcId="{546A31C6-00D5-4010-836C-19EACA17E19E}" destId="{D62820FD-9E8C-4AF3-90D6-A5794E2F9B38}" srcOrd="3" destOrd="0" presId="urn:microsoft.com/office/officeart/2005/8/layout/hList7"/>
    <dgm:cxn modelId="{14F3442B-4C0D-45DD-9D56-9C27F501FC2F}" type="presParOf" srcId="{8E9D5B3D-BAF3-43F6-9300-F0A4F78AA78F}" destId="{51641EE5-84CD-4D70-900C-92C556233794}" srcOrd="3" destOrd="0" presId="urn:microsoft.com/office/officeart/2005/8/layout/hList7"/>
    <dgm:cxn modelId="{BB52078D-4232-488B-B1B4-56FC441945C5}" type="presParOf" srcId="{8E9D5B3D-BAF3-43F6-9300-F0A4F78AA78F}" destId="{3C7027ED-BBD1-4FB6-9CA0-92B13A7A704A}" srcOrd="4" destOrd="0" presId="urn:microsoft.com/office/officeart/2005/8/layout/hList7"/>
    <dgm:cxn modelId="{12D9AC0D-FC36-4449-89F7-3C018BB637C2}" type="presParOf" srcId="{3C7027ED-BBD1-4FB6-9CA0-92B13A7A704A}" destId="{0B73C7D7-17ED-45FF-855C-A0F17F810939}" srcOrd="0" destOrd="0" presId="urn:microsoft.com/office/officeart/2005/8/layout/hList7"/>
    <dgm:cxn modelId="{3FBF8CEA-2F11-442B-A3C0-1547B93037C1}" type="presParOf" srcId="{3C7027ED-BBD1-4FB6-9CA0-92B13A7A704A}" destId="{73B3E640-A915-4BD5-AF3E-7B2BC6648E7F}" srcOrd="1" destOrd="0" presId="urn:microsoft.com/office/officeart/2005/8/layout/hList7"/>
    <dgm:cxn modelId="{6A0B45B4-F4E4-4E73-8C4C-9BD1585D9E13}" type="presParOf" srcId="{3C7027ED-BBD1-4FB6-9CA0-92B13A7A704A}" destId="{624A0872-9ECE-4670-94EF-ED41E3E1CC47}" srcOrd="2" destOrd="0" presId="urn:microsoft.com/office/officeart/2005/8/layout/hList7"/>
    <dgm:cxn modelId="{0E68A0F0-1707-47D5-A25D-9DC9FB4E6E99}" type="presParOf" srcId="{3C7027ED-BBD1-4FB6-9CA0-92B13A7A704A}" destId="{ECF5D6DB-BDE9-42D1-B1BA-B7075AD50D2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FB3831-2A03-4A25-AD2F-C8F7504DA94C}" type="doc">
      <dgm:prSet loTypeId="urn:microsoft.com/office/officeart/2005/8/layout/pList2" loCatId="list" qsTypeId="urn:microsoft.com/office/officeart/2005/8/quickstyle/simple1" qsCatId="simple" csTypeId="urn:microsoft.com/office/officeart/2005/8/colors/colorful4" csCatId="colorful" phldr="1"/>
      <dgm:spPr/>
    </dgm:pt>
    <dgm:pt modelId="{0FB74AD3-48DA-414F-A027-5CF3921FD46D}">
      <dgm:prSet phldrT="[Text]"/>
      <dgm:spPr/>
      <dgm:t>
        <a:bodyPr/>
        <a:lstStyle/>
        <a:p>
          <a:r>
            <a:rPr lang="en-US" b="1" i="1" dirty="0"/>
            <a:t>Participation Rates </a:t>
          </a:r>
        </a:p>
        <a:p>
          <a:r>
            <a:rPr lang="en-US" b="1" i="1" dirty="0"/>
            <a:t>No Caps / Enhanced Returns</a:t>
          </a:r>
        </a:p>
      </dgm:t>
    </dgm:pt>
    <dgm:pt modelId="{AC8727E3-30D5-4A32-8C9C-5562A563E762}" type="parTrans" cxnId="{6B971B0F-B4E6-4EE4-B0D1-AC289743C36E}">
      <dgm:prSet/>
      <dgm:spPr/>
      <dgm:t>
        <a:bodyPr/>
        <a:lstStyle/>
        <a:p>
          <a:endParaRPr lang="en-US"/>
        </a:p>
      </dgm:t>
    </dgm:pt>
    <dgm:pt modelId="{FED45AA2-02E4-4D65-8473-29771F36C9FB}" type="sibTrans" cxnId="{6B971B0F-B4E6-4EE4-B0D1-AC289743C36E}">
      <dgm:prSet/>
      <dgm:spPr/>
      <dgm:t>
        <a:bodyPr/>
        <a:lstStyle/>
        <a:p>
          <a:endParaRPr lang="en-US"/>
        </a:p>
      </dgm:t>
    </dgm:pt>
    <dgm:pt modelId="{3052713F-FBB8-4466-9C5A-2175A9D393E3}">
      <dgm:prSet phldrT="[Text]"/>
      <dgm:spPr/>
      <dgm:t>
        <a:bodyPr/>
        <a:lstStyle/>
        <a:p>
          <a:r>
            <a:rPr lang="en-US" b="1" i="1" dirty="0"/>
            <a:t>Caps</a:t>
          </a:r>
        </a:p>
        <a:p>
          <a:r>
            <a:rPr lang="en-US" b="1" i="1" dirty="0"/>
            <a:t>Maximum Rates</a:t>
          </a:r>
        </a:p>
      </dgm:t>
    </dgm:pt>
    <dgm:pt modelId="{F5F9C5D3-CC38-4DB3-A8D8-8691EAADD466}" type="parTrans" cxnId="{1FE1C09B-68CE-47D5-8738-A952B791D980}">
      <dgm:prSet/>
      <dgm:spPr/>
      <dgm:t>
        <a:bodyPr/>
        <a:lstStyle/>
        <a:p>
          <a:endParaRPr lang="en-US"/>
        </a:p>
      </dgm:t>
    </dgm:pt>
    <dgm:pt modelId="{39CFF22D-5005-4023-B69B-C74B5D7A2AC4}" type="sibTrans" cxnId="{1FE1C09B-68CE-47D5-8738-A952B791D980}">
      <dgm:prSet/>
      <dgm:spPr/>
      <dgm:t>
        <a:bodyPr/>
        <a:lstStyle/>
        <a:p>
          <a:endParaRPr lang="en-US"/>
        </a:p>
      </dgm:t>
    </dgm:pt>
    <dgm:pt modelId="{87C4A1D0-3355-4350-9B6E-36E14DAEB2CA}">
      <dgm:prSet phldrT="[Text]"/>
      <dgm:spPr/>
      <dgm:t>
        <a:bodyPr/>
        <a:lstStyle/>
        <a:p>
          <a:r>
            <a:rPr lang="en-US" b="1" i="1" dirty="0"/>
            <a:t>Strategy Charge </a:t>
          </a:r>
        </a:p>
        <a:p>
          <a:r>
            <a:rPr lang="en-US" b="1" i="1" dirty="0"/>
            <a:t>Enhances Returns  </a:t>
          </a:r>
        </a:p>
      </dgm:t>
    </dgm:pt>
    <dgm:pt modelId="{AFEA5C9E-770E-431D-B8D7-3E4922C34447}" type="parTrans" cxnId="{91D907BE-4FD2-4638-BA77-6D7CF195919B}">
      <dgm:prSet/>
      <dgm:spPr/>
      <dgm:t>
        <a:bodyPr/>
        <a:lstStyle/>
        <a:p>
          <a:endParaRPr lang="en-US"/>
        </a:p>
      </dgm:t>
    </dgm:pt>
    <dgm:pt modelId="{8D459377-B8F4-40C1-A1B2-524EA72BFB1B}" type="sibTrans" cxnId="{91D907BE-4FD2-4638-BA77-6D7CF195919B}">
      <dgm:prSet/>
      <dgm:spPr/>
      <dgm:t>
        <a:bodyPr/>
        <a:lstStyle/>
        <a:p>
          <a:endParaRPr lang="en-US"/>
        </a:p>
      </dgm:t>
    </dgm:pt>
    <dgm:pt modelId="{7D7F2B0C-45BB-4C6B-81ED-C42CE7B1EA61}" type="pres">
      <dgm:prSet presAssocID="{47FB3831-2A03-4A25-AD2F-C8F7504DA94C}" presName="Name0" presStyleCnt="0">
        <dgm:presLayoutVars>
          <dgm:dir/>
          <dgm:resizeHandles val="exact"/>
        </dgm:presLayoutVars>
      </dgm:prSet>
      <dgm:spPr/>
    </dgm:pt>
    <dgm:pt modelId="{09CD5804-6476-4521-A35A-F370E7E18E65}" type="pres">
      <dgm:prSet presAssocID="{47FB3831-2A03-4A25-AD2F-C8F7504DA94C}" presName="bkgdShp" presStyleLbl="alignAccFollowNode1" presStyleIdx="0" presStyleCnt="1"/>
      <dgm:spPr/>
    </dgm:pt>
    <dgm:pt modelId="{3D83C9F9-1EF0-481E-861E-7AD6794FE0D2}" type="pres">
      <dgm:prSet presAssocID="{47FB3831-2A03-4A25-AD2F-C8F7504DA94C}" presName="linComp" presStyleCnt="0"/>
      <dgm:spPr/>
    </dgm:pt>
    <dgm:pt modelId="{E8C72E35-49B8-42FC-A454-BF767EF0F02B}" type="pres">
      <dgm:prSet presAssocID="{0FB74AD3-48DA-414F-A027-5CF3921FD46D}" presName="compNode" presStyleCnt="0"/>
      <dgm:spPr/>
    </dgm:pt>
    <dgm:pt modelId="{8F29D031-DD5C-4BA5-A118-C43A89FC6E56}" type="pres">
      <dgm:prSet presAssocID="{0FB74AD3-48DA-414F-A027-5CF3921FD46D}" presName="node" presStyleLbl="node1" presStyleIdx="0" presStyleCnt="3">
        <dgm:presLayoutVars>
          <dgm:bulletEnabled val="1"/>
        </dgm:presLayoutVars>
      </dgm:prSet>
      <dgm:spPr/>
    </dgm:pt>
    <dgm:pt modelId="{1BEBDAE9-67DE-4284-8EFF-DA1C4EF42820}" type="pres">
      <dgm:prSet presAssocID="{0FB74AD3-48DA-414F-A027-5CF3921FD46D}" presName="invisiNode" presStyleLbl="node1" presStyleIdx="0" presStyleCnt="3"/>
      <dgm:spPr/>
    </dgm:pt>
    <dgm:pt modelId="{8A3E335B-9C69-4963-A00C-CB2A91FD3858}" type="pres">
      <dgm:prSet presAssocID="{0FB74AD3-48DA-414F-A027-5CF3921FD46D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C4E1B64F-F15F-43CD-906A-F404E6D1F226}" type="pres">
      <dgm:prSet presAssocID="{FED45AA2-02E4-4D65-8473-29771F36C9FB}" presName="sibTrans" presStyleLbl="sibTrans2D1" presStyleIdx="0" presStyleCnt="0"/>
      <dgm:spPr/>
    </dgm:pt>
    <dgm:pt modelId="{9A28DFBB-D33E-44E4-A89B-F31786EF9338}" type="pres">
      <dgm:prSet presAssocID="{3052713F-FBB8-4466-9C5A-2175A9D393E3}" presName="compNode" presStyleCnt="0"/>
      <dgm:spPr/>
    </dgm:pt>
    <dgm:pt modelId="{F8D4E462-F9C9-4391-84B2-902FF21B1005}" type="pres">
      <dgm:prSet presAssocID="{3052713F-FBB8-4466-9C5A-2175A9D393E3}" presName="node" presStyleLbl="node1" presStyleIdx="1" presStyleCnt="3">
        <dgm:presLayoutVars>
          <dgm:bulletEnabled val="1"/>
        </dgm:presLayoutVars>
      </dgm:prSet>
      <dgm:spPr/>
    </dgm:pt>
    <dgm:pt modelId="{2B67603A-601F-49E3-8126-0ED75C514BC8}" type="pres">
      <dgm:prSet presAssocID="{3052713F-FBB8-4466-9C5A-2175A9D393E3}" presName="invisiNode" presStyleLbl="node1" presStyleIdx="1" presStyleCnt="3"/>
      <dgm:spPr/>
    </dgm:pt>
    <dgm:pt modelId="{8AB0FE07-FBE4-4139-8FD5-03C5084177A9}" type="pres">
      <dgm:prSet presAssocID="{3052713F-FBB8-4466-9C5A-2175A9D393E3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</dgm:pt>
    <dgm:pt modelId="{B01F7595-8B96-4CE4-AFF6-9DD6B11AD04B}" type="pres">
      <dgm:prSet presAssocID="{39CFF22D-5005-4023-B69B-C74B5D7A2AC4}" presName="sibTrans" presStyleLbl="sibTrans2D1" presStyleIdx="0" presStyleCnt="0"/>
      <dgm:spPr/>
    </dgm:pt>
    <dgm:pt modelId="{BC50DC9C-68CA-4119-8B49-1575F7DCBA24}" type="pres">
      <dgm:prSet presAssocID="{87C4A1D0-3355-4350-9B6E-36E14DAEB2CA}" presName="compNode" presStyleCnt="0"/>
      <dgm:spPr/>
    </dgm:pt>
    <dgm:pt modelId="{072A8F9F-5BCA-465C-97F1-7422E8DF6698}" type="pres">
      <dgm:prSet presAssocID="{87C4A1D0-3355-4350-9B6E-36E14DAEB2CA}" presName="node" presStyleLbl="node1" presStyleIdx="2" presStyleCnt="3">
        <dgm:presLayoutVars>
          <dgm:bulletEnabled val="1"/>
        </dgm:presLayoutVars>
      </dgm:prSet>
      <dgm:spPr/>
    </dgm:pt>
    <dgm:pt modelId="{7C1445C3-2E42-4ADD-89EC-77DD844611F0}" type="pres">
      <dgm:prSet presAssocID="{87C4A1D0-3355-4350-9B6E-36E14DAEB2CA}" presName="invisiNode" presStyleLbl="node1" presStyleIdx="2" presStyleCnt="3"/>
      <dgm:spPr/>
    </dgm:pt>
    <dgm:pt modelId="{3BBD1CD7-5BF3-43F2-9A87-6657839D8B47}" type="pres">
      <dgm:prSet presAssocID="{87C4A1D0-3355-4350-9B6E-36E14DAEB2CA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</dgm:ptLst>
  <dgm:cxnLst>
    <dgm:cxn modelId="{6B971B0F-B4E6-4EE4-B0D1-AC289743C36E}" srcId="{47FB3831-2A03-4A25-AD2F-C8F7504DA94C}" destId="{0FB74AD3-48DA-414F-A027-5CF3921FD46D}" srcOrd="0" destOrd="0" parTransId="{AC8727E3-30D5-4A32-8C9C-5562A563E762}" sibTransId="{FED45AA2-02E4-4D65-8473-29771F36C9FB}"/>
    <dgm:cxn modelId="{89A3C621-5F91-47BC-AD3D-5DB698117587}" type="presOf" srcId="{47FB3831-2A03-4A25-AD2F-C8F7504DA94C}" destId="{7D7F2B0C-45BB-4C6B-81ED-C42CE7B1EA61}" srcOrd="0" destOrd="0" presId="urn:microsoft.com/office/officeart/2005/8/layout/pList2"/>
    <dgm:cxn modelId="{B492B33A-E309-467C-A2C1-D63582B5CD02}" type="presOf" srcId="{3052713F-FBB8-4466-9C5A-2175A9D393E3}" destId="{F8D4E462-F9C9-4391-84B2-902FF21B1005}" srcOrd="0" destOrd="0" presId="urn:microsoft.com/office/officeart/2005/8/layout/pList2"/>
    <dgm:cxn modelId="{C18B4855-4619-419B-9ECA-DD00E189E4FF}" type="presOf" srcId="{FED45AA2-02E4-4D65-8473-29771F36C9FB}" destId="{C4E1B64F-F15F-43CD-906A-F404E6D1F226}" srcOrd="0" destOrd="0" presId="urn:microsoft.com/office/officeart/2005/8/layout/pList2"/>
    <dgm:cxn modelId="{8E2BBA79-00BD-4C7F-884F-1942F46036ED}" type="presOf" srcId="{87C4A1D0-3355-4350-9B6E-36E14DAEB2CA}" destId="{072A8F9F-5BCA-465C-97F1-7422E8DF6698}" srcOrd="0" destOrd="0" presId="urn:microsoft.com/office/officeart/2005/8/layout/pList2"/>
    <dgm:cxn modelId="{1FE1C09B-68CE-47D5-8738-A952B791D980}" srcId="{47FB3831-2A03-4A25-AD2F-C8F7504DA94C}" destId="{3052713F-FBB8-4466-9C5A-2175A9D393E3}" srcOrd="1" destOrd="0" parTransId="{F5F9C5D3-CC38-4DB3-A8D8-8691EAADD466}" sibTransId="{39CFF22D-5005-4023-B69B-C74B5D7A2AC4}"/>
    <dgm:cxn modelId="{A89CF3AF-D224-4E40-90E4-740CB72571B4}" type="presOf" srcId="{0FB74AD3-48DA-414F-A027-5CF3921FD46D}" destId="{8F29D031-DD5C-4BA5-A118-C43A89FC6E56}" srcOrd="0" destOrd="0" presId="urn:microsoft.com/office/officeart/2005/8/layout/pList2"/>
    <dgm:cxn modelId="{91D907BE-4FD2-4638-BA77-6D7CF195919B}" srcId="{47FB3831-2A03-4A25-AD2F-C8F7504DA94C}" destId="{87C4A1D0-3355-4350-9B6E-36E14DAEB2CA}" srcOrd="2" destOrd="0" parTransId="{AFEA5C9E-770E-431D-B8D7-3E4922C34447}" sibTransId="{8D459377-B8F4-40C1-A1B2-524EA72BFB1B}"/>
    <dgm:cxn modelId="{013A90CA-8157-4336-9914-24A97C5E9602}" type="presOf" srcId="{39CFF22D-5005-4023-B69B-C74B5D7A2AC4}" destId="{B01F7595-8B96-4CE4-AFF6-9DD6B11AD04B}" srcOrd="0" destOrd="0" presId="urn:microsoft.com/office/officeart/2005/8/layout/pList2"/>
    <dgm:cxn modelId="{77373615-770A-4654-BC1B-4FF5A6B6C80A}" type="presParOf" srcId="{7D7F2B0C-45BB-4C6B-81ED-C42CE7B1EA61}" destId="{09CD5804-6476-4521-A35A-F370E7E18E65}" srcOrd="0" destOrd="0" presId="urn:microsoft.com/office/officeart/2005/8/layout/pList2"/>
    <dgm:cxn modelId="{728384FB-F025-46E8-B6D5-B0B257D9A005}" type="presParOf" srcId="{7D7F2B0C-45BB-4C6B-81ED-C42CE7B1EA61}" destId="{3D83C9F9-1EF0-481E-861E-7AD6794FE0D2}" srcOrd="1" destOrd="0" presId="urn:microsoft.com/office/officeart/2005/8/layout/pList2"/>
    <dgm:cxn modelId="{3A4E155A-01C5-4C46-A772-974DED563E25}" type="presParOf" srcId="{3D83C9F9-1EF0-481E-861E-7AD6794FE0D2}" destId="{E8C72E35-49B8-42FC-A454-BF767EF0F02B}" srcOrd="0" destOrd="0" presId="urn:microsoft.com/office/officeart/2005/8/layout/pList2"/>
    <dgm:cxn modelId="{E1E303DF-3401-44BE-AEBF-0AEBD5FBA627}" type="presParOf" srcId="{E8C72E35-49B8-42FC-A454-BF767EF0F02B}" destId="{8F29D031-DD5C-4BA5-A118-C43A89FC6E56}" srcOrd="0" destOrd="0" presId="urn:microsoft.com/office/officeart/2005/8/layout/pList2"/>
    <dgm:cxn modelId="{3E237F0B-C39E-41ED-BFF8-701D5C73279A}" type="presParOf" srcId="{E8C72E35-49B8-42FC-A454-BF767EF0F02B}" destId="{1BEBDAE9-67DE-4284-8EFF-DA1C4EF42820}" srcOrd="1" destOrd="0" presId="urn:microsoft.com/office/officeart/2005/8/layout/pList2"/>
    <dgm:cxn modelId="{58495227-6C7E-4156-9F91-6B3E99797053}" type="presParOf" srcId="{E8C72E35-49B8-42FC-A454-BF767EF0F02B}" destId="{8A3E335B-9C69-4963-A00C-CB2A91FD3858}" srcOrd="2" destOrd="0" presId="urn:microsoft.com/office/officeart/2005/8/layout/pList2"/>
    <dgm:cxn modelId="{08D39222-F208-47E5-BCCA-7534B14B1D5A}" type="presParOf" srcId="{3D83C9F9-1EF0-481E-861E-7AD6794FE0D2}" destId="{C4E1B64F-F15F-43CD-906A-F404E6D1F226}" srcOrd="1" destOrd="0" presId="urn:microsoft.com/office/officeart/2005/8/layout/pList2"/>
    <dgm:cxn modelId="{AD75232B-0E5C-42A1-A9D7-DFE888F021C4}" type="presParOf" srcId="{3D83C9F9-1EF0-481E-861E-7AD6794FE0D2}" destId="{9A28DFBB-D33E-44E4-A89B-F31786EF9338}" srcOrd="2" destOrd="0" presId="urn:microsoft.com/office/officeart/2005/8/layout/pList2"/>
    <dgm:cxn modelId="{973AE162-3CB1-4E6D-BB3E-B689F7176C7B}" type="presParOf" srcId="{9A28DFBB-D33E-44E4-A89B-F31786EF9338}" destId="{F8D4E462-F9C9-4391-84B2-902FF21B1005}" srcOrd="0" destOrd="0" presId="urn:microsoft.com/office/officeart/2005/8/layout/pList2"/>
    <dgm:cxn modelId="{1AF20176-02C4-40A5-9F2F-E352FA0A9AD8}" type="presParOf" srcId="{9A28DFBB-D33E-44E4-A89B-F31786EF9338}" destId="{2B67603A-601F-49E3-8126-0ED75C514BC8}" srcOrd="1" destOrd="0" presId="urn:microsoft.com/office/officeart/2005/8/layout/pList2"/>
    <dgm:cxn modelId="{B3B6AFB1-6329-4641-851E-E35D6668254A}" type="presParOf" srcId="{9A28DFBB-D33E-44E4-A89B-F31786EF9338}" destId="{8AB0FE07-FBE4-4139-8FD5-03C5084177A9}" srcOrd="2" destOrd="0" presId="urn:microsoft.com/office/officeart/2005/8/layout/pList2"/>
    <dgm:cxn modelId="{8FCC4C75-CB3B-4BE7-9E18-3ED26BE337EC}" type="presParOf" srcId="{3D83C9F9-1EF0-481E-861E-7AD6794FE0D2}" destId="{B01F7595-8B96-4CE4-AFF6-9DD6B11AD04B}" srcOrd="3" destOrd="0" presId="urn:microsoft.com/office/officeart/2005/8/layout/pList2"/>
    <dgm:cxn modelId="{720882EE-9E15-428D-BC81-FE44D3A8C924}" type="presParOf" srcId="{3D83C9F9-1EF0-481E-861E-7AD6794FE0D2}" destId="{BC50DC9C-68CA-4119-8B49-1575F7DCBA24}" srcOrd="4" destOrd="0" presId="urn:microsoft.com/office/officeart/2005/8/layout/pList2"/>
    <dgm:cxn modelId="{2A0FB0AE-91BA-4A34-85FB-2F2F6A0CE53E}" type="presParOf" srcId="{BC50DC9C-68CA-4119-8B49-1575F7DCBA24}" destId="{072A8F9F-5BCA-465C-97F1-7422E8DF6698}" srcOrd="0" destOrd="0" presId="urn:microsoft.com/office/officeart/2005/8/layout/pList2"/>
    <dgm:cxn modelId="{5E30A905-D215-4747-BB07-3F12A412A080}" type="presParOf" srcId="{BC50DC9C-68CA-4119-8B49-1575F7DCBA24}" destId="{7C1445C3-2E42-4ADD-89EC-77DD844611F0}" srcOrd="1" destOrd="0" presId="urn:microsoft.com/office/officeart/2005/8/layout/pList2"/>
    <dgm:cxn modelId="{C6EF42ED-B157-485B-B570-CE9C2BA6E3B3}" type="presParOf" srcId="{BC50DC9C-68CA-4119-8B49-1575F7DCBA24}" destId="{3BBD1CD7-5BF3-43F2-9A87-6657839D8B4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9D51B19-637C-4379-B035-7843978FC595}" type="doc">
      <dgm:prSet loTypeId="urn:microsoft.com/office/officeart/2005/8/layout/pList2" loCatId="list" qsTypeId="urn:microsoft.com/office/officeart/2005/8/quickstyle/simple1" qsCatId="simple" csTypeId="urn:microsoft.com/office/officeart/2005/8/colors/accent0_2" csCatId="mainScheme" phldr="1"/>
      <dgm:spPr/>
    </dgm:pt>
    <dgm:pt modelId="{EAFA37E8-4AFB-49C0-AC49-CE9FDB61F7D5}">
      <dgm:prSet phldrT="[Text]"/>
      <dgm:spPr/>
      <dgm:t>
        <a:bodyPr/>
        <a:lstStyle/>
        <a:p>
          <a:r>
            <a:rPr lang="en-US" dirty="0"/>
            <a:t>Indexing Strategies Growth  </a:t>
          </a:r>
        </a:p>
      </dgm:t>
    </dgm:pt>
    <dgm:pt modelId="{09717564-D1E4-44E1-A138-F198B6FAE4B3}" type="parTrans" cxnId="{D1679594-4162-4448-B242-318571704A9C}">
      <dgm:prSet/>
      <dgm:spPr/>
      <dgm:t>
        <a:bodyPr/>
        <a:lstStyle/>
        <a:p>
          <a:endParaRPr lang="en-US"/>
        </a:p>
      </dgm:t>
    </dgm:pt>
    <dgm:pt modelId="{7EF30CCA-2DBC-41D6-B4D2-B119770B4153}" type="sibTrans" cxnId="{D1679594-4162-4448-B242-318571704A9C}">
      <dgm:prSet/>
      <dgm:spPr/>
      <dgm:t>
        <a:bodyPr/>
        <a:lstStyle/>
        <a:p>
          <a:endParaRPr lang="en-US"/>
        </a:p>
      </dgm:t>
    </dgm:pt>
    <dgm:pt modelId="{5C33B364-DC9B-4ADD-AC43-9C43FD76DE36}">
      <dgm:prSet phldrT="[Text]"/>
      <dgm:spPr/>
      <dgm:t>
        <a:bodyPr/>
        <a:lstStyle/>
        <a:p>
          <a:r>
            <a:rPr lang="en-US" dirty="0"/>
            <a:t>100% Downside Protection </a:t>
          </a:r>
        </a:p>
      </dgm:t>
    </dgm:pt>
    <dgm:pt modelId="{7680FE69-9F02-4E04-B831-9B55EABE7D71}" type="parTrans" cxnId="{EE5F23AE-81C7-47B8-9120-8C093407A3A5}">
      <dgm:prSet/>
      <dgm:spPr/>
      <dgm:t>
        <a:bodyPr/>
        <a:lstStyle/>
        <a:p>
          <a:endParaRPr lang="en-US"/>
        </a:p>
      </dgm:t>
    </dgm:pt>
    <dgm:pt modelId="{34AB730B-7076-46A0-8E63-AF7B38A042A3}" type="sibTrans" cxnId="{EE5F23AE-81C7-47B8-9120-8C093407A3A5}">
      <dgm:prSet/>
      <dgm:spPr/>
      <dgm:t>
        <a:bodyPr/>
        <a:lstStyle/>
        <a:p>
          <a:endParaRPr lang="en-US"/>
        </a:p>
      </dgm:t>
    </dgm:pt>
    <dgm:pt modelId="{83AB620B-954A-4E50-A0C2-648A0707DEF7}">
      <dgm:prSet phldrT="[Text]"/>
      <dgm:spPr/>
      <dgm:t>
        <a:bodyPr/>
        <a:lstStyle/>
        <a:p>
          <a:r>
            <a:rPr lang="en-US" dirty="0"/>
            <a:t>Guaranteed Lifetime Income </a:t>
          </a:r>
        </a:p>
      </dgm:t>
    </dgm:pt>
    <dgm:pt modelId="{AC6B35CB-70D2-4D64-BF99-6465A29A6E45}" type="parTrans" cxnId="{4C235E3A-E7DB-4478-B5B4-EE0F36CDB411}">
      <dgm:prSet/>
      <dgm:spPr/>
      <dgm:t>
        <a:bodyPr/>
        <a:lstStyle/>
        <a:p>
          <a:endParaRPr lang="en-US"/>
        </a:p>
      </dgm:t>
    </dgm:pt>
    <dgm:pt modelId="{8A04021A-110D-43E7-9A50-B96123B36473}" type="sibTrans" cxnId="{4C235E3A-E7DB-4478-B5B4-EE0F36CDB411}">
      <dgm:prSet/>
      <dgm:spPr/>
      <dgm:t>
        <a:bodyPr/>
        <a:lstStyle/>
        <a:p>
          <a:endParaRPr lang="en-US"/>
        </a:p>
      </dgm:t>
    </dgm:pt>
    <dgm:pt modelId="{5E852126-55FE-4FBE-854B-72E66B212A12}" type="pres">
      <dgm:prSet presAssocID="{89D51B19-637C-4379-B035-7843978FC595}" presName="Name0" presStyleCnt="0">
        <dgm:presLayoutVars>
          <dgm:dir/>
          <dgm:resizeHandles val="exact"/>
        </dgm:presLayoutVars>
      </dgm:prSet>
      <dgm:spPr/>
    </dgm:pt>
    <dgm:pt modelId="{0E86CEA5-FE7A-44A5-BC21-DE5B4E38AEAD}" type="pres">
      <dgm:prSet presAssocID="{89D51B19-637C-4379-B035-7843978FC595}" presName="bkgdShp" presStyleLbl="alignAccFollowNode1" presStyleIdx="0" presStyleCnt="1"/>
      <dgm:spPr/>
    </dgm:pt>
    <dgm:pt modelId="{9123A5D7-88B8-4922-AE64-564E1BB723FE}" type="pres">
      <dgm:prSet presAssocID="{89D51B19-637C-4379-B035-7843978FC595}" presName="linComp" presStyleCnt="0"/>
      <dgm:spPr/>
    </dgm:pt>
    <dgm:pt modelId="{C67367C4-34F9-42F5-8E06-75378C05D7B4}" type="pres">
      <dgm:prSet presAssocID="{EAFA37E8-4AFB-49C0-AC49-CE9FDB61F7D5}" presName="compNode" presStyleCnt="0"/>
      <dgm:spPr/>
    </dgm:pt>
    <dgm:pt modelId="{7398B973-87F9-4195-BEC5-212F383DEA9C}" type="pres">
      <dgm:prSet presAssocID="{EAFA37E8-4AFB-49C0-AC49-CE9FDB61F7D5}" presName="node" presStyleLbl="node1" presStyleIdx="0" presStyleCnt="3">
        <dgm:presLayoutVars>
          <dgm:bulletEnabled val="1"/>
        </dgm:presLayoutVars>
      </dgm:prSet>
      <dgm:spPr/>
    </dgm:pt>
    <dgm:pt modelId="{7CA34135-3010-487B-920A-0EF0ACCC3ECA}" type="pres">
      <dgm:prSet presAssocID="{EAFA37E8-4AFB-49C0-AC49-CE9FDB61F7D5}" presName="invisiNode" presStyleLbl="node1" presStyleIdx="0" presStyleCnt="3"/>
      <dgm:spPr/>
    </dgm:pt>
    <dgm:pt modelId="{EAE58AF5-A185-4100-B41F-D73116BB6EC8}" type="pres">
      <dgm:prSet presAssocID="{EAFA37E8-4AFB-49C0-AC49-CE9FDB61F7D5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3000" b="-53000"/>
          </a:stretch>
        </a:blipFill>
      </dgm:spPr>
    </dgm:pt>
    <dgm:pt modelId="{D72683FC-533F-43DC-82FC-41B5F21F436F}" type="pres">
      <dgm:prSet presAssocID="{7EF30CCA-2DBC-41D6-B4D2-B119770B4153}" presName="sibTrans" presStyleLbl="sibTrans2D1" presStyleIdx="0" presStyleCnt="0"/>
      <dgm:spPr/>
    </dgm:pt>
    <dgm:pt modelId="{ED65D588-4CF1-4A08-8EDD-2532F624828D}" type="pres">
      <dgm:prSet presAssocID="{5C33B364-DC9B-4ADD-AC43-9C43FD76DE36}" presName="compNode" presStyleCnt="0"/>
      <dgm:spPr/>
    </dgm:pt>
    <dgm:pt modelId="{D3D4FFF2-BE44-4234-94EC-AB1C02530C58}" type="pres">
      <dgm:prSet presAssocID="{5C33B364-DC9B-4ADD-AC43-9C43FD76DE36}" presName="node" presStyleLbl="node1" presStyleIdx="1" presStyleCnt="3">
        <dgm:presLayoutVars>
          <dgm:bulletEnabled val="1"/>
        </dgm:presLayoutVars>
      </dgm:prSet>
      <dgm:spPr/>
    </dgm:pt>
    <dgm:pt modelId="{A999AE0F-17DF-46D6-B099-A5760450FDD8}" type="pres">
      <dgm:prSet presAssocID="{5C33B364-DC9B-4ADD-AC43-9C43FD76DE36}" presName="invisiNode" presStyleLbl="node1" presStyleIdx="1" presStyleCnt="3"/>
      <dgm:spPr/>
    </dgm:pt>
    <dgm:pt modelId="{180F84C9-D91E-4E00-920F-7AB6A0A8ADC0}" type="pres">
      <dgm:prSet presAssocID="{5C33B364-DC9B-4ADD-AC43-9C43FD76DE36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F07527C3-AFDF-416B-B581-D9942D4CBA5D}" type="pres">
      <dgm:prSet presAssocID="{34AB730B-7076-46A0-8E63-AF7B38A042A3}" presName="sibTrans" presStyleLbl="sibTrans2D1" presStyleIdx="0" presStyleCnt="0"/>
      <dgm:spPr/>
    </dgm:pt>
    <dgm:pt modelId="{5FCD58F7-45B8-423B-9F60-0F23C6446AD8}" type="pres">
      <dgm:prSet presAssocID="{83AB620B-954A-4E50-A0C2-648A0707DEF7}" presName="compNode" presStyleCnt="0"/>
      <dgm:spPr/>
    </dgm:pt>
    <dgm:pt modelId="{014CB865-09E4-4BD2-B8FD-0A21DAF33BE7}" type="pres">
      <dgm:prSet presAssocID="{83AB620B-954A-4E50-A0C2-648A0707DEF7}" presName="node" presStyleLbl="node1" presStyleIdx="2" presStyleCnt="3">
        <dgm:presLayoutVars>
          <dgm:bulletEnabled val="1"/>
        </dgm:presLayoutVars>
      </dgm:prSet>
      <dgm:spPr/>
    </dgm:pt>
    <dgm:pt modelId="{B4C6A416-81EC-4BBE-A60D-C779AF4165D3}" type="pres">
      <dgm:prSet presAssocID="{83AB620B-954A-4E50-A0C2-648A0707DEF7}" presName="invisiNode" presStyleLbl="node1" presStyleIdx="2" presStyleCnt="3"/>
      <dgm:spPr/>
    </dgm:pt>
    <dgm:pt modelId="{5CEA5E71-1CDC-4A41-94A7-56E82B28F5A5}" type="pres">
      <dgm:prSet presAssocID="{83AB620B-954A-4E50-A0C2-648A0707DEF7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</dgm:ptLst>
  <dgm:cxnLst>
    <dgm:cxn modelId="{4C235E3A-E7DB-4478-B5B4-EE0F36CDB411}" srcId="{89D51B19-637C-4379-B035-7843978FC595}" destId="{83AB620B-954A-4E50-A0C2-648A0707DEF7}" srcOrd="2" destOrd="0" parTransId="{AC6B35CB-70D2-4D64-BF99-6465A29A6E45}" sibTransId="{8A04021A-110D-43E7-9A50-B96123B36473}"/>
    <dgm:cxn modelId="{D5EB7043-1A1E-4336-AA57-2268E443A551}" type="presOf" srcId="{5C33B364-DC9B-4ADD-AC43-9C43FD76DE36}" destId="{D3D4FFF2-BE44-4234-94EC-AB1C02530C58}" srcOrd="0" destOrd="0" presId="urn:microsoft.com/office/officeart/2005/8/layout/pList2"/>
    <dgm:cxn modelId="{9BD76172-DA9B-4D21-8537-CCCB1CA829AE}" type="presOf" srcId="{EAFA37E8-4AFB-49C0-AC49-CE9FDB61F7D5}" destId="{7398B973-87F9-4195-BEC5-212F383DEA9C}" srcOrd="0" destOrd="0" presId="urn:microsoft.com/office/officeart/2005/8/layout/pList2"/>
    <dgm:cxn modelId="{D1679594-4162-4448-B242-318571704A9C}" srcId="{89D51B19-637C-4379-B035-7843978FC595}" destId="{EAFA37E8-4AFB-49C0-AC49-CE9FDB61F7D5}" srcOrd="0" destOrd="0" parTransId="{09717564-D1E4-44E1-A138-F198B6FAE4B3}" sibTransId="{7EF30CCA-2DBC-41D6-B4D2-B119770B4153}"/>
    <dgm:cxn modelId="{EE5F23AE-81C7-47B8-9120-8C093407A3A5}" srcId="{89D51B19-637C-4379-B035-7843978FC595}" destId="{5C33B364-DC9B-4ADD-AC43-9C43FD76DE36}" srcOrd="1" destOrd="0" parTransId="{7680FE69-9F02-4E04-B831-9B55EABE7D71}" sibTransId="{34AB730B-7076-46A0-8E63-AF7B38A042A3}"/>
    <dgm:cxn modelId="{E8CDEBD1-90B2-4761-8AA0-A106A0E9F0E2}" type="presOf" srcId="{34AB730B-7076-46A0-8E63-AF7B38A042A3}" destId="{F07527C3-AFDF-416B-B581-D9942D4CBA5D}" srcOrd="0" destOrd="0" presId="urn:microsoft.com/office/officeart/2005/8/layout/pList2"/>
    <dgm:cxn modelId="{10F52BD6-5E0A-4164-9755-0A1CA1A7EC58}" type="presOf" srcId="{7EF30CCA-2DBC-41D6-B4D2-B119770B4153}" destId="{D72683FC-533F-43DC-82FC-41B5F21F436F}" srcOrd="0" destOrd="0" presId="urn:microsoft.com/office/officeart/2005/8/layout/pList2"/>
    <dgm:cxn modelId="{99404FD8-358A-43C3-9775-189C8546E589}" type="presOf" srcId="{89D51B19-637C-4379-B035-7843978FC595}" destId="{5E852126-55FE-4FBE-854B-72E66B212A12}" srcOrd="0" destOrd="0" presId="urn:microsoft.com/office/officeart/2005/8/layout/pList2"/>
    <dgm:cxn modelId="{738196D8-6F0E-491E-B3A1-563566A57FEB}" type="presOf" srcId="{83AB620B-954A-4E50-A0C2-648A0707DEF7}" destId="{014CB865-09E4-4BD2-B8FD-0A21DAF33BE7}" srcOrd="0" destOrd="0" presId="urn:microsoft.com/office/officeart/2005/8/layout/pList2"/>
    <dgm:cxn modelId="{4377ED5D-4805-4567-8B6D-CF9D874D3E27}" type="presParOf" srcId="{5E852126-55FE-4FBE-854B-72E66B212A12}" destId="{0E86CEA5-FE7A-44A5-BC21-DE5B4E38AEAD}" srcOrd="0" destOrd="0" presId="urn:microsoft.com/office/officeart/2005/8/layout/pList2"/>
    <dgm:cxn modelId="{C0A6C961-13AE-41E8-BF1E-4FFF04F8C2B6}" type="presParOf" srcId="{5E852126-55FE-4FBE-854B-72E66B212A12}" destId="{9123A5D7-88B8-4922-AE64-564E1BB723FE}" srcOrd="1" destOrd="0" presId="urn:microsoft.com/office/officeart/2005/8/layout/pList2"/>
    <dgm:cxn modelId="{9452B7BB-71E4-4FF4-888D-2ABE673C7CF0}" type="presParOf" srcId="{9123A5D7-88B8-4922-AE64-564E1BB723FE}" destId="{C67367C4-34F9-42F5-8E06-75378C05D7B4}" srcOrd="0" destOrd="0" presId="urn:microsoft.com/office/officeart/2005/8/layout/pList2"/>
    <dgm:cxn modelId="{15E47783-4320-43AC-99C3-D62E1C402B24}" type="presParOf" srcId="{C67367C4-34F9-42F5-8E06-75378C05D7B4}" destId="{7398B973-87F9-4195-BEC5-212F383DEA9C}" srcOrd="0" destOrd="0" presId="urn:microsoft.com/office/officeart/2005/8/layout/pList2"/>
    <dgm:cxn modelId="{C62B7D92-89A6-44BC-B4C2-16A39993CB7B}" type="presParOf" srcId="{C67367C4-34F9-42F5-8E06-75378C05D7B4}" destId="{7CA34135-3010-487B-920A-0EF0ACCC3ECA}" srcOrd="1" destOrd="0" presId="urn:microsoft.com/office/officeart/2005/8/layout/pList2"/>
    <dgm:cxn modelId="{FA66838A-C985-46AB-99EF-F96C597143FA}" type="presParOf" srcId="{C67367C4-34F9-42F5-8E06-75378C05D7B4}" destId="{EAE58AF5-A185-4100-B41F-D73116BB6EC8}" srcOrd="2" destOrd="0" presId="urn:microsoft.com/office/officeart/2005/8/layout/pList2"/>
    <dgm:cxn modelId="{30265871-B75F-4B27-9513-8DB2EBB4FDE8}" type="presParOf" srcId="{9123A5D7-88B8-4922-AE64-564E1BB723FE}" destId="{D72683FC-533F-43DC-82FC-41B5F21F436F}" srcOrd="1" destOrd="0" presId="urn:microsoft.com/office/officeart/2005/8/layout/pList2"/>
    <dgm:cxn modelId="{046ED589-31EA-42AE-B295-0AC5F4F0F1E8}" type="presParOf" srcId="{9123A5D7-88B8-4922-AE64-564E1BB723FE}" destId="{ED65D588-4CF1-4A08-8EDD-2532F624828D}" srcOrd="2" destOrd="0" presId="urn:microsoft.com/office/officeart/2005/8/layout/pList2"/>
    <dgm:cxn modelId="{076CA85B-BF8A-40E6-882D-7094944AD928}" type="presParOf" srcId="{ED65D588-4CF1-4A08-8EDD-2532F624828D}" destId="{D3D4FFF2-BE44-4234-94EC-AB1C02530C58}" srcOrd="0" destOrd="0" presId="urn:microsoft.com/office/officeart/2005/8/layout/pList2"/>
    <dgm:cxn modelId="{E972AF11-B463-438F-B104-A37F0F10A9C8}" type="presParOf" srcId="{ED65D588-4CF1-4A08-8EDD-2532F624828D}" destId="{A999AE0F-17DF-46D6-B099-A5760450FDD8}" srcOrd="1" destOrd="0" presId="urn:microsoft.com/office/officeart/2005/8/layout/pList2"/>
    <dgm:cxn modelId="{B179F27A-F246-44CC-92F8-E9C2B096E45F}" type="presParOf" srcId="{ED65D588-4CF1-4A08-8EDD-2532F624828D}" destId="{180F84C9-D91E-4E00-920F-7AB6A0A8ADC0}" srcOrd="2" destOrd="0" presId="urn:microsoft.com/office/officeart/2005/8/layout/pList2"/>
    <dgm:cxn modelId="{AB38262A-9783-4678-A9D6-229E7C06E01D}" type="presParOf" srcId="{9123A5D7-88B8-4922-AE64-564E1BB723FE}" destId="{F07527C3-AFDF-416B-B581-D9942D4CBA5D}" srcOrd="3" destOrd="0" presId="urn:microsoft.com/office/officeart/2005/8/layout/pList2"/>
    <dgm:cxn modelId="{283BC282-79E6-46C2-B4EC-4E60351DE6A0}" type="presParOf" srcId="{9123A5D7-88B8-4922-AE64-564E1BB723FE}" destId="{5FCD58F7-45B8-423B-9F60-0F23C6446AD8}" srcOrd="4" destOrd="0" presId="urn:microsoft.com/office/officeart/2005/8/layout/pList2"/>
    <dgm:cxn modelId="{129487EF-1E2A-4741-AEF0-2D5132CF4690}" type="presParOf" srcId="{5FCD58F7-45B8-423B-9F60-0F23C6446AD8}" destId="{014CB865-09E4-4BD2-B8FD-0A21DAF33BE7}" srcOrd="0" destOrd="0" presId="urn:microsoft.com/office/officeart/2005/8/layout/pList2"/>
    <dgm:cxn modelId="{7C134462-4E2E-436B-856A-04160B6FB3A7}" type="presParOf" srcId="{5FCD58F7-45B8-423B-9F60-0F23C6446AD8}" destId="{B4C6A416-81EC-4BBE-A60D-C779AF4165D3}" srcOrd="1" destOrd="0" presId="urn:microsoft.com/office/officeart/2005/8/layout/pList2"/>
    <dgm:cxn modelId="{D79D569E-2B60-41DD-89A9-79029F67EACD}" type="presParOf" srcId="{5FCD58F7-45B8-423B-9F60-0F23C6446AD8}" destId="{5CEA5E71-1CDC-4A41-94A7-56E82B28F5A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6B0FA4E-B52C-42BE-9C56-B8C439D965FA}" type="doc">
      <dgm:prSet loTypeId="urn:microsoft.com/office/officeart/2005/8/layout/p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E23FD78-35E1-4E01-B011-941DE073F9CE}">
      <dgm:prSet phldrT="[Text]"/>
      <dgm:spPr/>
      <dgm:t>
        <a:bodyPr/>
        <a:lstStyle/>
        <a:p>
          <a:r>
            <a:rPr lang="en-US" b="1" i="1" dirty="0"/>
            <a:t>Individual or Joint </a:t>
          </a:r>
        </a:p>
      </dgm:t>
    </dgm:pt>
    <dgm:pt modelId="{A645F9C5-DEB6-49CF-8DAA-E96B4CAD203D}" type="parTrans" cxnId="{1CA36949-BDE7-4AC0-AC45-F5076D017D53}">
      <dgm:prSet/>
      <dgm:spPr/>
      <dgm:t>
        <a:bodyPr/>
        <a:lstStyle/>
        <a:p>
          <a:endParaRPr lang="en-US"/>
        </a:p>
      </dgm:t>
    </dgm:pt>
    <dgm:pt modelId="{DB19D6DE-F47A-4124-8942-842333125D94}" type="sibTrans" cxnId="{1CA36949-BDE7-4AC0-AC45-F5076D017D53}">
      <dgm:prSet/>
      <dgm:spPr/>
      <dgm:t>
        <a:bodyPr/>
        <a:lstStyle/>
        <a:p>
          <a:endParaRPr lang="en-US"/>
        </a:p>
      </dgm:t>
    </dgm:pt>
    <dgm:pt modelId="{A688912B-B039-4332-8C13-A0AA4DF55F3D}">
      <dgm:prSet phldrT="[Text]"/>
      <dgm:spPr/>
      <dgm:t>
        <a:bodyPr/>
        <a:lstStyle/>
        <a:p>
          <a:r>
            <a:rPr lang="en-US" b="1" i="1" dirty="0"/>
            <a:t>Regardless of Account Value</a:t>
          </a:r>
        </a:p>
      </dgm:t>
    </dgm:pt>
    <dgm:pt modelId="{035B0350-CEF3-4F07-81E8-59CD91DC3331}" type="parTrans" cxnId="{19610142-DC61-4E80-ADDC-9C8F32C4822E}">
      <dgm:prSet/>
      <dgm:spPr/>
      <dgm:t>
        <a:bodyPr/>
        <a:lstStyle/>
        <a:p>
          <a:endParaRPr lang="en-US"/>
        </a:p>
      </dgm:t>
    </dgm:pt>
    <dgm:pt modelId="{F4A19536-CF5C-423C-903F-3C6DD1EFB2FC}" type="sibTrans" cxnId="{19610142-DC61-4E80-ADDC-9C8F32C4822E}">
      <dgm:prSet/>
      <dgm:spPr/>
      <dgm:t>
        <a:bodyPr/>
        <a:lstStyle/>
        <a:p>
          <a:endParaRPr lang="en-US"/>
        </a:p>
      </dgm:t>
    </dgm:pt>
    <dgm:pt modelId="{5FD4D6B6-CD77-45FF-893E-132401107EE5}">
      <dgm:prSet phldrT="[Text]"/>
      <dgm:spPr/>
      <dgm:t>
        <a:bodyPr/>
        <a:lstStyle/>
        <a:p>
          <a:r>
            <a:rPr lang="en-US" b="1" i="1" dirty="0"/>
            <a:t>Complements Government Benefits </a:t>
          </a:r>
        </a:p>
      </dgm:t>
    </dgm:pt>
    <dgm:pt modelId="{CEB38E43-004A-4BF8-897D-44BC680FCA82}" type="parTrans" cxnId="{9B3E8E6F-3CFB-44FB-A969-A02872286591}">
      <dgm:prSet/>
      <dgm:spPr/>
      <dgm:t>
        <a:bodyPr/>
        <a:lstStyle/>
        <a:p>
          <a:endParaRPr lang="en-US"/>
        </a:p>
      </dgm:t>
    </dgm:pt>
    <dgm:pt modelId="{9161EED7-E6EF-4696-BBDC-71A86BFD5E2D}" type="sibTrans" cxnId="{9B3E8E6F-3CFB-44FB-A969-A02872286591}">
      <dgm:prSet/>
      <dgm:spPr/>
      <dgm:t>
        <a:bodyPr/>
        <a:lstStyle/>
        <a:p>
          <a:endParaRPr lang="en-US"/>
        </a:p>
      </dgm:t>
    </dgm:pt>
    <dgm:pt modelId="{A5D64F71-0692-4B2E-A932-84BCBAB7D621}">
      <dgm:prSet phldrT="[Text]"/>
      <dgm:spPr/>
      <dgm:t>
        <a:bodyPr/>
        <a:lstStyle/>
        <a:p>
          <a:r>
            <a:rPr lang="en-US" b="1" i="1" dirty="0"/>
            <a:t>Level or Increasing Income  </a:t>
          </a:r>
        </a:p>
      </dgm:t>
    </dgm:pt>
    <dgm:pt modelId="{BA6D44E1-BCD5-4C65-8F2E-E8474419F1E0}" type="parTrans" cxnId="{B89E6A1B-4AA0-4D79-8D22-799F92199BB5}">
      <dgm:prSet/>
      <dgm:spPr/>
      <dgm:t>
        <a:bodyPr/>
        <a:lstStyle/>
        <a:p>
          <a:endParaRPr lang="en-US"/>
        </a:p>
      </dgm:t>
    </dgm:pt>
    <dgm:pt modelId="{A801D9BF-E34D-47A6-84A2-C8F9E04A84B9}" type="sibTrans" cxnId="{B89E6A1B-4AA0-4D79-8D22-799F92199BB5}">
      <dgm:prSet/>
      <dgm:spPr/>
      <dgm:t>
        <a:bodyPr/>
        <a:lstStyle/>
        <a:p>
          <a:endParaRPr lang="en-US"/>
        </a:p>
      </dgm:t>
    </dgm:pt>
    <dgm:pt modelId="{DB2B02C9-4C9C-4DB2-8149-68998E7B685A}" type="pres">
      <dgm:prSet presAssocID="{96B0FA4E-B52C-42BE-9C56-B8C439D965FA}" presName="Name0" presStyleCnt="0">
        <dgm:presLayoutVars>
          <dgm:dir/>
          <dgm:resizeHandles val="exact"/>
        </dgm:presLayoutVars>
      </dgm:prSet>
      <dgm:spPr/>
    </dgm:pt>
    <dgm:pt modelId="{FBF9ACE8-8E1A-4C33-9CDC-85B4E96E057F}" type="pres">
      <dgm:prSet presAssocID="{2E23FD78-35E1-4E01-B011-941DE073F9CE}" presName="compNode" presStyleCnt="0"/>
      <dgm:spPr/>
    </dgm:pt>
    <dgm:pt modelId="{20F5BD9E-9B6B-4972-B4AC-E2843501A60F}" type="pres">
      <dgm:prSet presAssocID="{2E23FD78-35E1-4E01-B011-941DE073F9CE}" presName="pictRect" presStyleLbl="node1" presStyleIdx="0" presStyleCnt="4"/>
      <dgm:spPr>
        <a:blipFill>
          <a:blip xmlns:r="http://schemas.openxmlformats.org/officeDocument/2006/relationships" r:embed="rId1"/>
          <a:srcRect/>
          <a:stretch>
            <a:fillRect l="-5000" r="-5000"/>
          </a:stretch>
        </a:blipFill>
      </dgm:spPr>
    </dgm:pt>
    <dgm:pt modelId="{C58BCA0E-1B9E-4DDD-9ECB-D2BACA2352D7}" type="pres">
      <dgm:prSet presAssocID="{2E23FD78-35E1-4E01-B011-941DE073F9CE}" presName="textRect" presStyleLbl="revTx" presStyleIdx="0" presStyleCnt="4">
        <dgm:presLayoutVars>
          <dgm:bulletEnabled val="1"/>
        </dgm:presLayoutVars>
      </dgm:prSet>
      <dgm:spPr/>
    </dgm:pt>
    <dgm:pt modelId="{12708796-C12F-4C3D-BC0B-2A12DF98E67A}" type="pres">
      <dgm:prSet presAssocID="{DB19D6DE-F47A-4124-8942-842333125D94}" presName="sibTrans" presStyleLbl="sibTrans2D1" presStyleIdx="0" presStyleCnt="0"/>
      <dgm:spPr/>
    </dgm:pt>
    <dgm:pt modelId="{13255277-5964-4D9F-AAC5-45584C687790}" type="pres">
      <dgm:prSet presAssocID="{A688912B-B039-4332-8C13-A0AA4DF55F3D}" presName="compNode" presStyleCnt="0"/>
      <dgm:spPr/>
    </dgm:pt>
    <dgm:pt modelId="{3BF66527-AAC2-488F-85C2-40A670AA5F9A}" type="pres">
      <dgm:prSet presAssocID="{A688912B-B039-4332-8C13-A0AA4DF55F3D}" presName="pictRect" presStyleLbl="node1" presStyleIdx="1" presStyleCnt="4"/>
      <dgm:spPr>
        <a:blipFill>
          <a:blip xmlns:r="http://schemas.openxmlformats.org/officeDocument/2006/relationships" r:embed="rId2"/>
          <a:srcRect/>
          <a:stretch>
            <a:fillRect l="-20000" r="-20000"/>
          </a:stretch>
        </a:blipFill>
      </dgm:spPr>
    </dgm:pt>
    <dgm:pt modelId="{EC98FFB9-E796-4E32-A970-05AEA7FAB96B}" type="pres">
      <dgm:prSet presAssocID="{A688912B-B039-4332-8C13-A0AA4DF55F3D}" presName="textRect" presStyleLbl="revTx" presStyleIdx="1" presStyleCnt="4">
        <dgm:presLayoutVars>
          <dgm:bulletEnabled val="1"/>
        </dgm:presLayoutVars>
      </dgm:prSet>
      <dgm:spPr/>
    </dgm:pt>
    <dgm:pt modelId="{94EFAA6E-9AC1-430A-9C45-0CBABB3067DF}" type="pres">
      <dgm:prSet presAssocID="{F4A19536-CF5C-423C-903F-3C6DD1EFB2FC}" presName="sibTrans" presStyleLbl="sibTrans2D1" presStyleIdx="0" presStyleCnt="0"/>
      <dgm:spPr/>
    </dgm:pt>
    <dgm:pt modelId="{1C2079B7-F5B9-4BB8-9CC9-A9D06EF4FC02}" type="pres">
      <dgm:prSet presAssocID="{5FD4D6B6-CD77-45FF-893E-132401107EE5}" presName="compNode" presStyleCnt="0"/>
      <dgm:spPr/>
    </dgm:pt>
    <dgm:pt modelId="{88D08A54-5839-41AC-BEE6-AB81338ECD34}" type="pres">
      <dgm:prSet presAssocID="{5FD4D6B6-CD77-45FF-893E-132401107EE5}" presName="pictRect" presStyleLbl="node1" presStyleIdx="2" presStyleCnt="4"/>
      <dgm:spPr>
        <a:blipFill>
          <a:blip xmlns:r="http://schemas.openxmlformats.org/officeDocument/2006/relationships" r:embed="rId3"/>
          <a:srcRect/>
          <a:stretch>
            <a:fillRect l="-16000" r="-16000"/>
          </a:stretch>
        </a:blipFill>
      </dgm:spPr>
    </dgm:pt>
    <dgm:pt modelId="{B9636213-7865-4F2D-B8C3-2F274A63287E}" type="pres">
      <dgm:prSet presAssocID="{5FD4D6B6-CD77-45FF-893E-132401107EE5}" presName="textRect" presStyleLbl="revTx" presStyleIdx="2" presStyleCnt="4">
        <dgm:presLayoutVars>
          <dgm:bulletEnabled val="1"/>
        </dgm:presLayoutVars>
      </dgm:prSet>
      <dgm:spPr/>
    </dgm:pt>
    <dgm:pt modelId="{EFAEBFA4-B53B-4187-AFAA-6514A209DF13}" type="pres">
      <dgm:prSet presAssocID="{9161EED7-E6EF-4696-BBDC-71A86BFD5E2D}" presName="sibTrans" presStyleLbl="sibTrans2D1" presStyleIdx="0" presStyleCnt="0"/>
      <dgm:spPr/>
    </dgm:pt>
    <dgm:pt modelId="{D35AC4AA-1EEA-4ECA-96DA-5A4733039E6C}" type="pres">
      <dgm:prSet presAssocID="{A5D64F71-0692-4B2E-A932-84BCBAB7D621}" presName="compNode" presStyleCnt="0"/>
      <dgm:spPr/>
    </dgm:pt>
    <dgm:pt modelId="{EB3D0F12-5E91-4075-8648-8C7017424658}" type="pres">
      <dgm:prSet presAssocID="{A5D64F71-0692-4B2E-A932-84BCBAB7D621}" presName="pictRect" presStyleLbl="node1" presStyleIdx="3" presStyleCnt="4"/>
      <dgm:spPr>
        <a:blipFill>
          <a:blip xmlns:r="http://schemas.openxmlformats.org/officeDocument/2006/relationships" r:embed="rId4"/>
          <a:srcRect/>
          <a:stretch>
            <a:fillRect l="-11000" r="-11000"/>
          </a:stretch>
        </a:blipFill>
      </dgm:spPr>
    </dgm:pt>
    <dgm:pt modelId="{4A127782-5FFD-4DAA-A770-A524C8489FD9}" type="pres">
      <dgm:prSet presAssocID="{A5D64F71-0692-4B2E-A932-84BCBAB7D621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B89E6A1B-4AA0-4D79-8D22-799F92199BB5}" srcId="{96B0FA4E-B52C-42BE-9C56-B8C439D965FA}" destId="{A5D64F71-0692-4B2E-A932-84BCBAB7D621}" srcOrd="3" destOrd="0" parTransId="{BA6D44E1-BCD5-4C65-8F2E-E8474419F1E0}" sibTransId="{A801D9BF-E34D-47A6-84A2-C8F9E04A84B9}"/>
    <dgm:cxn modelId="{6CECA33C-660D-432D-B3D6-87FA1EFAC337}" type="presOf" srcId="{A688912B-B039-4332-8C13-A0AA4DF55F3D}" destId="{EC98FFB9-E796-4E32-A970-05AEA7FAB96B}" srcOrd="0" destOrd="0" presId="urn:microsoft.com/office/officeart/2005/8/layout/pList1"/>
    <dgm:cxn modelId="{F6D18E61-F7F7-4372-8917-DD809AA0C127}" type="presOf" srcId="{2E23FD78-35E1-4E01-B011-941DE073F9CE}" destId="{C58BCA0E-1B9E-4DDD-9ECB-D2BACA2352D7}" srcOrd="0" destOrd="0" presId="urn:microsoft.com/office/officeart/2005/8/layout/pList1"/>
    <dgm:cxn modelId="{19610142-DC61-4E80-ADDC-9C8F32C4822E}" srcId="{96B0FA4E-B52C-42BE-9C56-B8C439D965FA}" destId="{A688912B-B039-4332-8C13-A0AA4DF55F3D}" srcOrd="1" destOrd="0" parTransId="{035B0350-CEF3-4F07-81E8-59CD91DC3331}" sibTransId="{F4A19536-CF5C-423C-903F-3C6DD1EFB2FC}"/>
    <dgm:cxn modelId="{964F3362-02A2-4970-A568-7B70D72E88D3}" type="presOf" srcId="{F4A19536-CF5C-423C-903F-3C6DD1EFB2FC}" destId="{94EFAA6E-9AC1-430A-9C45-0CBABB3067DF}" srcOrd="0" destOrd="0" presId="urn:microsoft.com/office/officeart/2005/8/layout/pList1"/>
    <dgm:cxn modelId="{1CA36949-BDE7-4AC0-AC45-F5076D017D53}" srcId="{96B0FA4E-B52C-42BE-9C56-B8C439D965FA}" destId="{2E23FD78-35E1-4E01-B011-941DE073F9CE}" srcOrd="0" destOrd="0" parTransId="{A645F9C5-DEB6-49CF-8DAA-E96B4CAD203D}" sibTransId="{DB19D6DE-F47A-4124-8942-842333125D94}"/>
    <dgm:cxn modelId="{9B3E8E6F-3CFB-44FB-A969-A02872286591}" srcId="{96B0FA4E-B52C-42BE-9C56-B8C439D965FA}" destId="{5FD4D6B6-CD77-45FF-893E-132401107EE5}" srcOrd="2" destOrd="0" parTransId="{CEB38E43-004A-4BF8-897D-44BC680FCA82}" sibTransId="{9161EED7-E6EF-4696-BBDC-71A86BFD5E2D}"/>
    <dgm:cxn modelId="{8BBE5358-4499-4D77-AA81-FBA0569BA4A8}" type="presOf" srcId="{9161EED7-E6EF-4696-BBDC-71A86BFD5E2D}" destId="{EFAEBFA4-B53B-4187-AFAA-6514A209DF13}" srcOrd="0" destOrd="0" presId="urn:microsoft.com/office/officeart/2005/8/layout/pList1"/>
    <dgm:cxn modelId="{848D9B82-5C77-4502-B7CB-FD82824C571F}" type="presOf" srcId="{A5D64F71-0692-4B2E-A932-84BCBAB7D621}" destId="{4A127782-5FFD-4DAA-A770-A524C8489FD9}" srcOrd="0" destOrd="0" presId="urn:microsoft.com/office/officeart/2005/8/layout/pList1"/>
    <dgm:cxn modelId="{590969AB-C2EE-4348-B586-F72249991F80}" type="presOf" srcId="{DB19D6DE-F47A-4124-8942-842333125D94}" destId="{12708796-C12F-4C3D-BC0B-2A12DF98E67A}" srcOrd="0" destOrd="0" presId="urn:microsoft.com/office/officeart/2005/8/layout/pList1"/>
    <dgm:cxn modelId="{2D4D94D8-A5CA-4BC6-9EA3-891A96ADEB53}" type="presOf" srcId="{5FD4D6B6-CD77-45FF-893E-132401107EE5}" destId="{B9636213-7865-4F2D-B8C3-2F274A63287E}" srcOrd="0" destOrd="0" presId="urn:microsoft.com/office/officeart/2005/8/layout/pList1"/>
    <dgm:cxn modelId="{5B36C8FF-92F0-439E-8554-4563AB4F1863}" type="presOf" srcId="{96B0FA4E-B52C-42BE-9C56-B8C439D965FA}" destId="{DB2B02C9-4C9C-4DB2-8149-68998E7B685A}" srcOrd="0" destOrd="0" presId="urn:microsoft.com/office/officeart/2005/8/layout/pList1"/>
    <dgm:cxn modelId="{AA9E903A-5520-4064-A220-B9D6EDA6B1A3}" type="presParOf" srcId="{DB2B02C9-4C9C-4DB2-8149-68998E7B685A}" destId="{FBF9ACE8-8E1A-4C33-9CDC-85B4E96E057F}" srcOrd="0" destOrd="0" presId="urn:microsoft.com/office/officeart/2005/8/layout/pList1"/>
    <dgm:cxn modelId="{184C01DA-BBA6-4D85-BF46-054CD884DDD7}" type="presParOf" srcId="{FBF9ACE8-8E1A-4C33-9CDC-85B4E96E057F}" destId="{20F5BD9E-9B6B-4972-B4AC-E2843501A60F}" srcOrd="0" destOrd="0" presId="urn:microsoft.com/office/officeart/2005/8/layout/pList1"/>
    <dgm:cxn modelId="{188F3C8F-9360-429B-B8E2-BDD993845072}" type="presParOf" srcId="{FBF9ACE8-8E1A-4C33-9CDC-85B4E96E057F}" destId="{C58BCA0E-1B9E-4DDD-9ECB-D2BACA2352D7}" srcOrd="1" destOrd="0" presId="urn:microsoft.com/office/officeart/2005/8/layout/pList1"/>
    <dgm:cxn modelId="{563C9904-1CA4-4F0E-9141-5C6A40DE3228}" type="presParOf" srcId="{DB2B02C9-4C9C-4DB2-8149-68998E7B685A}" destId="{12708796-C12F-4C3D-BC0B-2A12DF98E67A}" srcOrd="1" destOrd="0" presId="urn:microsoft.com/office/officeart/2005/8/layout/pList1"/>
    <dgm:cxn modelId="{04ECDAE9-E18E-405E-A01F-E3EC60B16602}" type="presParOf" srcId="{DB2B02C9-4C9C-4DB2-8149-68998E7B685A}" destId="{13255277-5964-4D9F-AAC5-45584C687790}" srcOrd="2" destOrd="0" presId="urn:microsoft.com/office/officeart/2005/8/layout/pList1"/>
    <dgm:cxn modelId="{D627E418-86AA-49AB-A2D6-23454C150A70}" type="presParOf" srcId="{13255277-5964-4D9F-AAC5-45584C687790}" destId="{3BF66527-AAC2-488F-85C2-40A670AA5F9A}" srcOrd="0" destOrd="0" presId="urn:microsoft.com/office/officeart/2005/8/layout/pList1"/>
    <dgm:cxn modelId="{98635166-8A7F-4921-9E3B-282F36E290AE}" type="presParOf" srcId="{13255277-5964-4D9F-AAC5-45584C687790}" destId="{EC98FFB9-E796-4E32-A970-05AEA7FAB96B}" srcOrd="1" destOrd="0" presId="urn:microsoft.com/office/officeart/2005/8/layout/pList1"/>
    <dgm:cxn modelId="{AD2F7812-347F-4114-93A4-83D593AAE194}" type="presParOf" srcId="{DB2B02C9-4C9C-4DB2-8149-68998E7B685A}" destId="{94EFAA6E-9AC1-430A-9C45-0CBABB3067DF}" srcOrd="3" destOrd="0" presId="urn:microsoft.com/office/officeart/2005/8/layout/pList1"/>
    <dgm:cxn modelId="{486FA5FE-EE1F-4AC2-A5FF-7E148F8FF299}" type="presParOf" srcId="{DB2B02C9-4C9C-4DB2-8149-68998E7B685A}" destId="{1C2079B7-F5B9-4BB8-9CC9-A9D06EF4FC02}" srcOrd="4" destOrd="0" presId="urn:microsoft.com/office/officeart/2005/8/layout/pList1"/>
    <dgm:cxn modelId="{B3B79363-E489-4BE5-A759-20B054B41798}" type="presParOf" srcId="{1C2079B7-F5B9-4BB8-9CC9-A9D06EF4FC02}" destId="{88D08A54-5839-41AC-BEE6-AB81338ECD34}" srcOrd="0" destOrd="0" presId="urn:microsoft.com/office/officeart/2005/8/layout/pList1"/>
    <dgm:cxn modelId="{F564BC77-CF05-4F8C-956C-B676376B1128}" type="presParOf" srcId="{1C2079B7-F5B9-4BB8-9CC9-A9D06EF4FC02}" destId="{B9636213-7865-4F2D-B8C3-2F274A63287E}" srcOrd="1" destOrd="0" presId="urn:microsoft.com/office/officeart/2005/8/layout/pList1"/>
    <dgm:cxn modelId="{4DF4271D-EE52-4329-BF77-C2B0DCC79D06}" type="presParOf" srcId="{DB2B02C9-4C9C-4DB2-8149-68998E7B685A}" destId="{EFAEBFA4-B53B-4187-AFAA-6514A209DF13}" srcOrd="5" destOrd="0" presId="urn:microsoft.com/office/officeart/2005/8/layout/pList1"/>
    <dgm:cxn modelId="{0B5099A9-6F7E-4C42-939B-F7354DA3BBC6}" type="presParOf" srcId="{DB2B02C9-4C9C-4DB2-8149-68998E7B685A}" destId="{D35AC4AA-1EEA-4ECA-96DA-5A4733039E6C}" srcOrd="6" destOrd="0" presId="urn:microsoft.com/office/officeart/2005/8/layout/pList1"/>
    <dgm:cxn modelId="{55B633FD-A40E-4D00-934A-F58F00B25933}" type="presParOf" srcId="{D35AC4AA-1EEA-4ECA-96DA-5A4733039E6C}" destId="{EB3D0F12-5E91-4075-8648-8C7017424658}" srcOrd="0" destOrd="0" presId="urn:microsoft.com/office/officeart/2005/8/layout/pList1"/>
    <dgm:cxn modelId="{F2A9A9D1-C5E8-4912-B807-0D8969DB1589}" type="presParOf" srcId="{D35AC4AA-1EEA-4ECA-96DA-5A4733039E6C}" destId="{4A127782-5FFD-4DAA-A770-A524C8489FD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62A2E4E-83CD-4858-ABF5-AAFFA4949C96}" type="doc">
      <dgm:prSet loTypeId="urn:microsoft.com/office/officeart/2005/8/layout/p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806F1D2-3388-4618-AF04-8F1A07AA4F6B}">
      <dgm:prSet phldrT="[Text]"/>
      <dgm:spPr/>
      <dgm:t>
        <a:bodyPr/>
        <a:lstStyle/>
        <a:p>
          <a:r>
            <a:rPr lang="en-US" b="1" i="1" dirty="0"/>
            <a:t>Income Base / Protected Balance</a:t>
          </a:r>
        </a:p>
      </dgm:t>
    </dgm:pt>
    <dgm:pt modelId="{97A80E21-2902-4C4A-AA8B-86D92DCAD2F9}" type="parTrans" cxnId="{E36BC553-BB8E-479E-80DB-6267EDD7513B}">
      <dgm:prSet/>
      <dgm:spPr/>
      <dgm:t>
        <a:bodyPr/>
        <a:lstStyle/>
        <a:p>
          <a:endParaRPr lang="en-US"/>
        </a:p>
      </dgm:t>
    </dgm:pt>
    <dgm:pt modelId="{2E02DB69-1558-4CA0-B543-6DDFE15B0B21}" type="sibTrans" cxnId="{E36BC553-BB8E-479E-80DB-6267EDD7513B}">
      <dgm:prSet/>
      <dgm:spPr/>
      <dgm:t>
        <a:bodyPr/>
        <a:lstStyle/>
        <a:p>
          <a:endParaRPr lang="en-US"/>
        </a:p>
      </dgm:t>
    </dgm:pt>
    <dgm:pt modelId="{F760E83C-7DF3-41F5-B539-07A21B4E88FC}">
      <dgm:prSet phldrT="[Text]"/>
      <dgm:spPr/>
      <dgm:t>
        <a:bodyPr/>
        <a:lstStyle/>
        <a:p>
          <a:r>
            <a:rPr lang="en-US" b="1" i="1" dirty="0"/>
            <a:t>Roll Up</a:t>
          </a:r>
        </a:p>
        <a:p>
          <a:r>
            <a:rPr lang="en-US" b="1" i="1" dirty="0"/>
            <a:t>(Bonus)</a:t>
          </a:r>
        </a:p>
      </dgm:t>
    </dgm:pt>
    <dgm:pt modelId="{1323DDAE-294A-4B4A-AFA4-921EA641FB4D}" type="parTrans" cxnId="{1760B9E5-4624-474E-8C35-E6EAC332B1E8}">
      <dgm:prSet/>
      <dgm:spPr/>
      <dgm:t>
        <a:bodyPr/>
        <a:lstStyle/>
        <a:p>
          <a:endParaRPr lang="en-US"/>
        </a:p>
      </dgm:t>
    </dgm:pt>
    <dgm:pt modelId="{FBDD4193-2F89-4B7E-823F-B70A33FA44DC}" type="sibTrans" cxnId="{1760B9E5-4624-474E-8C35-E6EAC332B1E8}">
      <dgm:prSet/>
      <dgm:spPr/>
      <dgm:t>
        <a:bodyPr/>
        <a:lstStyle/>
        <a:p>
          <a:endParaRPr lang="en-US"/>
        </a:p>
      </dgm:t>
    </dgm:pt>
    <dgm:pt modelId="{715FED31-9B72-4B45-B483-1AFA7139330F}">
      <dgm:prSet phldrT="[Text]"/>
      <dgm:spPr/>
      <dgm:t>
        <a:bodyPr/>
        <a:lstStyle/>
        <a:p>
          <a:r>
            <a:rPr lang="en-US" b="1" i="1" dirty="0"/>
            <a:t>Step Up </a:t>
          </a:r>
        </a:p>
      </dgm:t>
    </dgm:pt>
    <dgm:pt modelId="{F2012A89-42E3-42EE-96A5-70515D65A07B}" type="parTrans" cxnId="{46925034-008D-4C54-B10E-07215220D643}">
      <dgm:prSet/>
      <dgm:spPr/>
      <dgm:t>
        <a:bodyPr/>
        <a:lstStyle/>
        <a:p>
          <a:endParaRPr lang="en-US"/>
        </a:p>
      </dgm:t>
    </dgm:pt>
    <dgm:pt modelId="{3F728EAD-4BA4-4918-810A-510A37EC7B7C}" type="sibTrans" cxnId="{46925034-008D-4C54-B10E-07215220D643}">
      <dgm:prSet/>
      <dgm:spPr/>
      <dgm:t>
        <a:bodyPr/>
        <a:lstStyle/>
        <a:p>
          <a:endParaRPr lang="en-US"/>
        </a:p>
      </dgm:t>
    </dgm:pt>
    <dgm:pt modelId="{F17D63E5-C0F9-4B95-923A-AB14A7356ADC}">
      <dgm:prSet phldrT="[Text]"/>
      <dgm:spPr/>
      <dgm:t>
        <a:bodyPr/>
        <a:lstStyle/>
        <a:p>
          <a:r>
            <a:rPr lang="en-US" b="1" i="1" dirty="0"/>
            <a:t>Guaranteed Minimum Withdrawal Benefit</a:t>
          </a:r>
        </a:p>
      </dgm:t>
    </dgm:pt>
    <dgm:pt modelId="{5F40F1DA-E938-443C-BCF7-B83A10F0474B}" type="parTrans" cxnId="{C0AFB3AE-4C4C-4BED-85C9-2A37CF9729D8}">
      <dgm:prSet/>
      <dgm:spPr/>
      <dgm:t>
        <a:bodyPr/>
        <a:lstStyle/>
        <a:p>
          <a:endParaRPr lang="en-US"/>
        </a:p>
      </dgm:t>
    </dgm:pt>
    <dgm:pt modelId="{4E92ACBB-E97F-4D73-A030-F58ECAEEB6C6}" type="sibTrans" cxnId="{C0AFB3AE-4C4C-4BED-85C9-2A37CF9729D8}">
      <dgm:prSet/>
      <dgm:spPr/>
      <dgm:t>
        <a:bodyPr/>
        <a:lstStyle/>
        <a:p>
          <a:endParaRPr lang="en-US"/>
        </a:p>
      </dgm:t>
    </dgm:pt>
    <dgm:pt modelId="{7A1F4B22-FFC6-42E3-8EB0-5D3266E929B6}" type="pres">
      <dgm:prSet presAssocID="{562A2E4E-83CD-4858-ABF5-AAFFA4949C96}" presName="Name0" presStyleCnt="0">
        <dgm:presLayoutVars>
          <dgm:dir/>
          <dgm:resizeHandles val="exact"/>
        </dgm:presLayoutVars>
      </dgm:prSet>
      <dgm:spPr/>
    </dgm:pt>
    <dgm:pt modelId="{6D04A86F-7938-4DAA-A5E3-622035315618}" type="pres">
      <dgm:prSet presAssocID="{0806F1D2-3388-4618-AF04-8F1A07AA4F6B}" presName="compNode" presStyleCnt="0"/>
      <dgm:spPr/>
    </dgm:pt>
    <dgm:pt modelId="{83C79F86-A2DC-4FD7-8F6E-839D5B2853F4}" type="pres">
      <dgm:prSet presAssocID="{0806F1D2-3388-4618-AF04-8F1A07AA4F6B}" presName="pictRect" presStyleLbl="node1" presStyleIdx="0" presStyleCnt="4"/>
      <dgm:spPr>
        <a:blipFill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56C6B624-2AFC-4354-8DEC-9C857FF345A9}" type="pres">
      <dgm:prSet presAssocID="{0806F1D2-3388-4618-AF04-8F1A07AA4F6B}" presName="textRect" presStyleLbl="revTx" presStyleIdx="0" presStyleCnt="4">
        <dgm:presLayoutVars>
          <dgm:bulletEnabled val="1"/>
        </dgm:presLayoutVars>
      </dgm:prSet>
      <dgm:spPr/>
    </dgm:pt>
    <dgm:pt modelId="{ED1E261E-1923-4F7E-8429-762B9BBBF0B8}" type="pres">
      <dgm:prSet presAssocID="{2E02DB69-1558-4CA0-B543-6DDFE15B0B21}" presName="sibTrans" presStyleLbl="sibTrans2D1" presStyleIdx="0" presStyleCnt="0"/>
      <dgm:spPr/>
    </dgm:pt>
    <dgm:pt modelId="{3A5ADBE6-987B-417D-B4B8-1A92643BB7B9}" type="pres">
      <dgm:prSet presAssocID="{F760E83C-7DF3-41F5-B539-07A21B4E88FC}" presName="compNode" presStyleCnt="0"/>
      <dgm:spPr/>
    </dgm:pt>
    <dgm:pt modelId="{6FFBB757-7A8F-49CD-96E4-713316B7A580}" type="pres">
      <dgm:prSet presAssocID="{F760E83C-7DF3-41F5-B539-07A21B4E88FC}" presName="pictRect" presStyleLbl="node1" presStyleIdx="1" presStyleCnt="4"/>
      <dgm:spPr>
        <a:blipFill>
          <a:blip xmlns:r="http://schemas.openxmlformats.org/officeDocument/2006/relationships" r:embed="rId2"/>
          <a:srcRect/>
          <a:stretch>
            <a:fillRect t="-23000" b="-23000"/>
          </a:stretch>
        </a:blipFill>
      </dgm:spPr>
    </dgm:pt>
    <dgm:pt modelId="{75FA6073-4D68-40C5-B576-E9D774A0C271}" type="pres">
      <dgm:prSet presAssocID="{F760E83C-7DF3-41F5-B539-07A21B4E88FC}" presName="textRect" presStyleLbl="revTx" presStyleIdx="1" presStyleCnt="4">
        <dgm:presLayoutVars>
          <dgm:bulletEnabled val="1"/>
        </dgm:presLayoutVars>
      </dgm:prSet>
      <dgm:spPr/>
    </dgm:pt>
    <dgm:pt modelId="{8D3E82CF-D42D-49A6-B5B5-F4680B23FA19}" type="pres">
      <dgm:prSet presAssocID="{FBDD4193-2F89-4B7E-823F-B70A33FA44DC}" presName="sibTrans" presStyleLbl="sibTrans2D1" presStyleIdx="0" presStyleCnt="0"/>
      <dgm:spPr/>
    </dgm:pt>
    <dgm:pt modelId="{6A40EA66-9AED-4C76-82DC-00F3FBEEFB2C}" type="pres">
      <dgm:prSet presAssocID="{715FED31-9B72-4B45-B483-1AFA7139330F}" presName="compNode" presStyleCnt="0"/>
      <dgm:spPr/>
    </dgm:pt>
    <dgm:pt modelId="{7E1B7A00-4E3E-4645-9D67-38047783A5F4}" type="pres">
      <dgm:prSet presAssocID="{715FED31-9B72-4B45-B483-1AFA7139330F}" presName="pictRect" presStyleLbl="node1" presStyleIdx="2" presStyleCnt="4"/>
      <dgm:spPr>
        <a:blipFill>
          <a:blip xmlns:r="http://schemas.openxmlformats.org/officeDocument/2006/relationships" r:embed="rId3"/>
          <a:srcRect/>
          <a:stretch>
            <a:fillRect l="-4000" r="-4000"/>
          </a:stretch>
        </a:blipFill>
      </dgm:spPr>
    </dgm:pt>
    <dgm:pt modelId="{FF205B43-187E-4D82-A36B-7E617726884D}" type="pres">
      <dgm:prSet presAssocID="{715FED31-9B72-4B45-B483-1AFA7139330F}" presName="textRect" presStyleLbl="revTx" presStyleIdx="2" presStyleCnt="4">
        <dgm:presLayoutVars>
          <dgm:bulletEnabled val="1"/>
        </dgm:presLayoutVars>
      </dgm:prSet>
      <dgm:spPr/>
    </dgm:pt>
    <dgm:pt modelId="{5C5AD0AE-147A-4947-98C4-09CD3A97274F}" type="pres">
      <dgm:prSet presAssocID="{3F728EAD-4BA4-4918-810A-510A37EC7B7C}" presName="sibTrans" presStyleLbl="sibTrans2D1" presStyleIdx="0" presStyleCnt="0"/>
      <dgm:spPr/>
    </dgm:pt>
    <dgm:pt modelId="{64E8B9B9-5706-481F-A766-9E6BA07D3F24}" type="pres">
      <dgm:prSet presAssocID="{F17D63E5-C0F9-4B95-923A-AB14A7356ADC}" presName="compNode" presStyleCnt="0"/>
      <dgm:spPr/>
    </dgm:pt>
    <dgm:pt modelId="{E31EB0D3-D8F4-458B-A859-5EAC3954464A}" type="pres">
      <dgm:prSet presAssocID="{F17D63E5-C0F9-4B95-923A-AB14A7356ADC}" presName="pictRect" presStyleLbl="node1" presStyleIdx="3" presStyleCnt="4"/>
      <dgm:spPr>
        <a:blipFill>
          <a:blip xmlns:r="http://schemas.openxmlformats.org/officeDocument/2006/relationships" r:embed="rId4"/>
          <a:srcRect/>
          <a:stretch>
            <a:fillRect l="-10000" r="-10000"/>
          </a:stretch>
        </a:blipFill>
      </dgm:spPr>
    </dgm:pt>
    <dgm:pt modelId="{9C1786A0-9F0B-46BF-AF92-24569FA7FAE0}" type="pres">
      <dgm:prSet presAssocID="{F17D63E5-C0F9-4B95-923A-AB14A7356ADC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FA3B670B-0910-4BCA-A35D-47B8CED94FC7}" type="presOf" srcId="{F760E83C-7DF3-41F5-B539-07A21B4E88FC}" destId="{75FA6073-4D68-40C5-B576-E9D774A0C271}" srcOrd="0" destOrd="0" presId="urn:microsoft.com/office/officeart/2005/8/layout/pList1"/>
    <dgm:cxn modelId="{D68CB113-2F9A-4F15-A3D1-6CB06EDE7E8F}" type="presOf" srcId="{FBDD4193-2F89-4B7E-823F-B70A33FA44DC}" destId="{8D3E82CF-D42D-49A6-B5B5-F4680B23FA19}" srcOrd="0" destOrd="0" presId="urn:microsoft.com/office/officeart/2005/8/layout/pList1"/>
    <dgm:cxn modelId="{46925034-008D-4C54-B10E-07215220D643}" srcId="{562A2E4E-83CD-4858-ABF5-AAFFA4949C96}" destId="{715FED31-9B72-4B45-B483-1AFA7139330F}" srcOrd="2" destOrd="0" parTransId="{F2012A89-42E3-42EE-96A5-70515D65A07B}" sibTransId="{3F728EAD-4BA4-4918-810A-510A37EC7B7C}"/>
    <dgm:cxn modelId="{7A42316C-8142-476E-ADF5-4DEF99187E83}" type="presOf" srcId="{0806F1D2-3388-4618-AF04-8F1A07AA4F6B}" destId="{56C6B624-2AFC-4354-8DEC-9C857FF345A9}" srcOrd="0" destOrd="0" presId="urn:microsoft.com/office/officeart/2005/8/layout/pList1"/>
    <dgm:cxn modelId="{9592596D-7169-493D-A08D-AE926F43324E}" type="presOf" srcId="{3F728EAD-4BA4-4918-810A-510A37EC7B7C}" destId="{5C5AD0AE-147A-4947-98C4-09CD3A97274F}" srcOrd="0" destOrd="0" presId="urn:microsoft.com/office/officeart/2005/8/layout/pList1"/>
    <dgm:cxn modelId="{DC81BB72-0E3B-4BC5-8947-A781785E01F3}" type="presOf" srcId="{562A2E4E-83CD-4858-ABF5-AAFFA4949C96}" destId="{7A1F4B22-FFC6-42E3-8EB0-5D3266E929B6}" srcOrd="0" destOrd="0" presId="urn:microsoft.com/office/officeart/2005/8/layout/pList1"/>
    <dgm:cxn modelId="{E36BC553-BB8E-479E-80DB-6267EDD7513B}" srcId="{562A2E4E-83CD-4858-ABF5-AAFFA4949C96}" destId="{0806F1D2-3388-4618-AF04-8F1A07AA4F6B}" srcOrd="0" destOrd="0" parTransId="{97A80E21-2902-4C4A-AA8B-86D92DCAD2F9}" sibTransId="{2E02DB69-1558-4CA0-B543-6DDFE15B0B21}"/>
    <dgm:cxn modelId="{AF326A7D-509E-4391-90B2-B598BC413CC4}" type="presOf" srcId="{F17D63E5-C0F9-4B95-923A-AB14A7356ADC}" destId="{9C1786A0-9F0B-46BF-AF92-24569FA7FAE0}" srcOrd="0" destOrd="0" presId="urn:microsoft.com/office/officeart/2005/8/layout/pList1"/>
    <dgm:cxn modelId="{C0AFB3AE-4C4C-4BED-85C9-2A37CF9729D8}" srcId="{562A2E4E-83CD-4858-ABF5-AAFFA4949C96}" destId="{F17D63E5-C0F9-4B95-923A-AB14A7356ADC}" srcOrd="3" destOrd="0" parTransId="{5F40F1DA-E938-443C-BCF7-B83A10F0474B}" sibTransId="{4E92ACBB-E97F-4D73-A030-F58ECAEEB6C6}"/>
    <dgm:cxn modelId="{2B42C3BB-7406-4507-8ED2-619548368ABC}" type="presOf" srcId="{715FED31-9B72-4B45-B483-1AFA7139330F}" destId="{FF205B43-187E-4D82-A36B-7E617726884D}" srcOrd="0" destOrd="0" presId="urn:microsoft.com/office/officeart/2005/8/layout/pList1"/>
    <dgm:cxn modelId="{6545E0D3-2BA6-4A7B-831A-80AFED9C4BD3}" type="presOf" srcId="{2E02DB69-1558-4CA0-B543-6DDFE15B0B21}" destId="{ED1E261E-1923-4F7E-8429-762B9BBBF0B8}" srcOrd="0" destOrd="0" presId="urn:microsoft.com/office/officeart/2005/8/layout/pList1"/>
    <dgm:cxn modelId="{1760B9E5-4624-474E-8C35-E6EAC332B1E8}" srcId="{562A2E4E-83CD-4858-ABF5-AAFFA4949C96}" destId="{F760E83C-7DF3-41F5-B539-07A21B4E88FC}" srcOrd="1" destOrd="0" parTransId="{1323DDAE-294A-4B4A-AFA4-921EA641FB4D}" sibTransId="{FBDD4193-2F89-4B7E-823F-B70A33FA44DC}"/>
    <dgm:cxn modelId="{F3EB48B2-8C43-483B-A747-07A2E08831F0}" type="presParOf" srcId="{7A1F4B22-FFC6-42E3-8EB0-5D3266E929B6}" destId="{6D04A86F-7938-4DAA-A5E3-622035315618}" srcOrd="0" destOrd="0" presId="urn:microsoft.com/office/officeart/2005/8/layout/pList1"/>
    <dgm:cxn modelId="{7D59DF24-0AA2-4F0E-AF08-E29ED0A8E73F}" type="presParOf" srcId="{6D04A86F-7938-4DAA-A5E3-622035315618}" destId="{83C79F86-A2DC-4FD7-8F6E-839D5B2853F4}" srcOrd="0" destOrd="0" presId="urn:microsoft.com/office/officeart/2005/8/layout/pList1"/>
    <dgm:cxn modelId="{6866F9BD-8C44-40B2-9318-1D465616D87D}" type="presParOf" srcId="{6D04A86F-7938-4DAA-A5E3-622035315618}" destId="{56C6B624-2AFC-4354-8DEC-9C857FF345A9}" srcOrd="1" destOrd="0" presId="urn:microsoft.com/office/officeart/2005/8/layout/pList1"/>
    <dgm:cxn modelId="{9B3EABE5-E642-4EDB-9033-1947E9BDAC54}" type="presParOf" srcId="{7A1F4B22-FFC6-42E3-8EB0-5D3266E929B6}" destId="{ED1E261E-1923-4F7E-8429-762B9BBBF0B8}" srcOrd="1" destOrd="0" presId="urn:microsoft.com/office/officeart/2005/8/layout/pList1"/>
    <dgm:cxn modelId="{15453D17-005E-4EA3-A3C9-8ADC06BA7C74}" type="presParOf" srcId="{7A1F4B22-FFC6-42E3-8EB0-5D3266E929B6}" destId="{3A5ADBE6-987B-417D-B4B8-1A92643BB7B9}" srcOrd="2" destOrd="0" presId="urn:microsoft.com/office/officeart/2005/8/layout/pList1"/>
    <dgm:cxn modelId="{EDA0CEB2-D5F6-4C59-8194-E74403DE3216}" type="presParOf" srcId="{3A5ADBE6-987B-417D-B4B8-1A92643BB7B9}" destId="{6FFBB757-7A8F-49CD-96E4-713316B7A580}" srcOrd="0" destOrd="0" presId="urn:microsoft.com/office/officeart/2005/8/layout/pList1"/>
    <dgm:cxn modelId="{8C7E641B-7AB9-445C-B0FD-71863D3C74B9}" type="presParOf" srcId="{3A5ADBE6-987B-417D-B4B8-1A92643BB7B9}" destId="{75FA6073-4D68-40C5-B576-E9D774A0C271}" srcOrd="1" destOrd="0" presId="urn:microsoft.com/office/officeart/2005/8/layout/pList1"/>
    <dgm:cxn modelId="{F2C73FCC-F608-426A-932C-F96D08869583}" type="presParOf" srcId="{7A1F4B22-FFC6-42E3-8EB0-5D3266E929B6}" destId="{8D3E82CF-D42D-49A6-B5B5-F4680B23FA19}" srcOrd="3" destOrd="0" presId="urn:microsoft.com/office/officeart/2005/8/layout/pList1"/>
    <dgm:cxn modelId="{106E8FD2-C489-41BD-84D9-6EF5377C2531}" type="presParOf" srcId="{7A1F4B22-FFC6-42E3-8EB0-5D3266E929B6}" destId="{6A40EA66-9AED-4C76-82DC-00F3FBEEFB2C}" srcOrd="4" destOrd="0" presId="urn:microsoft.com/office/officeart/2005/8/layout/pList1"/>
    <dgm:cxn modelId="{1D5BF211-575F-48CC-B16C-BAA3FDDAFDA4}" type="presParOf" srcId="{6A40EA66-9AED-4C76-82DC-00F3FBEEFB2C}" destId="{7E1B7A00-4E3E-4645-9D67-38047783A5F4}" srcOrd="0" destOrd="0" presId="urn:microsoft.com/office/officeart/2005/8/layout/pList1"/>
    <dgm:cxn modelId="{72709577-6537-4352-84BE-6910A8BB0698}" type="presParOf" srcId="{6A40EA66-9AED-4C76-82DC-00F3FBEEFB2C}" destId="{FF205B43-187E-4D82-A36B-7E617726884D}" srcOrd="1" destOrd="0" presId="urn:microsoft.com/office/officeart/2005/8/layout/pList1"/>
    <dgm:cxn modelId="{F9E7497B-7EAF-451B-9555-F7E7F569A417}" type="presParOf" srcId="{7A1F4B22-FFC6-42E3-8EB0-5D3266E929B6}" destId="{5C5AD0AE-147A-4947-98C4-09CD3A97274F}" srcOrd="5" destOrd="0" presId="urn:microsoft.com/office/officeart/2005/8/layout/pList1"/>
    <dgm:cxn modelId="{94296D25-D2B0-4CE8-A968-4AFF2E99D2D3}" type="presParOf" srcId="{7A1F4B22-FFC6-42E3-8EB0-5D3266E929B6}" destId="{64E8B9B9-5706-481F-A766-9E6BA07D3F24}" srcOrd="6" destOrd="0" presId="urn:microsoft.com/office/officeart/2005/8/layout/pList1"/>
    <dgm:cxn modelId="{0DBED69A-41EB-41BB-89C0-631D82B66172}" type="presParOf" srcId="{64E8B9B9-5706-481F-A766-9E6BA07D3F24}" destId="{E31EB0D3-D8F4-458B-A859-5EAC3954464A}" srcOrd="0" destOrd="0" presId="urn:microsoft.com/office/officeart/2005/8/layout/pList1"/>
    <dgm:cxn modelId="{48D23408-CC52-401E-B41D-A758F21EC73A}" type="presParOf" srcId="{64E8B9B9-5706-481F-A766-9E6BA07D3F24}" destId="{9C1786A0-9F0B-46BF-AF92-24569FA7FAE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72F29A-32CC-40A5-828A-9BDF71ED1EC3}">
      <dsp:nvSpPr>
        <dsp:cNvPr id="0" name=""/>
        <dsp:cNvSpPr/>
      </dsp:nvSpPr>
      <dsp:spPr>
        <a:xfrm>
          <a:off x="5067" y="352966"/>
          <a:ext cx="2411679" cy="1661647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61D10C-349F-4F3E-878E-10130AA5EE4B}">
      <dsp:nvSpPr>
        <dsp:cNvPr id="0" name=""/>
        <dsp:cNvSpPr/>
      </dsp:nvSpPr>
      <dsp:spPr>
        <a:xfrm>
          <a:off x="5067" y="2014613"/>
          <a:ext cx="2411679" cy="894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Lifetime Income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Guarantee </a:t>
          </a:r>
        </a:p>
      </dsp:txBody>
      <dsp:txXfrm>
        <a:off x="5067" y="2014613"/>
        <a:ext cx="2411679" cy="894733"/>
      </dsp:txXfrm>
    </dsp:sp>
    <dsp:sp modelId="{B8BAE9C0-CC0B-43D2-86AD-1D3F12EE9E5A}">
      <dsp:nvSpPr>
        <dsp:cNvPr id="0" name=""/>
        <dsp:cNvSpPr/>
      </dsp:nvSpPr>
      <dsp:spPr>
        <a:xfrm>
          <a:off x="2658017" y="352966"/>
          <a:ext cx="2411679" cy="1661647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F9C63-2C1F-4701-8F2D-4A0088808C74}">
      <dsp:nvSpPr>
        <dsp:cNvPr id="0" name=""/>
        <dsp:cNvSpPr/>
      </dsp:nvSpPr>
      <dsp:spPr>
        <a:xfrm>
          <a:off x="2658017" y="2014613"/>
          <a:ext cx="2411679" cy="894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100% Downside Protection </a:t>
          </a:r>
        </a:p>
      </dsp:txBody>
      <dsp:txXfrm>
        <a:off x="2658017" y="2014613"/>
        <a:ext cx="2411679" cy="894733"/>
      </dsp:txXfrm>
    </dsp:sp>
    <dsp:sp modelId="{81F060BE-D7A8-4A2D-91F6-E548B1259C27}">
      <dsp:nvSpPr>
        <dsp:cNvPr id="0" name=""/>
        <dsp:cNvSpPr/>
      </dsp:nvSpPr>
      <dsp:spPr>
        <a:xfrm>
          <a:off x="5310966" y="352966"/>
          <a:ext cx="2411679" cy="1661647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F9B9E9-67BD-4276-B2ED-1B022E9FD95E}">
      <dsp:nvSpPr>
        <dsp:cNvPr id="0" name=""/>
        <dsp:cNvSpPr/>
      </dsp:nvSpPr>
      <dsp:spPr>
        <a:xfrm>
          <a:off x="5310966" y="2014613"/>
          <a:ext cx="2411679" cy="894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Index / Interest Returns w/o Risk of Loss</a:t>
          </a:r>
        </a:p>
      </dsp:txBody>
      <dsp:txXfrm>
        <a:off x="5310966" y="2014613"/>
        <a:ext cx="2411679" cy="894733"/>
      </dsp:txXfrm>
    </dsp:sp>
    <dsp:sp modelId="{7D3E3899-8E4D-400E-A280-851079308435}">
      <dsp:nvSpPr>
        <dsp:cNvPr id="0" name=""/>
        <dsp:cNvSpPr/>
      </dsp:nvSpPr>
      <dsp:spPr>
        <a:xfrm>
          <a:off x="7963915" y="352966"/>
          <a:ext cx="2411679" cy="1661647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4524E-4C05-4B26-9506-36B5E7FF3AC4}">
      <dsp:nvSpPr>
        <dsp:cNvPr id="0" name=""/>
        <dsp:cNvSpPr/>
      </dsp:nvSpPr>
      <dsp:spPr>
        <a:xfrm>
          <a:off x="7963915" y="2014613"/>
          <a:ext cx="2411679" cy="894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Death Benefit </a:t>
          </a:r>
        </a:p>
      </dsp:txBody>
      <dsp:txXfrm>
        <a:off x="7963915" y="2014613"/>
        <a:ext cx="2411679" cy="8947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12C8A-CE3E-466A-B98B-007721B0B3BD}">
      <dsp:nvSpPr>
        <dsp:cNvPr id="0" name=""/>
        <dsp:cNvSpPr/>
      </dsp:nvSpPr>
      <dsp:spPr>
        <a:xfrm>
          <a:off x="4631" y="790835"/>
          <a:ext cx="2204037" cy="1518581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F0D84A8-E039-429F-A1DF-7D863E58ACBA}">
      <dsp:nvSpPr>
        <dsp:cNvPr id="0" name=""/>
        <dsp:cNvSpPr/>
      </dsp:nvSpPr>
      <dsp:spPr>
        <a:xfrm>
          <a:off x="4631" y="2309416"/>
          <a:ext cx="2204037" cy="817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Safety of Principal </a:t>
          </a:r>
        </a:p>
      </dsp:txBody>
      <dsp:txXfrm>
        <a:off x="4631" y="2309416"/>
        <a:ext cx="2204037" cy="817697"/>
      </dsp:txXfrm>
    </dsp:sp>
    <dsp:sp modelId="{7EBC82D4-6712-4A1D-B718-5A36689AE164}">
      <dsp:nvSpPr>
        <dsp:cNvPr id="0" name=""/>
        <dsp:cNvSpPr/>
      </dsp:nvSpPr>
      <dsp:spPr>
        <a:xfrm>
          <a:off x="2429164" y="790835"/>
          <a:ext cx="2204037" cy="1518581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88AF1F4-FB1F-4B6E-B33C-9DA45EE83D06}">
      <dsp:nvSpPr>
        <dsp:cNvPr id="0" name=""/>
        <dsp:cNvSpPr/>
      </dsp:nvSpPr>
      <dsp:spPr>
        <a:xfrm>
          <a:off x="2429164" y="2309416"/>
          <a:ext cx="2204037" cy="817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Asset Protection</a:t>
          </a:r>
        </a:p>
      </dsp:txBody>
      <dsp:txXfrm>
        <a:off x="2429164" y="2309416"/>
        <a:ext cx="2204037" cy="817697"/>
      </dsp:txXfrm>
    </dsp:sp>
    <dsp:sp modelId="{16F59981-0089-4C8D-ADDB-5C5AB696D1A2}">
      <dsp:nvSpPr>
        <dsp:cNvPr id="0" name=""/>
        <dsp:cNvSpPr/>
      </dsp:nvSpPr>
      <dsp:spPr>
        <a:xfrm>
          <a:off x="4853698" y="790835"/>
          <a:ext cx="2204037" cy="1518581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9636BE8-275F-406C-A925-1D3323D8630E}">
      <dsp:nvSpPr>
        <dsp:cNvPr id="0" name=""/>
        <dsp:cNvSpPr/>
      </dsp:nvSpPr>
      <dsp:spPr>
        <a:xfrm>
          <a:off x="4853698" y="2309416"/>
          <a:ext cx="2204037" cy="817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Gains Locked in Annually</a:t>
          </a:r>
        </a:p>
      </dsp:txBody>
      <dsp:txXfrm>
        <a:off x="4853698" y="2309416"/>
        <a:ext cx="2204037" cy="817697"/>
      </dsp:txXfrm>
    </dsp:sp>
    <dsp:sp modelId="{8100957E-C4DA-4C1D-A6A6-443135353F04}">
      <dsp:nvSpPr>
        <dsp:cNvPr id="0" name=""/>
        <dsp:cNvSpPr/>
      </dsp:nvSpPr>
      <dsp:spPr>
        <a:xfrm>
          <a:off x="7278231" y="790835"/>
          <a:ext cx="2204037" cy="1518581"/>
        </a:xfrm>
        <a:prstGeom prst="roundRect">
          <a:avLst/>
        </a:prstGeom>
        <a:blipFill>
          <a:blip xmlns:r="http://schemas.openxmlformats.org/officeDocument/2006/relationships" r:embed="rId4"/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35F6A65-D269-4A46-B430-89265263D131}">
      <dsp:nvSpPr>
        <dsp:cNvPr id="0" name=""/>
        <dsp:cNvSpPr/>
      </dsp:nvSpPr>
      <dsp:spPr>
        <a:xfrm>
          <a:off x="7278231" y="2309416"/>
          <a:ext cx="2204037" cy="817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Tax Advantages</a:t>
          </a:r>
        </a:p>
      </dsp:txBody>
      <dsp:txXfrm>
        <a:off x="7278231" y="2309416"/>
        <a:ext cx="2204037" cy="8176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1951D-3E13-453D-B338-0C4007FCC220}">
      <dsp:nvSpPr>
        <dsp:cNvPr id="0" name=""/>
        <dsp:cNvSpPr/>
      </dsp:nvSpPr>
      <dsp:spPr>
        <a:xfrm>
          <a:off x="4350595" y="1565621"/>
          <a:ext cx="1989972" cy="1721406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August 2015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February 2020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January 2022</a:t>
          </a:r>
        </a:p>
      </dsp:txBody>
      <dsp:txXfrm>
        <a:off x="4680361" y="1850882"/>
        <a:ext cx="1330440" cy="1150884"/>
      </dsp:txXfrm>
    </dsp:sp>
    <dsp:sp modelId="{97B1C4E4-6970-4855-8067-80E0506DB42B}">
      <dsp:nvSpPr>
        <dsp:cNvPr id="0" name=""/>
        <dsp:cNvSpPr/>
      </dsp:nvSpPr>
      <dsp:spPr>
        <a:xfrm>
          <a:off x="5596700" y="742044"/>
          <a:ext cx="750810" cy="646922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82C55-305E-42BE-872E-B2D60406C083}">
      <dsp:nvSpPr>
        <dsp:cNvPr id="0" name=""/>
        <dsp:cNvSpPr/>
      </dsp:nvSpPr>
      <dsp:spPr>
        <a:xfrm>
          <a:off x="4533900" y="0"/>
          <a:ext cx="1630768" cy="1410806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October 1987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Trading Programs</a:t>
          </a:r>
        </a:p>
      </dsp:txBody>
      <dsp:txXfrm>
        <a:off x="4804153" y="233801"/>
        <a:ext cx="1090262" cy="943204"/>
      </dsp:txXfrm>
    </dsp:sp>
    <dsp:sp modelId="{B8AA6704-24B6-49B8-BAA4-9D4B0A84B782}">
      <dsp:nvSpPr>
        <dsp:cNvPr id="0" name=""/>
        <dsp:cNvSpPr/>
      </dsp:nvSpPr>
      <dsp:spPr>
        <a:xfrm>
          <a:off x="6472955" y="1951445"/>
          <a:ext cx="750810" cy="646922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A94B5A-C663-4033-8A9D-B8398F5E6B4F}">
      <dsp:nvSpPr>
        <dsp:cNvPr id="0" name=""/>
        <dsp:cNvSpPr/>
      </dsp:nvSpPr>
      <dsp:spPr>
        <a:xfrm>
          <a:off x="6029504" y="867740"/>
          <a:ext cx="1630768" cy="1410806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July 1999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Iraq</a:t>
          </a:r>
        </a:p>
      </dsp:txBody>
      <dsp:txXfrm>
        <a:off x="6299757" y="1101541"/>
        <a:ext cx="1090262" cy="943204"/>
      </dsp:txXfrm>
    </dsp:sp>
    <dsp:sp modelId="{B377DA49-31E8-49CD-9E04-0BBB630C938E}">
      <dsp:nvSpPr>
        <dsp:cNvPr id="0" name=""/>
        <dsp:cNvSpPr/>
      </dsp:nvSpPr>
      <dsp:spPr>
        <a:xfrm>
          <a:off x="5864252" y="3316632"/>
          <a:ext cx="750810" cy="646922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CF11BA-5BB4-467F-8123-5B19DF80E7BF}">
      <dsp:nvSpPr>
        <dsp:cNvPr id="0" name=""/>
        <dsp:cNvSpPr/>
      </dsp:nvSpPr>
      <dsp:spPr>
        <a:xfrm>
          <a:off x="6029504" y="2573617"/>
          <a:ext cx="1630768" cy="1410806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January 2000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Dot Com</a:t>
          </a:r>
        </a:p>
      </dsp:txBody>
      <dsp:txXfrm>
        <a:off x="6299757" y="2807418"/>
        <a:ext cx="1090262" cy="943204"/>
      </dsp:txXfrm>
    </dsp:sp>
    <dsp:sp modelId="{0BAD64C6-FFBF-49D6-9692-A5F69C15F89B}">
      <dsp:nvSpPr>
        <dsp:cNvPr id="0" name=""/>
        <dsp:cNvSpPr/>
      </dsp:nvSpPr>
      <dsp:spPr>
        <a:xfrm>
          <a:off x="4354298" y="3458344"/>
          <a:ext cx="750810" cy="646922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4C955-BF60-4DB6-87D2-D5DF9656D712}">
      <dsp:nvSpPr>
        <dsp:cNvPr id="0" name=""/>
        <dsp:cNvSpPr/>
      </dsp:nvSpPr>
      <dsp:spPr>
        <a:xfrm>
          <a:off x="4533900" y="3442328"/>
          <a:ext cx="1630768" cy="1410806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September 2001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Twin Towers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                                                                       </a:t>
          </a:r>
        </a:p>
      </dsp:txBody>
      <dsp:txXfrm>
        <a:off x="4804153" y="3676129"/>
        <a:ext cx="1090262" cy="943204"/>
      </dsp:txXfrm>
    </dsp:sp>
    <dsp:sp modelId="{CA58C2E4-F971-4EAF-B9C6-43BF8C9FC462}">
      <dsp:nvSpPr>
        <dsp:cNvPr id="0" name=""/>
        <dsp:cNvSpPr/>
      </dsp:nvSpPr>
      <dsp:spPr>
        <a:xfrm>
          <a:off x="3463694" y="2249428"/>
          <a:ext cx="750810" cy="646922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A3F61-E7E3-46EE-9A22-2352F9722A12}">
      <dsp:nvSpPr>
        <dsp:cNvPr id="0" name=""/>
        <dsp:cNvSpPr/>
      </dsp:nvSpPr>
      <dsp:spPr>
        <a:xfrm>
          <a:off x="3031352" y="2574588"/>
          <a:ext cx="1630768" cy="1410806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2007-2009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Credit Crisis</a:t>
          </a:r>
        </a:p>
      </dsp:txBody>
      <dsp:txXfrm>
        <a:off x="3301605" y="2808389"/>
        <a:ext cx="1090262" cy="943204"/>
      </dsp:txXfrm>
    </dsp:sp>
    <dsp:sp modelId="{B6329183-6248-4A89-A58E-87A5943FEA98}">
      <dsp:nvSpPr>
        <dsp:cNvPr id="0" name=""/>
        <dsp:cNvSpPr/>
      </dsp:nvSpPr>
      <dsp:spPr>
        <a:xfrm>
          <a:off x="3031352" y="865799"/>
          <a:ext cx="1630768" cy="1410806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August 2011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Short Lived Bear</a:t>
          </a:r>
        </a:p>
      </dsp:txBody>
      <dsp:txXfrm>
        <a:off x="3301605" y="1099600"/>
        <a:ext cx="1090262" cy="9432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AA636-2A05-4DFC-92F2-20EA984AEC76}">
      <dsp:nvSpPr>
        <dsp:cNvPr id="0" name=""/>
        <dsp:cNvSpPr/>
      </dsp:nvSpPr>
      <dsp:spPr>
        <a:xfrm>
          <a:off x="5374" y="238208"/>
          <a:ext cx="2557815" cy="1762334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10000" r="-10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2CBBA13-BF65-4FB6-992C-8D11D86DFA0E}">
      <dsp:nvSpPr>
        <dsp:cNvPr id="0" name=""/>
        <dsp:cNvSpPr/>
      </dsp:nvSpPr>
      <dsp:spPr>
        <a:xfrm>
          <a:off x="5374" y="2000542"/>
          <a:ext cx="2557815" cy="948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0" numCol="1" spcCol="1270" anchor="t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1427</a:t>
          </a:r>
        </a:p>
      </dsp:txBody>
      <dsp:txXfrm>
        <a:off x="5374" y="2000542"/>
        <a:ext cx="2557815" cy="948949"/>
      </dsp:txXfrm>
    </dsp:sp>
    <dsp:sp modelId="{C00686C2-81A4-4987-8DA4-C37F421928E9}">
      <dsp:nvSpPr>
        <dsp:cNvPr id="0" name=""/>
        <dsp:cNvSpPr/>
      </dsp:nvSpPr>
      <dsp:spPr>
        <a:xfrm>
          <a:off x="2819078" y="238208"/>
          <a:ext cx="2557815" cy="176233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5BD4BA1-2E94-41E9-858E-5595EA5B0E6C}">
      <dsp:nvSpPr>
        <dsp:cNvPr id="0" name=""/>
        <dsp:cNvSpPr/>
      </dsp:nvSpPr>
      <dsp:spPr>
        <a:xfrm>
          <a:off x="2819078" y="2000542"/>
          <a:ext cx="2557815" cy="948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0" numCol="1" spcCol="1270" anchor="t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1,379</a:t>
          </a:r>
        </a:p>
      </dsp:txBody>
      <dsp:txXfrm>
        <a:off x="2819078" y="2000542"/>
        <a:ext cx="2557815" cy="948949"/>
      </dsp:txXfrm>
    </dsp:sp>
    <dsp:sp modelId="{CED0016C-BFCD-4F23-8958-9BE2BCDC91B8}">
      <dsp:nvSpPr>
        <dsp:cNvPr id="0" name=""/>
        <dsp:cNvSpPr/>
      </dsp:nvSpPr>
      <dsp:spPr>
        <a:xfrm>
          <a:off x="5632782" y="238208"/>
          <a:ext cx="2557815" cy="176233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C1E148E-54CD-48B8-9551-B59DDEC934E6}">
      <dsp:nvSpPr>
        <dsp:cNvPr id="0" name=""/>
        <dsp:cNvSpPr/>
      </dsp:nvSpPr>
      <dsp:spPr>
        <a:xfrm>
          <a:off x="5632782" y="2000542"/>
          <a:ext cx="2557815" cy="948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0" numCol="1" spcCol="1270" anchor="t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3,217</a:t>
          </a:r>
        </a:p>
      </dsp:txBody>
      <dsp:txXfrm>
        <a:off x="5632782" y="2000542"/>
        <a:ext cx="2557815" cy="948949"/>
      </dsp:txXfrm>
    </dsp:sp>
    <dsp:sp modelId="{EE2E00B8-2664-46AC-8FF5-22E145CCB332}">
      <dsp:nvSpPr>
        <dsp:cNvPr id="0" name=""/>
        <dsp:cNvSpPr/>
      </dsp:nvSpPr>
      <dsp:spPr>
        <a:xfrm>
          <a:off x="8446487" y="238208"/>
          <a:ext cx="2557815" cy="176233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A2A2347-3664-4D42-BDD0-D96EBA4FF582}">
      <dsp:nvSpPr>
        <dsp:cNvPr id="0" name=""/>
        <dsp:cNvSpPr/>
      </dsp:nvSpPr>
      <dsp:spPr>
        <a:xfrm>
          <a:off x="8446487" y="2000542"/>
          <a:ext cx="2557815" cy="948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0" numCol="1" spcCol="1270" anchor="t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4,869</a:t>
          </a:r>
        </a:p>
      </dsp:txBody>
      <dsp:txXfrm>
        <a:off x="8446487" y="2000542"/>
        <a:ext cx="2557815" cy="9489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E6667-4454-472C-857E-42DB3363A25E}">
      <dsp:nvSpPr>
        <dsp:cNvPr id="0" name=""/>
        <dsp:cNvSpPr/>
      </dsp:nvSpPr>
      <dsp:spPr>
        <a:xfrm>
          <a:off x="2266" y="0"/>
          <a:ext cx="3525922" cy="39810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/>
            <a:t>Indexing Strategies w/out Market Risks  </a:t>
          </a:r>
        </a:p>
      </dsp:txBody>
      <dsp:txXfrm>
        <a:off x="2266" y="1592406"/>
        <a:ext cx="3525922" cy="1592406"/>
      </dsp:txXfrm>
    </dsp:sp>
    <dsp:sp modelId="{4F4988B7-3073-44A2-82E6-906827F07EF5}">
      <dsp:nvSpPr>
        <dsp:cNvPr id="0" name=""/>
        <dsp:cNvSpPr/>
      </dsp:nvSpPr>
      <dsp:spPr>
        <a:xfrm>
          <a:off x="1102388" y="238860"/>
          <a:ext cx="1325678" cy="132567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70DE0-319B-4AE4-9825-AEC16420A911}">
      <dsp:nvSpPr>
        <dsp:cNvPr id="0" name=""/>
        <dsp:cNvSpPr/>
      </dsp:nvSpPr>
      <dsp:spPr>
        <a:xfrm>
          <a:off x="3633966" y="0"/>
          <a:ext cx="3525922" cy="3981016"/>
        </a:xfrm>
        <a:prstGeom prst="roundRect">
          <a:avLst>
            <a:gd name="adj" fmla="val 10000"/>
          </a:avLst>
        </a:prstGeom>
        <a:solidFill>
          <a:schemeClr val="accent4">
            <a:hueOff val="751651"/>
            <a:satOff val="-4552"/>
            <a:lumOff val="-1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/>
            <a:t>Gains Locked In @ Policy Anniversary </a:t>
          </a:r>
        </a:p>
      </dsp:txBody>
      <dsp:txXfrm>
        <a:off x="3633966" y="1592406"/>
        <a:ext cx="3525922" cy="1592406"/>
      </dsp:txXfrm>
    </dsp:sp>
    <dsp:sp modelId="{D62820FD-9E8C-4AF3-90D6-A5794E2F9B38}">
      <dsp:nvSpPr>
        <dsp:cNvPr id="0" name=""/>
        <dsp:cNvSpPr/>
      </dsp:nvSpPr>
      <dsp:spPr>
        <a:xfrm>
          <a:off x="4734088" y="238860"/>
          <a:ext cx="1325678" cy="132567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73C7D7-17ED-45FF-855C-A0F17F810939}">
      <dsp:nvSpPr>
        <dsp:cNvPr id="0" name=""/>
        <dsp:cNvSpPr/>
      </dsp:nvSpPr>
      <dsp:spPr>
        <a:xfrm>
          <a:off x="7265667" y="0"/>
          <a:ext cx="3525922" cy="3981016"/>
        </a:xfrm>
        <a:prstGeom prst="roundRect">
          <a:avLst>
            <a:gd name="adj" fmla="val 10000"/>
          </a:avLst>
        </a:prstGeom>
        <a:solidFill>
          <a:schemeClr val="accent4">
            <a:hueOff val="1503303"/>
            <a:satOff val="-9103"/>
            <a:lumOff val="-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/>
            <a:t>Assets in General Account of Insurance Co.</a:t>
          </a:r>
        </a:p>
      </dsp:txBody>
      <dsp:txXfrm>
        <a:off x="7265667" y="1592406"/>
        <a:ext cx="3525922" cy="1592406"/>
      </dsp:txXfrm>
    </dsp:sp>
    <dsp:sp modelId="{ECF5D6DB-BDE9-42D1-B1BA-B7075AD50D26}">
      <dsp:nvSpPr>
        <dsp:cNvPr id="0" name=""/>
        <dsp:cNvSpPr/>
      </dsp:nvSpPr>
      <dsp:spPr>
        <a:xfrm>
          <a:off x="8365789" y="238860"/>
          <a:ext cx="1325678" cy="132567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FCAB4-7E25-4946-B6B1-ED02395D7251}">
      <dsp:nvSpPr>
        <dsp:cNvPr id="0" name=""/>
        <dsp:cNvSpPr/>
      </dsp:nvSpPr>
      <dsp:spPr>
        <a:xfrm>
          <a:off x="431754" y="3184812"/>
          <a:ext cx="9930347" cy="597152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D5804-6476-4521-A35A-F370E7E18E65}">
      <dsp:nvSpPr>
        <dsp:cNvPr id="0" name=""/>
        <dsp:cNvSpPr/>
      </dsp:nvSpPr>
      <dsp:spPr>
        <a:xfrm>
          <a:off x="0" y="0"/>
          <a:ext cx="8267295" cy="143517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3E335B-9C69-4963-A00C-CB2A91FD3858}">
      <dsp:nvSpPr>
        <dsp:cNvPr id="0" name=""/>
        <dsp:cNvSpPr/>
      </dsp:nvSpPr>
      <dsp:spPr>
        <a:xfrm>
          <a:off x="248018" y="191357"/>
          <a:ext cx="2428517" cy="10524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29D031-DD5C-4BA5-A118-C43A89FC6E56}">
      <dsp:nvSpPr>
        <dsp:cNvPr id="0" name=""/>
        <dsp:cNvSpPr/>
      </dsp:nvSpPr>
      <dsp:spPr>
        <a:xfrm rot="10800000">
          <a:off x="248018" y="1435179"/>
          <a:ext cx="2428517" cy="1754108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/>
            <a:t>Participation Rates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/>
            <a:t>No Caps / Enhanced Returns</a:t>
          </a:r>
        </a:p>
      </dsp:txBody>
      <dsp:txXfrm rot="10800000">
        <a:off x="301963" y="1435179"/>
        <a:ext cx="2320627" cy="1700163"/>
      </dsp:txXfrm>
    </dsp:sp>
    <dsp:sp modelId="{8AB0FE07-FBE4-4139-8FD5-03C5084177A9}">
      <dsp:nvSpPr>
        <dsp:cNvPr id="0" name=""/>
        <dsp:cNvSpPr/>
      </dsp:nvSpPr>
      <dsp:spPr>
        <a:xfrm>
          <a:off x="2919388" y="191357"/>
          <a:ext cx="2428517" cy="10524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D4E462-F9C9-4391-84B2-902FF21B1005}">
      <dsp:nvSpPr>
        <dsp:cNvPr id="0" name=""/>
        <dsp:cNvSpPr/>
      </dsp:nvSpPr>
      <dsp:spPr>
        <a:xfrm rot="10800000">
          <a:off x="2919388" y="1435179"/>
          <a:ext cx="2428517" cy="1754108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751651"/>
            <a:satOff val="-4552"/>
            <a:lumOff val="-1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/>
            <a:t>Caps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/>
            <a:t>Maximum Rates</a:t>
          </a:r>
        </a:p>
      </dsp:txBody>
      <dsp:txXfrm rot="10800000">
        <a:off x="2973333" y="1435179"/>
        <a:ext cx="2320627" cy="1700163"/>
      </dsp:txXfrm>
    </dsp:sp>
    <dsp:sp modelId="{3BBD1CD7-5BF3-43F2-9A87-6657839D8B47}">
      <dsp:nvSpPr>
        <dsp:cNvPr id="0" name=""/>
        <dsp:cNvSpPr/>
      </dsp:nvSpPr>
      <dsp:spPr>
        <a:xfrm>
          <a:off x="5590758" y="191357"/>
          <a:ext cx="2428517" cy="10524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A8F9F-5BCA-465C-97F1-7422E8DF6698}">
      <dsp:nvSpPr>
        <dsp:cNvPr id="0" name=""/>
        <dsp:cNvSpPr/>
      </dsp:nvSpPr>
      <dsp:spPr>
        <a:xfrm rot="10800000">
          <a:off x="5590758" y="1435179"/>
          <a:ext cx="2428517" cy="1754108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1503303"/>
            <a:satOff val="-9103"/>
            <a:lumOff val="-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/>
            <a:t>Strategy Charge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/>
            <a:t>Enhances Returns  </a:t>
          </a:r>
        </a:p>
      </dsp:txBody>
      <dsp:txXfrm rot="10800000">
        <a:off x="5644703" y="1435179"/>
        <a:ext cx="2320627" cy="17001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6CEA5-FE7A-44A5-BC21-DE5B4E38AEAD}">
      <dsp:nvSpPr>
        <dsp:cNvPr id="0" name=""/>
        <dsp:cNvSpPr/>
      </dsp:nvSpPr>
      <dsp:spPr>
        <a:xfrm>
          <a:off x="0" y="0"/>
          <a:ext cx="11293475" cy="1702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E58AF5-A185-4100-B41F-D73116BB6EC8}">
      <dsp:nvSpPr>
        <dsp:cNvPr id="0" name=""/>
        <dsp:cNvSpPr/>
      </dsp:nvSpPr>
      <dsp:spPr>
        <a:xfrm>
          <a:off x="338804" y="226980"/>
          <a:ext cx="3317458" cy="12483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3000" b="-53000"/>
          </a:stretch>
        </a:blipFill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8B973-87F9-4195-BEC5-212F383DEA9C}">
      <dsp:nvSpPr>
        <dsp:cNvPr id="0" name=""/>
        <dsp:cNvSpPr/>
      </dsp:nvSpPr>
      <dsp:spPr>
        <a:xfrm rot="10800000">
          <a:off x="338804" y="1702355"/>
          <a:ext cx="3317458" cy="2080656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t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Indexing Strategies Growth  </a:t>
          </a:r>
        </a:p>
      </dsp:txBody>
      <dsp:txXfrm rot="10800000">
        <a:off x="402791" y="1702355"/>
        <a:ext cx="3189484" cy="2016669"/>
      </dsp:txXfrm>
    </dsp:sp>
    <dsp:sp modelId="{180F84C9-D91E-4E00-920F-7AB6A0A8ADC0}">
      <dsp:nvSpPr>
        <dsp:cNvPr id="0" name=""/>
        <dsp:cNvSpPr/>
      </dsp:nvSpPr>
      <dsp:spPr>
        <a:xfrm>
          <a:off x="3988008" y="226980"/>
          <a:ext cx="3317458" cy="12483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D4FFF2-BE44-4234-94EC-AB1C02530C58}">
      <dsp:nvSpPr>
        <dsp:cNvPr id="0" name=""/>
        <dsp:cNvSpPr/>
      </dsp:nvSpPr>
      <dsp:spPr>
        <a:xfrm rot="10800000">
          <a:off x="3988008" y="1702355"/>
          <a:ext cx="3317458" cy="2080656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t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100% Downside Protection </a:t>
          </a:r>
        </a:p>
      </dsp:txBody>
      <dsp:txXfrm rot="10800000">
        <a:off x="4051995" y="1702355"/>
        <a:ext cx="3189484" cy="2016669"/>
      </dsp:txXfrm>
    </dsp:sp>
    <dsp:sp modelId="{5CEA5E71-1CDC-4A41-94A7-56E82B28F5A5}">
      <dsp:nvSpPr>
        <dsp:cNvPr id="0" name=""/>
        <dsp:cNvSpPr/>
      </dsp:nvSpPr>
      <dsp:spPr>
        <a:xfrm>
          <a:off x="7637212" y="226980"/>
          <a:ext cx="3317458" cy="12483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4CB865-09E4-4BD2-B8FD-0A21DAF33BE7}">
      <dsp:nvSpPr>
        <dsp:cNvPr id="0" name=""/>
        <dsp:cNvSpPr/>
      </dsp:nvSpPr>
      <dsp:spPr>
        <a:xfrm rot="10800000">
          <a:off x="7637212" y="1702355"/>
          <a:ext cx="3317458" cy="2080656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t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Guaranteed Lifetime Income </a:t>
          </a:r>
        </a:p>
      </dsp:txBody>
      <dsp:txXfrm rot="10800000">
        <a:off x="7701199" y="1702355"/>
        <a:ext cx="3189484" cy="20166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5BD9E-9B6B-4972-B4AC-E2843501A60F}">
      <dsp:nvSpPr>
        <dsp:cNvPr id="0" name=""/>
        <dsp:cNvSpPr/>
      </dsp:nvSpPr>
      <dsp:spPr>
        <a:xfrm>
          <a:off x="5438" y="222123"/>
          <a:ext cx="2588163" cy="1783244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5000" r="-5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8BCA0E-1B9E-4DDD-9ECB-D2BACA2352D7}">
      <dsp:nvSpPr>
        <dsp:cNvPr id="0" name=""/>
        <dsp:cNvSpPr/>
      </dsp:nvSpPr>
      <dsp:spPr>
        <a:xfrm>
          <a:off x="5438" y="2005367"/>
          <a:ext cx="2588163" cy="960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/>
            <a:t>Individual or Joint </a:t>
          </a:r>
        </a:p>
      </dsp:txBody>
      <dsp:txXfrm>
        <a:off x="5438" y="2005367"/>
        <a:ext cx="2588163" cy="960208"/>
      </dsp:txXfrm>
    </dsp:sp>
    <dsp:sp modelId="{3BF66527-AAC2-488F-85C2-40A670AA5F9A}">
      <dsp:nvSpPr>
        <dsp:cNvPr id="0" name=""/>
        <dsp:cNvSpPr/>
      </dsp:nvSpPr>
      <dsp:spPr>
        <a:xfrm>
          <a:off x="2852527" y="222123"/>
          <a:ext cx="2588163" cy="1783244"/>
        </a:xfrm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l="-20000" r="-20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98FFB9-E796-4E32-A970-05AEA7FAB96B}">
      <dsp:nvSpPr>
        <dsp:cNvPr id="0" name=""/>
        <dsp:cNvSpPr/>
      </dsp:nvSpPr>
      <dsp:spPr>
        <a:xfrm>
          <a:off x="2852527" y="2005367"/>
          <a:ext cx="2588163" cy="960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/>
            <a:t>Regardless of Account Value</a:t>
          </a:r>
        </a:p>
      </dsp:txBody>
      <dsp:txXfrm>
        <a:off x="2852527" y="2005367"/>
        <a:ext cx="2588163" cy="960208"/>
      </dsp:txXfrm>
    </dsp:sp>
    <dsp:sp modelId="{88D08A54-5839-41AC-BEE6-AB81338ECD34}">
      <dsp:nvSpPr>
        <dsp:cNvPr id="0" name=""/>
        <dsp:cNvSpPr/>
      </dsp:nvSpPr>
      <dsp:spPr>
        <a:xfrm>
          <a:off x="5699615" y="222123"/>
          <a:ext cx="2588163" cy="1783244"/>
        </a:xfrm>
        <a:prstGeom prst="roundRect">
          <a:avLst/>
        </a:prstGeom>
        <a:blipFill>
          <a:blip xmlns:r="http://schemas.openxmlformats.org/officeDocument/2006/relationships" r:embed="rId3"/>
          <a:srcRect/>
          <a:stretch>
            <a:fillRect l="-16000" r="-16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636213-7865-4F2D-B8C3-2F274A63287E}">
      <dsp:nvSpPr>
        <dsp:cNvPr id="0" name=""/>
        <dsp:cNvSpPr/>
      </dsp:nvSpPr>
      <dsp:spPr>
        <a:xfrm>
          <a:off x="5699615" y="2005367"/>
          <a:ext cx="2588163" cy="960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/>
            <a:t>Complements Government Benefits </a:t>
          </a:r>
        </a:p>
      </dsp:txBody>
      <dsp:txXfrm>
        <a:off x="5699615" y="2005367"/>
        <a:ext cx="2588163" cy="960208"/>
      </dsp:txXfrm>
    </dsp:sp>
    <dsp:sp modelId="{EB3D0F12-5E91-4075-8648-8C7017424658}">
      <dsp:nvSpPr>
        <dsp:cNvPr id="0" name=""/>
        <dsp:cNvSpPr/>
      </dsp:nvSpPr>
      <dsp:spPr>
        <a:xfrm>
          <a:off x="8546703" y="222123"/>
          <a:ext cx="2588163" cy="1783244"/>
        </a:xfrm>
        <a:prstGeom prst="roundRect">
          <a:avLst/>
        </a:prstGeom>
        <a:blipFill>
          <a:blip xmlns:r="http://schemas.openxmlformats.org/officeDocument/2006/relationships" r:embed="rId4"/>
          <a:srcRect/>
          <a:stretch>
            <a:fillRect l="-11000" r="-1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127782-5FFD-4DAA-A770-A524C8489FD9}">
      <dsp:nvSpPr>
        <dsp:cNvPr id="0" name=""/>
        <dsp:cNvSpPr/>
      </dsp:nvSpPr>
      <dsp:spPr>
        <a:xfrm>
          <a:off x="8546703" y="2005367"/>
          <a:ext cx="2588163" cy="960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/>
            <a:t>Level or Increasing Income  </a:t>
          </a:r>
        </a:p>
      </dsp:txBody>
      <dsp:txXfrm>
        <a:off x="8546703" y="2005367"/>
        <a:ext cx="2588163" cy="96020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79F86-A2DC-4FD7-8F6E-839D5B2853F4}">
      <dsp:nvSpPr>
        <dsp:cNvPr id="0" name=""/>
        <dsp:cNvSpPr/>
      </dsp:nvSpPr>
      <dsp:spPr>
        <a:xfrm>
          <a:off x="5442" y="710014"/>
          <a:ext cx="2590162" cy="1784621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6B624-2AFC-4354-8DEC-9C857FF345A9}">
      <dsp:nvSpPr>
        <dsp:cNvPr id="0" name=""/>
        <dsp:cNvSpPr/>
      </dsp:nvSpPr>
      <dsp:spPr>
        <a:xfrm>
          <a:off x="5442" y="2494635"/>
          <a:ext cx="2590162" cy="960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 dirty="0"/>
            <a:t>Income Base / Protected Balance</a:t>
          </a:r>
        </a:p>
      </dsp:txBody>
      <dsp:txXfrm>
        <a:off x="5442" y="2494635"/>
        <a:ext cx="2590162" cy="960950"/>
      </dsp:txXfrm>
    </dsp:sp>
    <dsp:sp modelId="{6FFBB757-7A8F-49CD-96E4-713316B7A580}">
      <dsp:nvSpPr>
        <dsp:cNvPr id="0" name=""/>
        <dsp:cNvSpPr/>
      </dsp:nvSpPr>
      <dsp:spPr>
        <a:xfrm>
          <a:off x="2854729" y="710014"/>
          <a:ext cx="2590162" cy="1784621"/>
        </a:xfrm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FA6073-4D68-40C5-B576-E9D774A0C271}">
      <dsp:nvSpPr>
        <dsp:cNvPr id="0" name=""/>
        <dsp:cNvSpPr/>
      </dsp:nvSpPr>
      <dsp:spPr>
        <a:xfrm>
          <a:off x="2854729" y="2494635"/>
          <a:ext cx="2590162" cy="960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 dirty="0"/>
            <a:t>Roll Up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 dirty="0"/>
            <a:t>(Bonus)</a:t>
          </a:r>
        </a:p>
      </dsp:txBody>
      <dsp:txXfrm>
        <a:off x="2854729" y="2494635"/>
        <a:ext cx="2590162" cy="960950"/>
      </dsp:txXfrm>
    </dsp:sp>
    <dsp:sp modelId="{7E1B7A00-4E3E-4645-9D67-38047783A5F4}">
      <dsp:nvSpPr>
        <dsp:cNvPr id="0" name=""/>
        <dsp:cNvSpPr/>
      </dsp:nvSpPr>
      <dsp:spPr>
        <a:xfrm>
          <a:off x="5704017" y="710014"/>
          <a:ext cx="2590162" cy="1784621"/>
        </a:xfrm>
        <a:prstGeom prst="roundRect">
          <a:avLst/>
        </a:prstGeom>
        <a:blipFill>
          <a:blip xmlns:r="http://schemas.openxmlformats.org/officeDocument/2006/relationships" r:embed="rId3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205B43-187E-4D82-A36B-7E617726884D}">
      <dsp:nvSpPr>
        <dsp:cNvPr id="0" name=""/>
        <dsp:cNvSpPr/>
      </dsp:nvSpPr>
      <dsp:spPr>
        <a:xfrm>
          <a:off x="5704017" y="2494635"/>
          <a:ext cx="2590162" cy="960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 dirty="0"/>
            <a:t>Step Up </a:t>
          </a:r>
        </a:p>
      </dsp:txBody>
      <dsp:txXfrm>
        <a:off x="5704017" y="2494635"/>
        <a:ext cx="2590162" cy="960950"/>
      </dsp:txXfrm>
    </dsp:sp>
    <dsp:sp modelId="{E31EB0D3-D8F4-458B-A859-5EAC3954464A}">
      <dsp:nvSpPr>
        <dsp:cNvPr id="0" name=""/>
        <dsp:cNvSpPr/>
      </dsp:nvSpPr>
      <dsp:spPr>
        <a:xfrm>
          <a:off x="8553304" y="710014"/>
          <a:ext cx="2590162" cy="1784621"/>
        </a:xfrm>
        <a:prstGeom prst="roundRect">
          <a:avLst/>
        </a:prstGeom>
        <a:blipFill>
          <a:blip xmlns:r="http://schemas.openxmlformats.org/officeDocument/2006/relationships" r:embed="rId4"/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1786A0-9F0B-46BF-AF92-24569FA7FAE0}">
      <dsp:nvSpPr>
        <dsp:cNvPr id="0" name=""/>
        <dsp:cNvSpPr/>
      </dsp:nvSpPr>
      <dsp:spPr>
        <a:xfrm>
          <a:off x="8553304" y="2494635"/>
          <a:ext cx="2590162" cy="960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 dirty="0"/>
            <a:t>Guaranteed Minimum Withdrawal Benefit</a:t>
          </a:r>
        </a:p>
      </dsp:txBody>
      <dsp:txXfrm>
        <a:off x="8553304" y="2494635"/>
        <a:ext cx="2590162" cy="960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9F291BE0-7A7E-D04F-974F-9F4577FB2F46}"/>
              </a:ext>
            </a:extLst>
          </p:cNvPr>
          <p:cNvSpPr/>
          <p:nvPr/>
        </p:nvSpPr>
        <p:spPr>
          <a:xfrm>
            <a:off x="6163735" y="1096772"/>
            <a:ext cx="557106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BD33FF1F-6094-0B4A-A3E4-6B0D9283DB44}"/>
              </a:ext>
            </a:extLst>
          </p:cNvPr>
          <p:cNvSpPr/>
          <p:nvPr/>
        </p:nvSpPr>
        <p:spPr>
          <a:xfrm>
            <a:off x="11529484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78A6D9C-C7A5-414B-8CB7-E31470D7D280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D850E-6310-C04D-8CAC-B7FA9F33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7FB3-5DFC-6547-9567-C0ABE874C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7D2DB-A7B1-204E-8416-E938952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24BA1-E2D0-1E4B-9DB3-664FE273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E64B2-36E4-5A4E-A78A-A629829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32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51116-EC23-2C64-4833-39F832973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E4040-19D1-12FA-F542-6F3E8D169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A2CF4-E4D1-F3F7-2D06-823746C41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C86FB-7FC6-5C49-3184-DB5D3CDFF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1DF4-812A-4F4D-8A27-F953DAC28780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52EDFA-95B6-D031-2571-8F76AB189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F7313-CFE5-D4AB-D4DB-A0C9F1399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C61D-E5B4-485F-93F2-FB7259ADCB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60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118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C1F-0040-4BBF-81A6-FD2E3063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97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894A7-1DA1-44C1-8ED0-716279430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24035"/>
            <a:ext cx="4997132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AB945-31E2-4B60-9076-CBB8F8594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9713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1B3EA-2E84-4B8B-A104-81BD57742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5080" y="1824035"/>
            <a:ext cx="5000308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11AB8-302C-476E-B80A-AA739911E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5080" y="2505075"/>
            <a:ext cx="50003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47C29-FE34-4E6E-9921-78C54673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F6B420-A9CE-4BB6-A653-5C3ABC7D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DF8FE-1179-4798-B16D-AF1DFA26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730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FDF5-4B31-4F1B-83BA-82A95103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312571" cy="13548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EC9A6-F718-4497-8A75-637EE1745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078" y="2345843"/>
            <a:ext cx="500958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03E57-9695-4508-9778-B3DB1FB5F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5075" y="2345843"/>
            <a:ext cx="506857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4CEE6-B9DC-4CCC-8F4C-0B4DADFB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85191-5804-47C9-95EB-D49D715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B0A03-44F6-4299-B45D-E07A0239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8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B057A-C120-5E4E-BB74-223EB6D00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EB7BE-6258-C84C-8242-9865D1361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11" y="2691637"/>
            <a:ext cx="4946643" cy="3189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3D23CD-80DB-5740-AE68-76414CA31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6903" y="2691637"/>
            <a:ext cx="4946639" cy="3189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E0921-9102-1440-B315-77888872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7802F-1937-2F43-8FF4-846135D6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09C72-E794-4F4F-8E09-D4883EED7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FEFA3E2-0F30-664C-AAE4-DE6526B5C716}"/>
              </a:ext>
            </a:extLst>
          </p:cNvPr>
          <p:cNvSpPr/>
          <p:nvPr/>
        </p:nvSpPr>
        <p:spPr>
          <a:xfrm>
            <a:off x="11738231" y="1096772"/>
            <a:ext cx="453769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3D7AFF-BC7E-BA41-9C64-B5F9619C0EA1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671D2311-E9B8-F041-A7B8-D5696903F22A}"/>
              </a:ext>
            </a:extLst>
          </p:cNvPr>
          <p:cNvSpPr/>
          <p:nvPr/>
        </p:nvSpPr>
        <p:spPr>
          <a:xfrm>
            <a:off x="1153128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9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1D227D51-204B-ED48-AF9A-0BE9633FE04A}"/>
              </a:ext>
            </a:extLst>
          </p:cNvPr>
          <p:cNvSpPr/>
          <p:nvPr/>
        </p:nvSpPr>
        <p:spPr>
          <a:xfrm>
            <a:off x="5224243" y="1096772"/>
            <a:ext cx="6503180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57A23F45-CDAE-8A40-8DE7-92A0BBC119B7}"/>
              </a:ext>
            </a:extLst>
          </p:cNvPr>
          <p:cNvSpPr/>
          <p:nvPr/>
        </p:nvSpPr>
        <p:spPr>
          <a:xfrm>
            <a:off x="501681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546383-CCC4-544B-B0D8-DE78DE39BB78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5D1728-714F-2942-A0D1-82FF9419B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106" y="1625608"/>
            <a:ext cx="8035342" cy="2722164"/>
          </a:xfrm>
        </p:spPr>
        <p:txBody>
          <a:bodyPr anchor="b"/>
          <a:lstStyle>
            <a:lvl1pPr algn="l">
              <a:defRPr sz="8000" spc="-1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D072D4-1496-3347-BBF8-5879DF263B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106" y="4466845"/>
            <a:ext cx="8035342" cy="88290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FC724-B499-364B-AEB5-B6517F6A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7105" y="5708747"/>
            <a:ext cx="3882843" cy="365125"/>
          </a:xfrm>
        </p:spPr>
        <p:txBody>
          <a:bodyPr/>
          <a:lstStyle>
            <a:lvl1pPr>
              <a:defRPr sz="1400"/>
            </a:lvl1pPr>
          </a:lstStyle>
          <a:p>
            <a:fld id="{73C3BD54-29B9-3D42-B178-776ED395AA85}" type="datetimeFigureOut">
              <a:rPr lang="en-US" smtClean="0"/>
              <a:pPr/>
              <a:t>5/6/2024</a:t>
            </a:fld>
            <a:endParaRPr lang="en-US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3889C-A4E9-B24E-818F-46A1124C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0F50F-250E-6D45-AEBC-2573FED0C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67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2CCA-8D32-44C3-809A-54D0245B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9041-349C-49F8-B155-6F586287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5E088-72B1-425B-B53B-81B13482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80451-8BF9-48B2-8E6A-9E15C833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196E-3A76-4417-BFD8-4400D16E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17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31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57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Monday, May 6,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481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3783013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Monday, May 6,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937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228600" indent="-228600">
              <a:buFont typeface="Arial" panose="020B0604020202020204" pitchFamily="34" charset="0"/>
              <a:buChar char="•"/>
              <a:defRPr/>
            </a:lvl2pPr>
            <a:lvl3pPr marL="228600" indent="-228600">
              <a:buFont typeface="Arial" panose="020B0604020202020204" pitchFamily="34" charset="0"/>
              <a:buChar char="•"/>
              <a:defRPr/>
            </a:lvl3pPr>
            <a:lvl4pPr marL="228600" indent="-228600">
              <a:buFont typeface="Arial" panose="020B0604020202020204" pitchFamily="34" charset="0"/>
              <a:buChar char="•"/>
              <a:defRPr/>
            </a:lvl4pPr>
            <a:lvl5pPr marL="2286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20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52BFD-D607-6845-9C7B-1C8D3B4EE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8267296" cy="1446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B52FF-3B04-8245-BF0B-89C9E2933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691638"/>
            <a:ext cx="8267296" cy="318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99BFE-CBDD-C344-A21E-44A52F11B6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5149" y="59496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lang="en-US" sz="1050" smtClean="0">
                <a:latin typeface="+mn-lt"/>
              </a:defRPr>
            </a:lvl1pPr>
          </a:lstStyle>
          <a:p>
            <a:fld id="{73C3BD54-29B9-3D42-B178-776ED395AA85}" type="datetimeFigureOut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371C0-3DCE-0743-946F-C7540DD78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543179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lang="en-US" sz="105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32ADB-4517-194F-8B4B-A9D26B3C0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3024" y="511175"/>
            <a:ext cx="914400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86BB3423-611C-6944-BA94-F2572F3624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3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2" r:id="rId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System Font Regular"/>
        <a:buChar char="–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103067-48DA-458C-99F6-9921C19A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10325000" cy="1442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6862-507E-4F73-890F-3B77BCFA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BC0BB-AF05-4753-9159-41A16FBF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BA41-EC5B-4197-BCC8-0FD2E523CD7A}" type="datetimeFigureOut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2F82-EA1A-4B02-8A64-3B44C0D9D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78" y="236364"/>
            <a:ext cx="4114800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5EF32-1CA9-4CDA-8182-2FB0C30A0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108C-154A-4A5A-9C05-91A49A422B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8E7D36-B1C9-463C-983F-AEA5810A60D0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9A221-B33F-47C2-85FF-2C8F363D797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0E0EF1-7626-4514-9337-271DD661B1E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5F0B1492-9A00-4F80-8771-0BB2C2C4353C}"/>
              </a:ext>
            </a:extLst>
          </p:cNvPr>
          <p:cNvSpPr/>
          <p:nvPr/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62805-4F8E-44FE-905C-2C3F1A2B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021C-0380-49AA-ADA1-A8B473F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9" y="2750126"/>
            <a:ext cx="10381205" cy="326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A2409-F298-40BF-BFAC-65A3E71D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481" y="62400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989806E-8E94-473C-AEE7-BE6F15F85533}" type="datetime1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799D8-4DBF-4BB2-8D2B-65592ADC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81" y="2361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99666-11C3-48A1-966C-439EBF9D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782" y="235881"/>
            <a:ext cx="75674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smtClean="0">
                <a:solidFill>
                  <a:schemeClr val="tx1"/>
                </a:solidFill>
                <a:latin typeface="Bierstadt" panose="020B0504020202020204" pitchFamily="34" charset="0"/>
                <a:ea typeface="+mn-ea"/>
                <a:cs typeface="+mn-cs"/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FAC7B62-8ACC-41ED-80AB-8D1CDF38B9E4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5FF525-9A83-4625-99D9-B267BDE077E7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65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47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</a:extLst>
          </p:cNvPr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</a:extLst>
          </p:cNvPr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01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Monday, May 6,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58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89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20000"/>
        </a:lnSpc>
        <a:spcBef>
          <a:spcPts val="10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11413" y="0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0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8ECB2B-DE12-E5CE-D455-554A99E3B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42E32-FCC6-E876-B354-4AF29F19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2A7DA-A4F2-F84F-3814-8689DF465A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E1DF4-812A-4F4D-8A27-F953DAC28780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B0C3B-E279-67F3-8139-EA43CC2ED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C535C-D67D-8213-333F-84C51DBF54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1C61D-E5B4-485F-93F2-FB7259ADCB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68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8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76A66-BE83-43F9-A28B-02DF7879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990"/>
            <a:ext cx="10515600" cy="111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76E94-F276-4F0F-8DD9-B1F8A319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1469"/>
            <a:ext cx="1051560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964E-3A2E-4DB9-B96A-EDE144A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25981" y="4687095"/>
            <a:ext cx="270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6CCBF3A-D7FB-4B97-8FD5-6FFB20CB1E84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B382-EE11-430D-941A-DB76EEB7F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131161" y="1592957"/>
            <a:ext cx="29735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562FE-ACD1-43F2-A3DE-5B11E10B7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5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3109D357-8067-4A1F-97B2-93C5160B78D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B34A3B-1FD5-48FF-9982-1E64C864C01D}"/>
              </a:ext>
            </a:extLst>
          </p:cNvPr>
          <p:cNvCxnSpPr>
            <a:cxnSpLocks/>
          </p:cNvCxnSpPr>
          <p:nvPr/>
        </p:nvCxnSpPr>
        <p:spPr>
          <a:xfrm flipH="1">
            <a:off x="4" y="1824111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19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9.gi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A2C65D-0168-1245-86C8-62A8A6F7B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0BD9A-5686-2116-E10F-2A9DC59C49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106" y="1625608"/>
            <a:ext cx="3882844" cy="2722164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Annuities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EA53A-0253-DADF-3F4F-A514986839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106" y="4466845"/>
            <a:ext cx="3882844" cy="8829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Providing Guarantees &amp; Peace of Mind </a:t>
            </a:r>
          </a:p>
        </p:txBody>
      </p:sp>
      <p:pic>
        <p:nvPicPr>
          <p:cNvPr id="4" name="Picture 3" descr="A colorful light bulb with business icons">
            <a:extLst>
              <a:ext uri="{FF2B5EF4-FFF2-40B4-BE49-F238E27FC236}">
                <a16:creationId xmlns:a16="http://schemas.microsoft.com/office/drawing/2014/main" id="{6C69B3C0-5489-F91C-18A1-61B71B501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7" r="18533" b="1"/>
          <a:stretch/>
        </p:blipFill>
        <p:spPr>
          <a:xfrm>
            <a:off x="5224242" y="10"/>
            <a:ext cx="6967758" cy="6857990"/>
          </a:xfrm>
          <a:prstGeom prst="rect">
            <a:avLst/>
          </a:prstGeom>
        </p:spPr>
      </p:pic>
      <p:sp>
        <p:nvSpPr>
          <p:cNvPr id="11" name="Cross 10">
            <a:extLst>
              <a:ext uri="{FF2B5EF4-FFF2-40B4-BE49-F238E27FC236}">
                <a16:creationId xmlns:a16="http://schemas.microsoft.com/office/drawing/2014/main" id="{4029224B-C0FC-EC47-B248-0D4271BC7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575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5E9273-3717-C94C-9BFF-75E87E47C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10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69954-32CF-80B0-9DD1-EDB5105A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Indexed Annuities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1831C89-7BA3-34FB-FB03-4274B438F98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7675" y="1735138"/>
          <a:ext cx="11293475" cy="3783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4691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44340-B794-6B52-7763-928D18CF3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Guaranteed Lifetime Income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88224E1-B254-D1E2-7052-BA395972F92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5150" y="2692400"/>
          <a:ext cx="11140306" cy="318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4782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061" name="Rectangle 2056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AF7BE-9F39-AD56-9ECB-9D416CFC6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390" y="759126"/>
            <a:ext cx="4596245" cy="17111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 Future 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Income Planning </a:t>
            </a: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Nationwide GIFs on GIPHY - Be Animated">
            <a:extLst>
              <a:ext uri="{FF2B5EF4-FFF2-40B4-BE49-F238E27FC236}">
                <a16:creationId xmlns:a16="http://schemas.microsoft.com/office/drawing/2014/main" id="{F6BAE608-4F40-A935-3F6E-A04CF04743E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873" y="1510026"/>
            <a:ext cx="3872455" cy="3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6AF52-4CFB-D9ED-FDCD-6E5FA1F2D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6390" y="2470244"/>
            <a:ext cx="4596245" cy="3769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/>
              <a:t>Initial Income Base Bonus of 30%</a:t>
            </a:r>
          </a:p>
          <a:p>
            <a:r>
              <a:rPr lang="en-US" sz="2000" b="1" dirty="0"/>
              <a:t>Annual Increase in Income Base 8%</a:t>
            </a:r>
          </a:p>
          <a:p>
            <a:r>
              <a:rPr lang="en-US" sz="2000" b="1" dirty="0"/>
              <a:t>Annual Step Up in Account Value</a:t>
            </a:r>
          </a:p>
          <a:p>
            <a:r>
              <a:rPr lang="en-US" sz="2000" b="1" dirty="0"/>
              <a:t>Annexus Product Design and Indexing Strategies</a:t>
            </a:r>
          </a:p>
        </p:txBody>
      </p:sp>
    </p:spTree>
    <p:extLst>
      <p:ext uri="{BB962C8B-B14F-4D97-AF65-F5344CB8AC3E}">
        <p14:creationId xmlns:p14="http://schemas.microsoft.com/office/powerpoint/2010/main" val="3992227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B1EA3-9177-C1FB-FECB-C02DC9981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Income Rider Key Words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BC645F3-E751-27E6-CEFC-7DCCBB602EC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5149" y="2692400"/>
          <a:ext cx="11148909" cy="416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3910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603FB-EEB8-CA6B-9199-7F90C4B84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Protected Income Base </a:t>
            </a:r>
          </a:p>
        </p:txBody>
      </p:sp>
      <p:pic>
        <p:nvPicPr>
          <p:cNvPr id="6" name="Content Placeholder 5" descr="A graph showing a growth of retirement income&#10;&#10;Description automatically generated with medium confidence">
            <a:extLst>
              <a:ext uri="{FF2B5EF4-FFF2-40B4-BE49-F238E27FC236}">
                <a16:creationId xmlns:a16="http://schemas.microsoft.com/office/drawing/2014/main" id="{9A03D2FB-1D50-5B27-BBEC-F13ADF5373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1742230"/>
            <a:ext cx="9633884" cy="497779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2C963B-71A6-A37D-6B9E-513639A2B2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2430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08DBE-EF54-0603-35F9-3A9CD2E51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 and Income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AFD3E-FB6D-9990-CD60-08985F70F2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Account Values</a:t>
            </a:r>
          </a:p>
          <a:p>
            <a:pPr lvl="1"/>
            <a:r>
              <a:rPr lang="en-US" b="1" dirty="0"/>
              <a:t>Actual Cash Value</a:t>
            </a:r>
          </a:p>
          <a:p>
            <a:pPr lvl="1"/>
            <a:r>
              <a:rPr lang="en-US" b="1" dirty="0"/>
              <a:t>Indexing Strategies </a:t>
            </a:r>
          </a:p>
          <a:p>
            <a:pPr lvl="1"/>
            <a:r>
              <a:rPr lang="en-US" b="1" dirty="0"/>
              <a:t>Earns Index / Interest Returns</a:t>
            </a:r>
          </a:p>
          <a:p>
            <a:pPr lvl="1"/>
            <a:r>
              <a:rPr lang="en-US" b="1" dirty="0"/>
              <a:t>Gains Locked In Annually</a:t>
            </a:r>
          </a:p>
          <a:p>
            <a:pPr lvl="1"/>
            <a:r>
              <a:rPr lang="en-US" b="1" dirty="0"/>
              <a:t>100% Downside Protection</a:t>
            </a:r>
          </a:p>
          <a:p>
            <a:pPr lvl="1"/>
            <a:r>
              <a:rPr lang="en-US" b="1" dirty="0"/>
              <a:t>Death Benefit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77736-4EF4-6B1B-8DCF-CEA7087664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Protected Income Base</a:t>
            </a:r>
          </a:p>
          <a:p>
            <a:pPr lvl="1"/>
            <a:r>
              <a:rPr lang="en-US" b="1" dirty="0"/>
              <a:t>Initial Bonus Credit </a:t>
            </a:r>
          </a:p>
          <a:p>
            <a:pPr lvl="1"/>
            <a:r>
              <a:rPr lang="en-US" b="1" dirty="0"/>
              <a:t>Annual Bonus </a:t>
            </a:r>
          </a:p>
          <a:p>
            <a:pPr lvl="1"/>
            <a:r>
              <a:rPr lang="en-US" b="1" dirty="0"/>
              <a:t>Used for Income Calculation </a:t>
            </a:r>
          </a:p>
          <a:p>
            <a:pPr lvl="1"/>
            <a:r>
              <a:rPr lang="en-US" b="1" dirty="0"/>
              <a:t>No Cash Surrender Value </a:t>
            </a:r>
          </a:p>
          <a:p>
            <a:pPr lvl="1"/>
            <a:r>
              <a:rPr lang="en-US" b="1" i="1" u="sng" dirty="0"/>
              <a:t>Guaranteed Future Income </a:t>
            </a:r>
          </a:p>
        </p:txBody>
      </p:sp>
    </p:spTree>
    <p:extLst>
      <p:ext uri="{BB962C8B-B14F-4D97-AF65-F5344CB8AC3E}">
        <p14:creationId xmlns:p14="http://schemas.microsoft.com/office/powerpoint/2010/main" val="307123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report&#10;&#10;Description automatically generated">
            <a:extLst>
              <a:ext uri="{FF2B5EF4-FFF2-40B4-BE49-F238E27FC236}">
                <a16:creationId xmlns:a16="http://schemas.microsoft.com/office/drawing/2014/main" id="{C5D3FA85-276B-1E51-0074-A21B6D119D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65" y="130629"/>
            <a:ext cx="11858801" cy="662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8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BB4A288-31AD-48C2-B51A-26D773DE2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table of information with numbers&#10;&#10;Description automatically generated with medium confidence">
            <a:extLst>
              <a:ext uri="{FF2B5EF4-FFF2-40B4-BE49-F238E27FC236}">
                <a16:creationId xmlns:a16="http://schemas.microsoft.com/office/drawing/2014/main" id="{D7B48797-0F2B-C39B-AEE5-68D298235B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" b="27803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51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31F05-B8A0-3C50-16B4-C64EBAE73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Accumulation Opportunity </a:t>
            </a:r>
          </a:p>
        </p:txBody>
      </p:sp>
      <p:pic>
        <p:nvPicPr>
          <p:cNvPr id="6" name="Content Placeholder 5" descr="A screenshot of a graph&#10;&#10;Description automatically generated">
            <a:extLst>
              <a:ext uri="{FF2B5EF4-FFF2-40B4-BE49-F238E27FC236}">
                <a16:creationId xmlns:a16="http://schemas.microsoft.com/office/drawing/2014/main" id="{E7590311-974C-AD8E-D539-88A6C14DF8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1931602"/>
            <a:ext cx="9832487" cy="4820890"/>
          </a:xfrm>
        </p:spPr>
      </p:pic>
      <p:pic>
        <p:nvPicPr>
          <p:cNvPr id="5" name="Content Placeholder 4" descr="Jars of coins">
            <a:extLst>
              <a:ext uri="{FF2B5EF4-FFF2-40B4-BE49-F238E27FC236}">
                <a16:creationId xmlns:a16="http://schemas.microsoft.com/office/drawing/2014/main" id="{3E98BB1D-B6F0-272E-6760-8ACB15CD5D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104775"/>
            <a:ext cx="2481262" cy="1654175"/>
          </a:xfrm>
        </p:spPr>
      </p:pic>
    </p:spTree>
    <p:extLst>
      <p:ext uri="{BB962C8B-B14F-4D97-AF65-F5344CB8AC3E}">
        <p14:creationId xmlns:p14="http://schemas.microsoft.com/office/powerpoint/2010/main" val="4013877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FB7A4C9-92CD-44D3-A28C-FA35567A9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6A0B86B-E5EF-4C51-B73A-A72785A885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28325C5-8310-4D23-B08F-74CD90E13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4BE24A6-CB18-43D8-A955-7A58E56A6D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90E549F-E66C-4639-8216-4DB579766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32D53E2-5427-44D7-90B2-B51D61398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F7F2D63-B189-47CB-BCBA-06F99730A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D23A140-3CAD-4933-988D-8A11B94F3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410EC65-0AB7-4EB5-9FD1-9781DDEC5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AB4B2E0-F6F4-4605-8A70-1EC201401F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0CBBB60-6409-4C10-A9AD-DFE815933D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4A1C4D2-346C-4562-9B1C-0DF21AA31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FC6324E-B1C3-40D9-9D58-1A1671A53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31307B7-2B8E-42C8-8DC0-B24B63021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DAD637B-3870-4191-9D4A-4FBA8707E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11E9181-21F5-407D-B7B8-764C9137D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8262C9F-5298-4F8D-8FC8-28A2E8371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C8A1B5C-3C6B-45F6-AC1C-82A3E934D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6AF6588-0730-4D45-AF19-1655AFFD9A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4862BC1-DD1E-4786-BD5C-270D7DCFA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8CD048-7F9C-418A-9F39-9C140BF37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9E062D0-55D1-418A-9BDB-308FD770B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1794E89-09BF-4BFA-8CB0-E669836577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949DB15-C4FA-4634-B6DD-6C9EF1424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1CA597-C684-4685-831F-816D17D73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F626A90-4A74-41FA-A4D2-30E16164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97012B9-C53C-47B9-809C-EC0E79839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ADA3DCC-1755-48A1-8AE0-9EDE32282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C6A4BA0-7434-42B8-B04D-AC831B85F8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F3FA5CC-6091-4DB0-9B9A-81F9572FD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A4CE318-4D10-46AE-B51B-22B2B0CC1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9119ED3-C89C-4B2F-B7A4-F3B45A6EC0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Content Placeholder 5" descr="A graph showing the growth of retirement income&#10;&#10;Description automatically generated">
            <a:extLst>
              <a:ext uri="{FF2B5EF4-FFF2-40B4-BE49-F238E27FC236}">
                <a16:creationId xmlns:a16="http://schemas.microsoft.com/office/drawing/2014/main" id="{F617B440-B000-B4A2-3867-9B4B1032D6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5" b="13326"/>
          <a:stretch/>
        </p:blipFill>
        <p:spPr>
          <a:xfrm>
            <a:off x="192527" y="168612"/>
            <a:ext cx="11797565" cy="65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55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F0949-2161-2129-4D85-F60C54D0F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u="sng" dirty="0"/>
              <a:t>Opportunities with Annuities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6B97A00-1D38-7558-53A5-727E9CCEFE1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2000" y="2749550"/>
          <a:ext cx="10380663" cy="3262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8643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591A4A5-C00F-4B45-9735-FD2841BF3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A16FDB6-C8B8-4BB9-B5F6-C9E7D1549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65D67BC-2831-45D1-804D-2B848B7FF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3254059-39EC-48CC-B948-9EE6B0551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F3E0572-7D5E-4FAA-B67C-23A9C6D71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C5F1231-CF22-4258-B764-592B6CB8D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B2C5387-42A2-4464-BF18-E70B0227B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926F39D-AFC8-4FF6-9211-84AA77717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D812696-9AF7-4D2B-A041-80C015F33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E6CB557-1E5B-4D2D-9330-8EB4AF730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03A4B30-3A15-4294-9BED-E7317857F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E7B8343-CDF9-4023-9FBF-F4ADE601B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BB30BD5-639D-4F53-BC6C-2A8D0FFFE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D7E1947-04B8-4F0B-9E3C-FC4E26D61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3EDB6D6-D309-48D4-87F4-AAED7C57C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F2E163F-B043-43B7-85CE-36F2136BAB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F6CB03C-E3B1-4D22-ABA3-986CC09FB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9B41E31-EE5F-423F-8B88-3B56009A3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59D4FE6-B271-4427-8273-0B80EF136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F7D26D0-83A1-41B0-82E3-FB5D3E93E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7E47C02-EBB8-4368-815C-FEDA23368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E61DA55-8618-4048-A65A-41E072D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DFC058B-6608-4509-92E1-D4D0D5BD5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E3652A3-36D6-4E0C-B7FB-52CD69E9C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BF82BE6-B2D5-4FA1-98B4-1E0072C39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ECA553C-C7B8-4353-BC4C-D622087D6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F802227-5CA9-40B4-870E-495C7899C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1A19F9E-BB49-4808-8481-77F848C2F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53A57BE-F139-4C31-8201-477E20DD2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F800EC-2D85-47C7-BFB8-B146DD929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478BA6D-3F48-40B1-8227-830029B62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1E6C45-0A76-456E-BDD6-3DCB66126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ight Triangle 80">
            <a:extLst>
              <a:ext uri="{FF2B5EF4-FFF2-40B4-BE49-F238E27FC236}">
                <a16:creationId xmlns:a16="http://schemas.microsoft.com/office/drawing/2014/main" id="{3C541D4F-11C2-4F36-B2A3-AB9028F2A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3" y="205909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7A0C4-E5CE-0A14-0DCB-E653052A4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2"/>
            <a:ext cx="3594152" cy="16172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Most recent 10 Years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A77E9-A302-F01F-2BFC-C75F855A3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402" y="2915016"/>
            <a:ext cx="3480533" cy="276260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Performance Increases Income Payments </a:t>
            </a:r>
          </a:p>
          <a:p>
            <a:r>
              <a:rPr lang="en-US" dirty="0"/>
              <a:t>Protected Income Base drives Annual Withdrawal</a:t>
            </a:r>
          </a:p>
          <a:p>
            <a:r>
              <a:rPr lang="en-US" b="1" i="1" dirty="0">
                <a:solidFill>
                  <a:srgbClr val="00B050"/>
                </a:solidFill>
              </a:rPr>
              <a:t>Joint Income Option for Surviving Spouse</a:t>
            </a:r>
          </a:p>
        </p:txBody>
      </p:sp>
      <p:pic>
        <p:nvPicPr>
          <p:cNvPr id="6" name="Content Placeholder 5" descr="A close-up of a table&#10;&#10;Description automatically generated">
            <a:extLst>
              <a:ext uri="{FF2B5EF4-FFF2-40B4-BE49-F238E27FC236}">
                <a16:creationId xmlns:a16="http://schemas.microsoft.com/office/drawing/2014/main" id="{EF6FFE8A-6E56-B7E2-2CAF-0441C429D9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58" y="254304"/>
            <a:ext cx="7555527" cy="642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64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F2022-137F-D0BA-B214-BB18E922C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 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25863-000D-6FF7-3AF5-E1046C477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Riders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67D4B-5E08-3BD0-0A7D-EFF626EEC5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D5156"/>
                </a:solidFill>
                <a:effectLst/>
                <a:latin typeface="Google Sans"/>
              </a:rPr>
              <a:t>A rider charge on an annuity is 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an additional fee that can be </a:t>
            </a:r>
            <a:r>
              <a:rPr lang="en-US" b="1" i="1" u="sng" dirty="0">
                <a:solidFill>
                  <a:srgbClr val="040C28"/>
                </a:solidFill>
                <a:effectLst/>
                <a:latin typeface="Google Sans"/>
              </a:rPr>
              <a:t>added to the cost of the annuity contract</a:t>
            </a:r>
            <a:r>
              <a:rPr lang="en-US" b="1" i="1" u="sng" dirty="0">
                <a:solidFill>
                  <a:srgbClr val="4D5156"/>
                </a:solidFill>
                <a:effectLst/>
                <a:latin typeface="Google Sans"/>
              </a:rPr>
              <a:t>. Riders are optional features that provide additional benefits, </a:t>
            </a:r>
            <a:r>
              <a:rPr lang="en-US" b="0" i="0" dirty="0">
                <a:solidFill>
                  <a:srgbClr val="4D5156"/>
                </a:solidFill>
                <a:effectLst/>
                <a:latin typeface="Google Sans"/>
              </a:rPr>
              <a:t>such as death benefits, long-term care coverage, or guarantees on the minimum interest rate earned on the annuity.</a:t>
            </a:r>
          </a:p>
          <a:p>
            <a:r>
              <a:rPr lang="en-US" b="1" i="1" dirty="0">
                <a:solidFill>
                  <a:srgbClr val="4D5156"/>
                </a:solidFill>
                <a:latin typeface="Google Sans"/>
              </a:rPr>
              <a:t>Guaranteed Lifetime Income : 1.10%-1.20%</a:t>
            </a:r>
            <a:endParaRPr lang="en-US" b="1" i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D1FB0A-AC87-8755-B50C-4174DCE0CB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Early Cash Out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CDD051-2097-E73B-971F-0703F0365AE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D5156"/>
                </a:solidFill>
                <a:effectLst/>
                <a:latin typeface="Google Sans"/>
              </a:rPr>
              <a:t>Annuity Surrender Charges. A surrender charge is a penalty for taking out money from an annuity before it matures, usually within </a:t>
            </a:r>
            <a:r>
              <a:rPr lang="en-US" b="1" i="1" u="sng" dirty="0">
                <a:solidFill>
                  <a:srgbClr val="4D5156"/>
                </a:solidFill>
                <a:effectLst/>
                <a:latin typeface="Google Sans"/>
              </a:rPr>
              <a:t>six to eight years of purchasing</a:t>
            </a:r>
            <a:r>
              <a:rPr lang="en-US" b="0" i="0" dirty="0">
                <a:solidFill>
                  <a:srgbClr val="4D5156"/>
                </a:solidFill>
                <a:effectLst/>
                <a:latin typeface="Google Sans"/>
              </a:rPr>
              <a:t>. This charge can be as much as 7% of your annuity's value. To avoid or reduce this charge, 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wait until the surrender period ends</a:t>
            </a:r>
            <a:r>
              <a:rPr lang="en-US" b="0" i="0" dirty="0">
                <a:solidFill>
                  <a:srgbClr val="4D5156"/>
                </a:solidFill>
                <a:effectLst/>
                <a:latin typeface="Google Sans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246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2017F-80BE-F916-7C3E-BD871D7E7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522" y="236213"/>
            <a:ext cx="8267296" cy="656543"/>
          </a:xfrm>
        </p:spPr>
        <p:txBody>
          <a:bodyPr>
            <a:normAutofit/>
          </a:bodyPr>
          <a:lstStyle/>
          <a:p>
            <a:r>
              <a:rPr lang="en-US" sz="3600" b="1" i="1" dirty="0"/>
              <a:t>Talking Points of a Fixed Indexed Annuity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FE490-2A37-4198-16E7-5B63E57F1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48" y="1174111"/>
            <a:ext cx="10943305" cy="5643310"/>
          </a:xfrm>
        </p:spPr>
        <p:txBody>
          <a:bodyPr>
            <a:normAutofit fontScale="92500" lnSpcReduction="2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Premium Payments are Deposited into the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General Account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the Insurance Company   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Policy is Issued and Benefits Guaranteed based on the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secured assets of the Insurance Company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Insurance Company makes their money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earning interest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from the Premium Payment deposited in General Account 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Insurance Company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purchases Option Contracts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based on your preferred indexing strategies using a small portion of the interested earned from the Premium Deposit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IF an Option is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the Money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, the option is exercised, and the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proceeds are credited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your Policy Account Value. Gains are locked in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If the Option is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Out of the Money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the option expires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no loss to the account value.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100% Downside Protection , annual return cannot be less than 0%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Indexing Strategies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have caps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(maximum return for the that index) or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participation rates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(percent of the annual gains credited to your account, participation rate can exceed 100%)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 is a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fee associated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with the Lifetime Income Benefit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1.1% annually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If a there is no Income Benefit needed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fee is 0%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Surrender Penalties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are applied due to an early contract / policy liquidation . Most FIA have 10 years or less surrender penalties. 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Market Value Adjustment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might be applied during the Surrender Penalty Years – MVA is based on the current bond markets ,  sudden increases in rates has a negative effect, sudden decrease in rates has a positive effect. 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Fixed Indexed Annuities are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Tax Deferred Investments 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They are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contract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between the insurance company and the policy owner.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They are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Asset Protected in some States.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619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9EADA-DDF5-317C-8049-A870A6A9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Annuities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82C014E-94ED-440B-3403-D6DBFFAAA8C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1600" y="2254250"/>
          <a:ext cx="9486900" cy="3917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1548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nuities 101">
            <a:extLst>
              <a:ext uri="{FF2B5EF4-FFF2-40B4-BE49-F238E27FC236}">
                <a16:creationId xmlns:a16="http://schemas.microsoft.com/office/drawing/2014/main" id="{0873BA39-CC0E-668D-A1B6-172C1A10C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5990" y="499341"/>
            <a:ext cx="9839662" cy="646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110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28E0D1A-C4BE-45A2-8DC8-0F40A5CF6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0057AA1D-B7C7-4861-9F70-E99E88B45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5D60B7D-A092-4CA2-AF1F-77BD0701C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329F4CE-C801-4ECE-AEFC-42669F629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F6B39D1-2DCB-4364-AE52-9A0B87D9E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647C7B4-4A44-45A7-8DD6-E596C283D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7F96FBF9-46F8-4AB6-931B-51DFB774F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EE23196-87CD-4F9B-A08C-38E1EAAF5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0C70829-A0F5-424C-A745-74DA69CF5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0457712F-6B5E-4938-B98B-A7803CD46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6561D0D-A672-447C-AEED-78B9527DA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3F1C857-1F67-47D9-BFA8-5B339E5EA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B8FA5CB-1D3C-4E14-9434-7E4D66AAE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0ABCE27C-9AC4-4754-8EAA-D59D58997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D630899-9611-4472-B3D8-261B9A24A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623F8A0-2B0D-4F49-B307-53344F5F4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33938EC-970A-4E71-976B-24963D3A4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D937B29-A38E-4F23-A2FD-9D70A7013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23CDC95C-7186-438C-BFE8-54F6FA777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CDB5093-EB99-4C82-A817-D6DF8CFAF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C912FFB2-7893-483B-9785-A1E720B98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6A8E70F-E52E-44C2-9FE5-FB61307FA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EF04ACB9-BFE2-428F-97C8-0B2C5CC64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234E888-6D1A-4A79-BE5E-68D07B155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5ACA22D7-A0A6-4F79-BAB3-98E099FE8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EBA21468-5587-4E93-A782-F5EAFF2A0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2ACC8BD-1D67-49FE-8447-D15808E6B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8DAEA87-8F61-4E7F-9719-69CDF73D5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112FF54A-82A8-4050-BF72-58ADBBE94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F612A82A-EC4D-45E5-A1AA-DA7993691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Content Placeholder 3" descr="Chart, line chart&#10;&#10;Description automatically generated">
            <a:extLst>
              <a:ext uri="{FF2B5EF4-FFF2-40B4-BE49-F238E27FC236}">
                <a16:creationId xmlns:a16="http://schemas.microsoft.com/office/drawing/2014/main" id="{C41DDF03-9492-C1F3-5CAC-7BFB1AA9E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8"/>
          <a:stretch/>
        </p:blipFill>
        <p:spPr>
          <a:xfrm>
            <a:off x="-6214" y="-3440"/>
            <a:ext cx="12165590" cy="6861439"/>
          </a:xfrm>
          <a:custGeom>
            <a:avLst/>
            <a:gdLst/>
            <a:ahLst/>
            <a:cxnLst/>
            <a:rect l="l" t="t" r="r" b="b"/>
            <a:pathLst>
              <a:path w="12165590" h="6861439">
                <a:moveTo>
                  <a:pt x="0" y="0"/>
                </a:moveTo>
                <a:lnTo>
                  <a:pt x="7550015" y="0"/>
                </a:lnTo>
                <a:lnTo>
                  <a:pt x="7550015" y="3440"/>
                </a:lnTo>
                <a:lnTo>
                  <a:pt x="11908206" y="3440"/>
                </a:lnTo>
                <a:cubicBezTo>
                  <a:pt x="12719377" y="3325283"/>
                  <a:pt x="11361678" y="3429091"/>
                  <a:pt x="11276030" y="6549808"/>
                </a:cubicBezTo>
                <a:lnTo>
                  <a:pt x="11271828" y="6861439"/>
                </a:lnTo>
                <a:lnTo>
                  <a:pt x="0" y="686143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9252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4601D-3DD8-80B9-BD45-F8CB9540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8267296" cy="669515"/>
          </a:xfrm>
        </p:spPr>
        <p:txBody>
          <a:bodyPr>
            <a:normAutofit fontScale="90000"/>
          </a:bodyPr>
          <a:lstStyle/>
          <a:p>
            <a:r>
              <a:rPr lang="en-US" dirty="0"/>
              <a:t>Stock Market Declines -20% or More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B5D81B4-70AF-694C-C6AE-D57683420A4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6162" y="2084378"/>
          <a:ext cx="10691626" cy="4853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0049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06632-CD5B-7B3C-3CF7-8DF8F1F6C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2000 to 2024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F943AA8-26E0-1BA3-00CD-46E9D051B9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5149" y="2692400"/>
          <a:ext cx="11009677" cy="318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44,390 2012 Year Images, Stock Photos, 3D objects, &amp; Vectors ...">
            <a:extLst>
              <a:ext uri="{FF2B5EF4-FFF2-40B4-BE49-F238E27FC236}">
                <a16:creationId xmlns:a16="http://schemas.microsoft.com/office/drawing/2014/main" id="{03C1CD9A-2B92-F086-FD88-5D221901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945" y="2936304"/>
            <a:ext cx="2593641" cy="176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07,400+ 2020 Stock Photos, Pictures &amp; Royalty-Free Images ...">
            <a:extLst>
              <a:ext uri="{FF2B5EF4-FFF2-40B4-BE49-F238E27FC236}">
                <a16:creationId xmlns:a16="http://schemas.microsoft.com/office/drawing/2014/main" id="{196D3715-431C-BD6C-CC18-70375F38B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15" y="2936304"/>
            <a:ext cx="2499043" cy="176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024 Images - Free Download on Freepik">
            <a:extLst>
              <a:ext uri="{FF2B5EF4-FFF2-40B4-BE49-F238E27FC236}">
                <a16:creationId xmlns:a16="http://schemas.microsoft.com/office/drawing/2014/main" id="{7420DD74-72A5-AC4E-2685-7CAA564B3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974" y="2936304"/>
            <a:ext cx="2589852" cy="176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532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19BE2-02C3-D397-4D36-C09D11793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403245"/>
            <a:ext cx="8267296" cy="2248026"/>
          </a:xfrm>
        </p:spPr>
        <p:txBody>
          <a:bodyPr>
            <a:noAutofit/>
          </a:bodyPr>
          <a:lstStyle/>
          <a:p>
            <a:br>
              <a:rPr lang="en-US" sz="4000" b="1" i="1" dirty="0"/>
            </a:br>
            <a:r>
              <a:rPr lang="en-US" sz="4000" b="1" i="1" dirty="0"/>
              <a:t>Protection Against </a:t>
            </a:r>
            <a:br>
              <a:rPr lang="en-US" sz="4000" b="1" i="1" dirty="0"/>
            </a:br>
            <a:r>
              <a:rPr lang="en-US" sz="4000" b="1" i="1" dirty="0"/>
              <a:t>Stock Market Declines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7D07234-1EF6-4096-AE59-2F877D713E2C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65150" y="2692400"/>
          <a:ext cx="10793856" cy="3981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Stock Goes Up GIF - Stock Market Goes Up Up - Discover ...">
            <a:extLst>
              <a:ext uri="{FF2B5EF4-FFF2-40B4-BE49-F238E27FC236}">
                <a16:creationId xmlns:a16="http://schemas.microsoft.com/office/drawing/2014/main" id="{66D58AF2-1231-16A4-3189-5BAEB163114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03245"/>
            <a:ext cx="2437414" cy="205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166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8748A-FFA2-3010-EE84-74861A589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Indexing Crediting Rates – </a:t>
            </a:r>
            <a:br>
              <a:rPr lang="en-US" b="1" i="1" dirty="0"/>
            </a:b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 a Negative Return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B5BD736-CE21-960D-C7E3-AFCABBF0F65F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65149" y="2692400"/>
          <a:ext cx="8267295" cy="318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Stock Fluctuating With The Market - Trade Stock, HD Png Download ,  Transparent Png Image - PNGitem">
            <a:extLst>
              <a:ext uri="{FF2B5EF4-FFF2-40B4-BE49-F238E27FC236}">
                <a16:creationId xmlns:a16="http://schemas.microsoft.com/office/drawing/2014/main" id="{51A29600-7F38-F173-2CDA-D1C16B03B71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49" y="2844283"/>
            <a:ext cx="2487977" cy="19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961024"/>
      </p:ext>
    </p:extLst>
  </p:cSld>
  <p:clrMapOvr>
    <a:masterClrMapping/>
  </p:clrMapOvr>
</p:sld>
</file>

<file path=ppt/theme/theme1.xml><?xml version="1.0" encoding="utf-8"?>
<a:theme xmlns:a="http://schemas.openxmlformats.org/drawingml/2006/main" name="MadridVTI">
  <a:themeElements>
    <a:clrScheme name="AnalogousFromRegularSeedRightStep">
      <a:dk1>
        <a:srgbClr val="000000"/>
      </a:dk1>
      <a:lt1>
        <a:srgbClr val="FFFFFF"/>
      </a:lt1>
      <a:dk2>
        <a:srgbClr val="412724"/>
      </a:dk2>
      <a:lt2>
        <a:srgbClr val="E2E8E4"/>
      </a:lt2>
      <a:accent1>
        <a:srgbClr val="D739AE"/>
      </a:accent1>
      <a:accent2>
        <a:srgbClr val="C5275A"/>
      </a:accent2>
      <a:accent3>
        <a:srgbClr val="D74839"/>
      </a:accent3>
      <a:accent4>
        <a:srgbClr val="C57827"/>
      </a:accent4>
      <a:accent5>
        <a:srgbClr val="B0A72F"/>
      </a:accent5>
      <a:accent6>
        <a:srgbClr val="81B223"/>
      </a:accent6>
      <a:hlink>
        <a:srgbClr val="31944B"/>
      </a:hlink>
      <a:folHlink>
        <a:srgbClr val="7F7F7F"/>
      </a:folHlink>
    </a:clrScheme>
    <a:fontScheme name="Madrid">
      <a:majorFont>
        <a:latin typeface="Seaford Display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ridVTI" id="{5F675924-ADDD-6B4C-A2D4-69150D1F0C16}" vid="{BEA84270-19BD-7342-8ABF-EFF1668AF117}"/>
    </a:ext>
  </a:extLst>
</a:theme>
</file>

<file path=ppt/theme/theme10.xml><?xml version="1.0" encoding="utf-8"?>
<a:theme xmlns:a="http://schemas.openxmlformats.org/drawingml/2006/main" name="CosineVTI">
  <a:themeElements>
    <a:clrScheme name="AnalogousFromDarkSeedLeftStep">
      <a:dk1>
        <a:srgbClr val="000000"/>
      </a:dk1>
      <a:lt1>
        <a:srgbClr val="FFFFFF"/>
      </a:lt1>
      <a:dk2>
        <a:srgbClr val="412E24"/>
      </a:dk2>
      <a:lt2>
        <a:srgbClr val="E8E2E8"/>
      </a:lt2>
      <a:accent1>
        <a:srgbClr val="47B547"/>
      </a:accent1>
      <a:accent2>
        <a:srgbClr val="6CB13B"/>
      </a:accent2>
      <a:accent3>
        <a:srgbClr val="98A942"/>
      </a:accent3>
      <a:accent4>
        <a:srgbClr val="B1933B"/>
      </a:accent4>
      <a:accent5>
        <a:srgbClr val="C3744D"/>
      </a:accent5>
      <a:accent6>
        <a:srgbClr val="B13B45"/>
      </a:accent6>
      <a:hlink>
        <a:srgbClr val="AF743A"/>
      </a:hlink>
      <a:folHlink>
        <a:srgbClr val="7F7F7F"/>
      </a:folHlink>
    </a:clrScheme>
    <a:fontScheme name="Custom 50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sineVTI" id="{4F4449D5-5E9D-4D83-9E2A-939F9CF20276}" vid="{03166EA1-370F-4321-A61E-8851365B4312}"/>
    </a:ext>
  </a:extLst>
</a:theme>
</file>

<file path=ppt/theme/theme2.xml><?xml version="1.0" encoding="utf-8"?>
<a:theme xmlns:a="http://schemas.openxmlformats.org/drawingml/2006/main" name="Bevel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Custom 53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VTI" id="{C9E5F598-602B-46C1-AA16-073CEB959654}" vid="{2AE1FD39-65AD-4D34-93E9-C7019D0ECBAC}"/>
    </a:ext>
  </a:extLst>
</a:theme>
</file>

<file path=ppt/theme/theme3.xml><?xml version="1.0" encoding="utf-8"?>
<a:theme xmlns:a="http://schemas.openxmlformats.org/drawingml/2006/main" name="ClassicFrameVTI">
  <a:themeElements>
    <a:clrScheme name="AnalogousFromLightSeedRightStep">
      <a:dk1>
        <a:srgbClr val="000000"/>
      </a:dk1>
      <a:lt1>
        <a:srgbClr val="FFFFFF"/>
      </a:lt1>
      <a:dk2>
        <a:srgbClr val="242F41"/>
      </a:dk2>
      <a:lt2>
        <a:srgbClr val="E2E3E8"/>
      </a:lt2>
      <a:accent1>
        <a:srgbClr val="AAA080"/>
      </a:accent1>
      <a:accent2>
        <a:srgbClr val="9CA671"/>
      </a:accent2>
      <a:accent3>
        <a:srgbClr val="8FA87F"/>
      </a:accent3>
      <a:accent4>
        <a:srgbClr val="76AD78"/>
      </a:accent4>
      <a:accent5>
        <a:srgbClr val="81AB93"/>
      </a:accent5>
      <a:accent6>
        <a:srgbClr val="74AAA2"/>
      </a:accent6>
      <a:hlink>
        <a:srgbClr val="6979AE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4.xml><?xml version="1.0" encoding="utf-8"?>
<a:theme xmlns:a="http://schemas.openxmlformats.org/drawingml/2006/main" name="ChitchatVTI">
  <a:themeElements>
    <a:clrScheme name="AnalogousFromDarkSeedLeftStep">
      <a:dk1>
        <a:srgbClr val="000000"/>
      </a:dk1>
      <a:lt1>
        <a:srgbClr val="FFFFFF"/>
      </a:lt1>
      <a:dk2>
        <a:srgbClr val="171734"/>
      </a:dk2>
      <a:lt2>
        <a:srgbClr val="F0F3F2"/>
      </a:lt2>
      <a:accent1>
        <a:srgbClr val="C34D76"/>
      </a:accent1>
      <a:accent2>
        <a:srgbClr val="B13B95"/>
      </a:accent2>
      <a:accent3>
        <a:srgbClr val="AE4DC3"/>
      </a:accent3>
      <a:accent4>
        <a:srgbClr val="6B3BB1"/>
      </a:accent4>
      <a:accent5>
        <a:srgbClr val="4D4EC3"/>
      </a:accent5>
      <a:accent6>
        <a:srgbClr val="3B6EB1"/>
      </a:accent6>
      <a:hlink>
        <a:srgbClr val="6654C6"/>
      </a:hlink>
      <a:folHlink>
        <a:srgbClr val="7F7F7F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tchatVTI" id="{08BB1610-1071-4750-BA6F-EA15E875FFCD}" vid="{D7BDF053-2181-45AE-9365-FFAA906CB43F}"/>
    </a:ext>
  </a:extLst>
</a:theme>
</file>

<file path=ppt/theme/theme5.xml><?xml version="1.0" encoding="utf-8"?>
<a:theme xmlns:a="http://schemas.openxmlformats.org/drawingml/2006/main" name="ThinLineVTI">
  <a:themeElements>
    <a:clrScheme name="AnalogousFromRegularSeedRightStep">
      <a:dk1>
        <a:srgbClr val="000000"/>
      </a:dk1>
      <a:lt1>
        <a:srgbClr val="FFFFFF"/>
      </a:lt1>
      <a:dk2>
        <a:srgbClr val="412724"/>
      </a:dk2>
      <a:lt2>
        <a:srgbClr val="E2E8E4"/>
      </a:lt2>
      <a:accent1>
        <a:srgbClr val="D739AE"/>
      </a:accent1>
      <a:accent2>
        <a:srgbClr val="C5275A"/>
      </a:accent2>
      <a:accent3>
        <a:srgbClr val="D74839"/>
      </a:accent3>
      <a:accent4>
        <a:srgbClr val="C57827"/>
      </a:accent4>
      <a:accent5>
        <a:srgbClr val="B0A72F"/>
      </a:accent5>
      <a:accent6>
        <a:srgbClr val="81B223"/>
      </a:accent6>
      <a:hlink>
        <a:srgbClr val="31944B"/>
      </a:hlink>
      <a:folHlink>
        <a:srgbClr val="7F7F7F"/>
      </a:folHlink>
    </a:clrScheme>
    <a:fontScheme name="Custom 3">
      <a:majorFont>
        <a:latin typeface="Bell MT"/>
        <a:ea typeface=""/>
        <a:cs typeface=""/>
      </a:majorFont>
      <a:minorFont>
        <a:latin typeface="Bell M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ppt/theme/theme6.xml><?xml version="1.0" encoding="utf-8"?>
<a:theme xmlns:a="http://schemas.openxmlformats.org/drawingml/2006/main" name="Sine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BohemianVTI">
  <a:themeElements>
    <a:clrScheme name="AnalogousFromLightSeedLeftStep">
      <a:dk1>
        <a:srgbClr val="000000"/>
      </a:dk1>
      <a:lt1>
        <a:srgbClr val="FFFFFF"/>
      </a:lt1>
      <a:dk2>
        <a:srgbClr val="21373A"/>
      </a:dk2>
      <a:lt2>
        <a:srgbClr val="E8E2E2"/>
      </a:lt2>
      <a:accent1>
        <a:srgbClr val="80A9A7"/>
      </a:accent1>
      <a:accent2>
        <a:srgbClr val="75AB91"/>
      </a:accent2>
      <a:accent3>
        <a:srgbClr val="81AC86"/>
      </a:accent3>
      <a:accent4>
        <a:srgbClr val="86AC76"/>
      </a:accent4>
      <a:accent5>
        <a:srgbClr val="9AA57D"/>
      </a:accent5>
      <a:accent6>
        <a:srgbClr val="A9A274"/>
      </a:accent6>
      <a:hlink>
        <a:srgbClr val="AE696D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9.xml><?xml version="1.0" encoding="utf-8"?>
<a:theme xmlns:a="http://schemas.openxmlformats.org/drawingml/2006/main" name="ArchwayVTI">
  <a:themeElements>
    <a:clrScheme name="Custom 1">
      <a:dk1>
        <a:sysClr val="windowText" lastClr="000000"/>
      </a:dk1>
      <a:lt1>
        <a:sysClr val="window" lastClr="FFFFFF"/>
      </a:lt1>
      <a:dk2>
        <a:srgbClr val="2E3A3C"/>
      </a:dk2>
      <a:lt2>
        <a:srgbClr val="EDE9E7"/>
      </a:lt2>
      <a:accent1>
        <a:srgbClr val="898470"/>
      </a:accent1>
      <a:accent2>
        <a:srgbClr val="7A8773"/>
      </a:accent2>
      <a:accent3>
        <a:srgbClr val="8C845E"/>
      </a:accent3>
      <a:accent4>
        <a:srgbClr val="9F7E56"/>
      </a:accent4>
      <a:accent5>
        <a:srgbClr val="9B7E69"/>
      </a:accent5>
      <a:accent6>
        <a:srgbClr val="AA7862"/>
      </a:accent6>
      <a:hlink>
        <a:srgbClr val="7A8773"/>
      </a:hlink>
      <a:folHlink>
        <a:srgbClr val="9F7E56"/>
      </a:folHlink>
    </a:clrScheme>
    <a:fontScheme name="Archway">
      <a:majorFont>
        <a:latin typeface="Felix Titling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wayVTI" id="{309F1D27-9968-4F93-BA7C-3666A757FD2E}" vid="{76D8E8FD-8787-4E56-A14A-C28BF58ABEE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16398</TotalTime>
  <Words>701</Words>
  <Application>Microsoft Office PowerPoint</Application>
  <PresentationFormat>Widescreen</PresentationFormat>
  <Paragraphs>112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51" baseType="lpstr">
      <vt:lpstr>Arial</vt:lpstr>
      <vt:lpstr>Avenir Next LT Pro</vt:lpstr>
      <vt:lpstr>Bell MT</vt:lpstr>
      <vt:lpstr>Bierstadt</vt:lpstr>
      <vt:lpstr>Calibri</vt:lpstr>
      <vt:lpstr>Calibri Light</vt:lpstr>
      <vt:lpstr>Felix Titling</vt:lpstr>
      <vt:lpstr>Gill Sans MT</vt:lpstr>
      <vt:lpstr>Google Sans</vt:lpstr>
      <vt:lpstr>Goudy Old Style</vt:lpstr>
      <vt:lpstr>Grandview</vt:lpstr>
      <vt:lpstr>Modern Love</vt:lpstr>
      <vt:lpstr>Posterama</vt:lpstr>
      <vt:lpstr>Seaford Display</vt:lpstr>
      <vt:lpstr>System Font Regular</vt:lpstr>
      <vt:lpstr>Tenorite</vt:lpstr>
      <vt:lpstr>The Hand</vt:lpstr>
      <vt:lpstr>The Serif Hand</vt:lpstr>
      <vt:lpstr>Wingdings</vt:lpstr>
      <vt:lpstr>MadridVTI</vt:lpstr>
      <vt:lpstr>BevelVTI</vt:lpstr>
      <vt:lpstr>ClassicFrameVTI</vt:lpstr>
      <vt:lpstr>ChitchatVTI</vt:lpstr>
      <vt:lpstr>ThinLineVTI</vt:lpstr>
      <vt:lpstr>SineVTI</vt:lpstr>
      <vt:lpstr>Office Theme</vt:lpstr>
      <vt:lpstr>BohemianVTI</vt:lpstr>
      <vt:lpstr>ArchwayVTI</vt:lpstr>
      <vt:lpstr>CosineVTI</vt:lpstr>
      <vt:lpstr>Annuities </vt:lpstr>
      <vt:lpstr>Opportunities with Annuities</vt:lpstr>
      <vt:lpstr>Benefits of Annuities </vt:lpstr>
      <vt:lpstr>PowerPoint Presentation</vt:lpstr>
      <vt:lpstr>PowerPoint Presentation</vt:lpstr>
      <vt:lpstr>Stock Market Declines -20% or More </vt:lpstr>
      <vt:lpstr>2000 to 2024</vt:lpstr>
      <vt:lpstr> Protection Against  Stock Market Declines </vt:lpstr>
      <vt:lpstr>Indexing Crediting Rates –  Never a Negative Return </vt:lpstr>
      <vt:lpstr>Fixed Indexed Annuities </vt:lpstr>
      <vt:lpstr>Guaranteed Lifetime Income </vt:lpstr>
      <vt:lpstr> Future Income Planning </vt:lpstr>
      <vt:lpstr>Income Rider Key Words</vt:lpstr>
      <vt:lpstr>Protected Income Base </vt:lpstr>
      <vt:lpstr>Growth and Income </vt:lpstr>
      <vt:lpstr>PowerPoint Presentation</vt:lpstr>
      <vt:lpstr>PowerPoint Presentation</vt:lpstr>
      <vt:lpstr>Accumulation Opportunity </vt:lpstr>
      <vt:lpstr>PowerPoint Presentation</vt:lpstr>
      <vt:lpstr>Most recent 10 Years</vt:lpstr>
      <vt:lpstr>Fee Structure</vt:lpstr>
      <vt:lpstr>Talking Points of a Fixed Indexed Annuity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Annuities </dc:title>
  <dc:creator>Tye Williams</dc:creator>
  <cp:lastModifiedBy>Tye Williams</cp:lastModifiedBy>
  <cp:revision>3</cp:revision>
  <cp:lastPrinted>2024-03-27T05:14:48Z</cp:lastPrinted>
  <dcterms:created xsi:type="dcterms:W3CDTF">2024-03-15T13:11:47Z</dcterms:created>
  <dcterms:modified xsi:type="dcterms:W3CDTF">2024-05-07T03:48:05Z</dcterms:modified>
</cp:coreProperties>
</file>