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Lst>
  <p:notesMasterIdLst>
    <p:notesMasterId r:id="rId42"/>
  </p:notesMasterIdLst>
  <p:sldIdLst>
    <p:sldId id="256" r:id="rId6"/>
    <p:sldId id="265" r:id="rId7"/>
    <p:sldId id="262" r:id="rId8"/>
    <p:sldId id="306" r:id="rId9"/>
    <p:sldId id="290" r:id="rId10"/>
    <p:sldId id="307" r:id="rId11"/>
    <p:sldId id="266" r:id="rId12"/>
    <p:sldId id="268" r:id="rId13"/>
    <p:sldId id="305" r:id="rId14"/>
    <p:sldId id="294" r:id="rId15"/>
    <p:sldId id="270" r:id="rId16"/>
    <p:sldId id="297" r:id="rId17"/>
    <p:sldId id="257" r:id="rId18"/>
    <p:sldId id="258" r:id="rId19"/>
    <p:sldId id="259" r:id="rId20"/>
    <p:sldId id="260" r:id="rId21"/>
    <p:sldId id="261" r:id="rId22"/>
    <p:sldId id="298" r:id="rId23"/>
    <p:sldId id="263" r:id="rId24"/>
    <p:sldId id="264" r:id="rId25"/>
    <p:sldId id="299" r:id="rId26"/>
    <p:sldId id="300" r:id="rId27"/>
    <p:sldId id="301" r:id="rId28"/>
    <p:sldId id="302" r:id="rId29"/>
    <p:sldId id="269" r:id="rId30"/>
    <p:sldId id="303" r:id="rId31"/>
    <p:sldId id="271" r:id="rId32"/>
    <p:sldId id="272" r:id="rId33"/>
    <p:sldId id="273" r:id="rId34"/>
    <p:sldId id="291" r:id="rId35"/>
    <p:sldId id="304" r:id="rId36"/>
    <p:sldId id="275" r:id="rId37"/>
    <p:sldId id="288" r:id="rId38"/>
    <p:sldId id="274" r:id="rId39"/>
    <p:sldId id="289" r:id="rId40"/>
    <p:sldId id="286"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 Jon Simonetti" initials="(JS" lastIdx="1" clrIdx="0">
    <p:extLst>
      <p:ext uri="{19B8F6BF-5375-455C-9EA6-DF929625EA0E}">
        <p15:presenceInfo xmlns:p15="http://schemas.microsoft.com/office/powerpoint/2012/main" userId="(s) Jon Simonett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7005C"/>
    <a:srgbClr val="290F41"/>
    <a:srgbClr val="3A15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37C16-0F16-4171-BDC1-E40E7770E52B}" v="12" dt="2022-11-14T18:30:59.282"/>
    <p1510:client id="{80BCF9FB-1346-485B-A9D5-0764130802B6}" v="259" dt="2022-11-14T19:26:30.284"/>
    <p1510:client id="{90FF3039-C2E3-4491-8BB0-16D039D69BBC}" vWet="4" dt="2022-11-14T19:03:45.600"/>
    <p1510:client id="{C43AB567-7D2E-4ABA-ACC7-A532346365E0}" v="7" dt="2022-11-14T18:37:31.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 George Mangnall-Green" userId="S::wsgm@lunet.lboro.ac.uk::2ec27883-31a9-499a-909a-dc1abe66fc6a" providerId="AD" clId="Web-{C43AB567-7D2E-4ABA-ACC7-A532346365E0}"/>
    <pc:docChg chg="modSld">
      <pc:chgData name="(s) George Mangnall-Green" userId="S::wsgm@lunet.lboro.ac.uk::2ec27883-31a9-499a-909a-dc1abe66fc6a" providerId="AD" clId="Web-{C43AB567-7D2E-4ABA-ACC7-A532346365E0}" dt="2022-11-14T18:37:29.272" v="5" actId="20577"/>
      <pc:docMkLst>
        <pc:docMk/>
      </pc:docMkLst>
      <pc:sldChg chg="modSp">
        <pc:chgData name="(s) George Mangnall-Green" userId="S::wsgm@lunet.lboro.ac.uk::2ec27883-31a9-499a-909a-dc1abe66fc6a" providerId="AD" clId="Web-{C43AB567-7D2E-4ABA-ACC7-A532346365E0}" dt="2022-11-14T18:37:29.272" v="5" actId="20577"/>
        <pc:sldMkLst>
          <pc:docMk/>
          <pc:sldMk cId="3942520137" sldId="262"/>
        </pc:sldMkLst>
        <pc:spChg chg="mod">
          <ac:chgData name="(s) George Mangnall-Green" userId="S::wsgm@lunet.lboro.ac.uk::2ec27883-31a9-499a-909a-dc1abe66fc6a" providerId="AD" clId="Web-{C43AB567-7D2E-4ABA-ACC7-A532346365E0}" dt="2022-11-14T18:37:29.272" v="5" actId="20577"/>
          <ac:spMkLst>
            <pc:docMk/>
            <pc:sldMk cId="3942520137" sldId="262"/>
            <ac:spMk id="3" creationId="{59E23771-3C2F-47DC-B36F-33427BA0474F}"/>
          </ac:spMkLst>
        </pc:spChg>
      </pc:sldChg>
    </pc:docChg>
  </pc:docChgLst>
  <pc:docChgLst>
    <pc:chgData name="(s) George Mangnall-Green" userId="2ec27883-31a9-499a-909a-dc1abe66fc6a" providerId="ADAL" clId="{23F37C16-0F16-4171-BDC1-E40E7770E52B}"/>
    <pc:docChg chg="undo custSel addSld delSld modSld sldOrd">
      <pc:chgData name="(s) George Mangnall-Green" userId="2ec27883-31a9-499a-909a-dc1abe66fc6a" providerId="ADAL" clId="{23F37C16-0F16-4171-BDC1-E40E7770E52B}" dt="2022-11-14T18:31:04.441" v="1444" actId="14100"/>
      <pc:docMkLst>
        <pc:docMk/>
      </pc:docMkLst>
      <pc:sldChg chg="modSp mod">
        <pc:chgData name="(s) George Mangnall-Green" userId="2ec27883-31a9-499a-909a-dc1abe66fc6a" providerId="ADAL" clId="{23F37C16-0F16-4171-BDC1-E40E7770E52B}" dt="2022-11-14T16:36:22.548" v="3" actId="20577"/>
        <pc:sldMkLst>
          <pc:docMk/>
          <pc:sldMk cId="3777048687" sldId="256"/>
        </pc:sldMkLst>
        <pc:spChg chg="mod">
          <ac:chgData name="(s) George Mangnall-Green" userId="2ec27883-31a9-499a-909a-dc1abe66fc6a" providerId="ADAL" clId="{23F37C16-0F16-4171-BDC1-E40E7770E52B}" dt="2022-11-14T16:36:22.548" v="3" actId="20577"/>
          <ac:spMkLst>
            <pc:docMk/>
            <pc:sldMk cId="3777048687" sldId="256"/>
            <ac:spMk id="3" creationId="{584E8D6E-6E3A-4C68-86DF-4C7C33D69796}"/>
          </ac:spMkLst>
        </pc:spChg>
      </pc:sldChg>
      <pc:sldChg chg="modSp mod">
        <pc:chgData name="(s) George Mangnall-Green" userId="2ec27883-31a9-499a-909a-dc1abe66fc6a" providerId="ADAL" clId="{23F37C16-0F16-4171-BDC1-E40E7770E52B}" dt="2022-11-14T18:31:04.441" v="1444" actId="14100"/>
        <pc:sldMkLst>
          <pc:docMk/>
          <pc:sldMk cId="0" sldId="257"/>
        </pc:sldMkLst>
        <pc:spChg chg="mod">
          <ac:chgData name="(s) George Mangnall-Green" userId="2ec27883-31a9-499a-909a-dc1abe66fc6a" providerId="ADAL" clId="{23F37C16-0F16-4171-BDC1-E40E7770E52B}" dt="2022-11-14T18:30:59.397" v="1428" actId="27636"/>
          <ac:spMkLst>
            <pc:docMk/>
            <pc:sldMk cId="0" sldId="257"/>
            <ac:spMk id="63" creationId="{00000000-0000-0000-0000-000000000000}"/>
          </ac:spMkLst>
        </pc:spChg>
        <pc:spChg chg="mod">
          <ac:chgData name="(s) George Mangnall-Green" userId="2ec27883-31a9-499a-909a-dc1abe66fc6a" providerId="ADAL" clId="{23F37C16-0F16-4171-BDC1-E40E7770E52B}" dt="2022-11-14T18:30:32.100" v="1423" actId="27636"/>
          <ac:spMkLst>
            <pc:docMk/>
            <pc:sldMk cId="0" sldId="257"/>
            <ac:spMk id="64" creationId="{00000000-0000-0000-0000-000000000000}"/>
          </ac:spMkLst>
        </pc:spChg>
        <pc:picChg chg="mod">
          <ac:chgData name="(s) George Mangnall-Green" userId="2ec27883-31a9-499a-909a-dc1abe66fc6a" providerId="ADAL" clId="{23F37C16-0F16-4171-BDC1-E40E7770E52B}" dt="2022-11-14T18:31:04.441" v="1444" actId="14100"/>
          <ac:picMkLst>
            <pc:docMk/>
            <pc:sldMk cId="0" sldId="257"/>
            <ac:picMk id="65" creationId="{00000000-0000-0000-0000-000000000000}"/>
          </ac:picMkLst>
        </pc:picChg>
      </pc:sldChg>
      <pc:sldChg chg="modSp mod">
        <pc:chgData name="(s) George Mangnall-Green" userId="2ec27883-31a9-499a-909a-dc1abe66fc6a" providerId="ADAL" clId="{23F37C16-0F16-4171-BDC1-E40E7770E52B}" dt="2022-11-14T18:30:59.436" v="1429" actId="27636"/>
        <pc:sldMkLst>
          <pc:docMk/>
          <pc:sldMk cId="0" sldId="258"/>
        </pc:sldMkLst>
        <pc:spChg chg="mod">
          <ac:chgData name="(s) George Mangnall-Green" userId="2ec27883-31a9-499a-909a-dc1abe66fc6a" providerId="ADAL" clId="{23F37C16-0F16-4171-BDC1-E40E7770E52B}" dt="2022-11-14T18:30:59.436" v="1429" actId="27636"/>
          <ac:spMkLst>
            <pc:docMk/>
            <pc:sldMk cId="0" sldId="258"/>
            <ac:spMk id="70" creationId="{00000000-0000-0000-0000-000000000000}"/>
          </ac:spMkLst>
        </pc:spChg>
      </pc:sldChg>
      <pc:sldChg chg="modSp mod">
        <pc:chgData name="(s) George Mangnall-Green" userId="2ec27883-31a9-499a-909a-dc1abe66fc6a" providerId="ADAL" clId="{23F37C16-0F16-4171-BDC1-E40E7770E52B}" dt="2022-11-14T18:30:59.441" v="1430" actId="27636"/>
        <pc:sldMkLst>
          <pc:docMk/>
          <pc:sldMk cId="0" sldId="259"/>
        </pc:sldMkLst>
        <pc:spChg chg="mod">
          <ac:chgData name="(s) George Mangnall-Green" userId="2ec27883-31a9-499a-909a-dc1abe66fc6a" providerId="ADAL" clId="{23F37C16-0F16-4171-BDC1-E40E7770E52B}" dt="2022-11-14T18:30:59.441" v="1430" actId="27636"/>
          <ac:spMkLst>
            <pc:docMk/>
            <pc:sldMk cId="0" sldId="259"/>
            <ac:spMk id="80" creationId="{00000000-0000-0000-0000-000000000000}"/>
          </ac:spMkLst>
        </pc:spChg>
        <pc:spChg chg="mod">
          <ac:chgData name="(s) George Mangnall-Green" userId="2ec27883-31a9-499a-909a-dc1abe66fc6a" providerId="ADAL" clId="{23F37C16-0F16-4171-BDC1-E40E7770E52B}" dt="2022-11-14T18:30:59.281" v="1427"/>
          <ac:spMkLst>
            <pc:docMk/>
            <pc:sldMk cId="0" sldId="259"/>
            <ac:spMk id="81" creationId="{00000000-0000-0000-0000-000000000000}"/>
          </ac:spMkLst>
        </pc:spChg>
      </pc:sldChg>
      <pc:sldChg chg="modSp mod">
        <pc:chgData name="(s) George Mangnall-Green" userId="2ec27883-31a9-499a-909a-dc1abe66fc6a" providerId="ADAL" clId="{23F37C16-0F16-4171-BDC1-E40E7770E52B}" dt="2022-11-14T18:30:59.451" v="1431" actId="27636"/>
        <pc:sldMkLst>
          <pc:docMk/>
          <pc:sldMk cId="0" sldId="260"/>
        </pc:sldMkLst>
        <pc:spChg chg="mod">
          <ac:chgData name="(s) George Mangnall-Green" userId="2ec27883-31a9-499a-909a-dc1abe66fc6a" providerId="ADAL" clId="{23F37C16-0F16-4171-BDC1-E40E7770E52B}" dt="2022-11-14T18:30:59.451" v="1431" actId="27636"/>
          <ac:spMkLst>
            <pc:docMk/>
            <pc:sldMk cId="0" sldId="260"/>
            <ac:spMk id="88" creationId="{00000000-0000-0000-0000-000000000000}"/>
          </ac:spMkLst>
        </pc:spChg>
      </pc:sldChg>
      <pc:sldChg chg="modSp mod">
        <pc:chgData name="(s) George Mangnall-Green" userId="2ec27883-31a9-499a-909a-dc1abe66fc6a" providerId="ADAL" clId="{23F37C16-0F16-4171-BDC1-E40E7770E52B}" dt="2022-11-14T18:30:59.456" v="1432" actId="27636"/>
        <pc:sldMkLst>
          <pc:docMk/>
          <pc:sldMk cId="0" sldId="261"/>
        </pc:sldMkLst>
        <pc:spChg chg="mod">
          <ac:chgData name="(s) George Mangnall-Green" userId="2ec27883-31a9-499a-909a-dc1abe66fc6a" providerId="ADAL" clId="{23F37C16-0F16-4171-BDC1-E40E7770E52B}" dt="2022-11-14T18:30:59.456" v="1432" actId="27636"/>
          <ac:spMkLst>
            <pc:docMk/>
            <pc:sldMk cId="0" sldId="261"/>
            <ac:spMk id="97" creationId="{00000000-0000-0000-0000-000000000000}"/>
          </ac:spMkLst>
        </pc:spChg>
      </pc:sldChg>
      <pc:sldChg chg="modSp mod">
        <pc:chgData name="(s) George Mangnall-Green" userId="2ec27883-31a9-499a-909a-dc1abe66fc6a" providerId="ADAL" clId="{23F37C16-0F16-4171-BDC1-E40E7770E52B}" dt="2022-11-14T18:25:43.771" v="1251"/>
        <pc:sldMkLst>
          <pc:docMk/>
          <pc:sldMk cId="3942520137" sldId="262"/>
        </pc:sldMkLst>
        <pc:spChg chg="mod">
          <ac:chgData name="(s) George Mangnall-Green" userId="2ec27883-31a9-499a-909a-dc1abe66fc6a" providerId="ADAL" clId="{23F37C16-0F16-4171-BDC1-E40E7770E52B}" dt="2022-11-14T16:40:06.276" v="178" actId="20577"/>
          <ac:spMkLst>
            <pc:docMk/>
            <pc:sldMk cId="3942520137" sldId="262"/>
            <ac:spMk id="3" creationId="{59E23771-3C2F-47DC-B36F-33427BA0474F}"/>
          </ac:spMkLst>
        </pc:spChg>
        <pc:spChg chg="mod">
          <ac:chgData name="(s) George Mangnall-Green" userId="2ec27883-31a9-499a-909a-dc1abe66fc6a" providerId="ADAL" clId="{23F37C16-0F16-4171-BDC1-E40E7770E52B}" dt="2022-11-14T18:25:43.771" v="1251"/>
          <ac:spMkLst>
            <pc:docMk/>
            <pc:sldMk cId="3942520137" sldId="262"/>
            <ac:spMk id="4" creationId="{1E794739-21AA-4BC1-B694-915CC58CF809}"/>
          </ac:spMkLst>
        </pc:spChg>
      </pc:sldChg>
      <pc:sldChg chg="modSp mod">
        <pc:chgData name="(s) George Mangnall-Green" userId="2ec27883-31a9-499a-909a-dc1abe66fc6a" providerId="ADAL" clId="{23F37C16-0F16-4171-BDC1-E40E7770E52B}" dt="2022-11-14T18:30:59.476" v="1434" actId="27636"/>
        <pc:sldMkLst>
          <pc:docMk/>
          <pc:sldMk cId="0" sldId="263"/>
        </pc:sldMkLst>
        <pc:spChg chg="mod">
          <ac:chgData name="(s) George Mangnall-Green" userId="2ec27883-31a9-499a-909a-dc1abe66fc6a" providerId="ADAL" clId="{23F37C16-0F16-4171-BDC1-E40E7770E52B}" dt="2022-11-14T18:30:59.476" v="1434" actId="27636"/>
          <ac:spMkLst>
            <pc:docMk/>
            <pc:sldMk cId="0" sldId="263"/>
            <ac:spMk id="112" creationId="{00000000-0000-0000-0000-000000000000}"/>
          </ac:spMkLst>
        </pc:spChg>
      </pc:sldChg>
      <pc:sldChg chg="modSp mod">
        <pc:chgData name="(s) George Mangnall-Green" userId="2ec27883-31a9-499a-909a-dc1abe66fc6a" providerId="ADAL" clId="{23F37C16-0F16-4171-BDC1-E40E7770E52B}" dt="2022-11-14T18:30:59.480" v="1435" actId="27636"/>
        <pc:sldMkLst>
          <pc:docMk/>
          <pc:sldMk cId="0" sldId="264"/>
        </pc:sldMkLst>
        <pc:spChg chg="mod">
          <ac:chgData name="(s) George Mangnall-Green" userId="2ec27883-31a9-499a-909a-dc1abe66fc6a" providerId="ADAL" clId="{23F37C16-0F16-4171-BDC1-E40E7770E52B}" dt="2022-11-14T18:30:59.480" v="1435" actId="27636"/>
          <ac:spMkLst>
            <pc:docMk/>
            <pc:sldMk cId="0" sldId="264"/>
            <ac:spMk id="122" creationId="{00000000-0000-0000-0000-000000000000}"/>
          </ac:spMkLst>
        </pc:spChg>
        <pc:spChg chg="mod">
          <ac:chgData name="(s) George Mangnall-Green" userId="2ec27883-31a9-499a-909a-dc1abe66fc6a" providerId="ADAL" clId="{23F37C16-0F16-4171-BDC1-E40E7770E52B}" dt="2022-11-14T18:30:59.281" v="1427"/>
          <ac:spMkLst>
            <pc:docMk/>
            <pc:sldMk cId="0" sldId="264"/>
            <ac:spMk id="123" creationId="{00000000-0000-0000-0000-000000000000}"/>
          </ac:spMkLst>
        </pc:spChg>
      </pc:sldChg>
      <pc:sldChg chg="modSp mod">
        <pc:chgData name="(s) George Mangnall-Green" userId="2ec27883-31a9-499a-909a-dc1abe66fc6a" providerId="ADAL" clId="{23F37C16-0F16-4171-BDC1-E40E7770E52B}" dt="2022-11-14T16:52:42.817" v="661" actId="27636"/>
        <pc:sldMkLst>
          <pc:docMk/>
          <pc:sldMk cId="3900745013" sldId="265"/>
        </pc:sldMkLst>
        <pc:spChg chg="mod">
          <ac:chgData name="(s) George Mangnall-Green" userId="2ec27883-31a9-499a-909a-dc1abe66fc6a" providerId="ADAL" clId="{23F37C16-0F16-4171-BDC1-E40E7770E52B}" dt="2022-11-14T16:52:42.817" v="661" actId="27636"/>
          <ac:spMkLst>
            <pc:docMk/>
            <pc:sldMk cId="3900745013" sldId="265"/>
            <ac:spMk id="3" creationId="{59E23771-3C2F-47DC-B36F-33427BA0474F}"/>
          </ac:spMkLst>
        </pc:spChg>
        <pc:spChg chg="mod">
          <ac:chgData name="(s) George Mangnall-Green" userId="2ec27883-31a9-499a-909a-dc1abe66fc6a" providerId="ADAL" clId="{23F37C16-0F16-4171-BDC1-E40E7770E52B}" dt="2022-11-14T16:48:47.038" v="461" actId="20577"/>
          <ac:spMkLst>
            <pc:docMk/>
            <pc:sldMk cId="3900745013" sldId="265"/>
            <ac:spMk id="4" creationId="{1E794739-21AA-4BC1-B694-915CC58CF809}"/>
          </ac:spMkLst>
        </pc:spChg>
      </pc:sldChg>
      <pc:sldChg chg="modSp mod">
        <pc:chgData name="(s) George Mangnall-Green" userId="2ec27883-31a9-499a-909a-dc1abe66fc6a" providerId="ADAL" clId="{23F37C16-0F16-4171-BDC1-E40E7770E52B}" dt="2022-11-14T16:41:02.162" v="205" actId="20577"/>
        <pc:sldMkLst>
          <pc:docMk/>
          <pc:sldMk cId="867104004" sldId="266"/>
        </pc:sldMkLst>
        <pc:spChg chg="mod">
          <ac:chgData name="(s) George Mangnall-Green" userId="2ec27883-31a9-499a-909a-dc1abe66fc6a" providerId="ADAL" clId="{23F37C16-0F16-4171-BDC1-E40E7770E52B}" dt="2022-11-14T16:41:02.162" v="205" actId="20577"/>
          <ac:spMkLst>
            <pc:docMk/>
            <pc:sldMk cId="867104004" sldId="266"/>
            <ac:spMk id="3" creationId="{59E23771-3C2F-47DC-B36F-33427BA0474F}"/>
          </ac:spMkLst>
        </pc:spChg>
      </pc:sldChg>
      <pc:sldChg chg="del">
        <pc:chgData name="(s) George Mangnall-Green" userId="2ec27883-31a9-499a-909a-dc1abe66fc6a" providerId="ADAL" clId="{23F37C16-0F16-4171-BDC1-E40E7770E52B}" dt="2022-11-14T16:41:12.249" v="206" actId="2696"/>
        <pc:sldMkLst>
          <pc:docMk/>
          <pc:sldMk cId="4021516225" sldId="267"/>
        </pc:sldMkLst>
      </pc:sldChg>
      <pc:sldChg chg="modSp mod">
        <pc:chgData name="(s) George Mangnall-Green" userId="2ec27883-31a9-499a-909a-dc1abe66fc6a" providerId="ADAL" clId="{23F37C16-0F16-4171-BDC1-E40E7770E52B}" dt="2022-11-14T16:48:15.250" v="444" actId="1076"/>
        <pc:sldMkLst>
          <pc:docMk/>
          <pc:sldMk cId="3581256079" sldId="268"/>
        </pc:sldMkLst>
        <pc:spChg chg="mod">
          <ac:chgData name="(s) George Mangnall-Green" userId="2ec27883-31a9-499a-909a-dc1abe66fc6a" providerId="ADAL" clId="{23F37C16-0F16-4171-BDC1-E40E7770E52B}" dt="2022-11-14T16:48:15.250" v="444" actId="1076"/>
          <ac:spMkLst>
            <pc:docMk/>
            <pc:sldMk cId="3581256079" sldId="268"/>
            <ac:spMk id="3" creationId="{59E23771-3C2F-47DC-B36F-33427BA0474F}"/>
          </ac:spMkLst>
        </pc:spChg>
      </pc:sldChg>
      <pc:sldChg chg="modSp mod">
        <pc:chgData name="(s) George Mangnall-Green" userId="2ec27883-31a9-499a-909a-dc1abe66fc6a" providerId="ADAL" clId="{23F37C16-0F16-4171-BDC1-E40E7770E52B}" dt="2022-11-14T18:30:59.508" v="1440" actId="27636"/>
        <pc:sldMkLst>
          <pc:docMk/>
          <pc:sldMk cId="0" sldId="269"/>
        </pc:sldMkLst>
        <pc:spChg chg="mod">
          <ac:chgData name="(s) George Mangnall-Green" userId="2ec27883-31a9-499a-909a-dc1abe66fc6a" providerId="ADAL" clId="{23F37C16-0F16-4171-BDC1-E40E7770E52B}" dt="2022-11-14T18:30:59.508" v="1440" actId="27636"/>
          <ac:spMkLst>
            <pc:docMk/>
            <pc:sldMk cId="0" sldId="269"/>
            <ac:spMk id="156" creationId="{00000000-0000-0000-0000-000000000000}"/>
          </ac:spMkLst>
        </pc:spChg>
      </pc:sldChg>
      <pc:sldChg chg="modSp mod">
        <pc:chgData name="(s) George Mangnall-Green" userId="2ec27883-31a9-499a-909a-dc1abe66fc6a" providerId="ADAL" clId="{23F37C16-0F16-4171-BDC1-E40E7770E52B}" dt="2022-11-14T18:30:59.521" v="1442" actId="27636"/>
        <pc:sldMkLst>
          <pc:docMk/>
          <pc:sldMk cId="0" sldId="271"/>
        </pc:sldMkLst>
        <pc:spChg chg="mod">
          <ac:chgData name="(s) George Mangnall-Green" userId="2ec27883-31a9-499a-909a-dc1abe66fc6a" providerId="ADAL" clId="{23F37C16-0F16-4171-BDC1-E40E7770E52B}" dt="2022-11-14T18:30:59.521" v="1442" actId="27636"/>
          <ac:spMkLst>
            <pc:docMk/>
            <pc:sldMk cId="0" sldId="271"/>
            <ac:spMk id="175" creationId="{00000000-0000-0000-0000-000000000000}"/>
          </ac:spMkLst>
        </pc:spChg>
      </pc:sldChg>
      <pc:sldChg chg="modSp mod">
        <pc:chgData name="(s) George Mangnall-Green" userId="2ec27883-31a9-499a-909a-dc1abe66fc6a" providerId="ADAL" clId="{23F37C16-0F16-4171-BDC1-E40E7770E52B}" dt="2022-11-14T18:30:59.525" v="1443" actId="27636"/>
        <pc:sldMkLst>
          <pc:docMk/>
          <pc:sldMk cId="0" sldId="272"/>
        </pc:sldMkLst>
        <pc:spChg chg="mod">
          <ac:chgData name="(s) George Mangnall-Green" userId="2ec27883-31a9-499a-909a-dc1abe66fc6a" providerId="ADAL" clId="{23F37C16-0F16-4171-BDC1-E40E7770E52B}" dt="2022-11-14T18:30:59.525" v="1443" actId="27636"/>
          <ac:spMkLst>
            <pc:docMk/>
            <pc:sldMk cId="0" sldId="272"/>
            <ac:spMk id="183" creationId="{00000000-0000-0000-0000-000000000000}"/>
          </ac:spMkLst>
        </pc:spChg>
      </pc:sldChg>
      <pc:sldChg chg="modSp mod">
        <pc:chgData name="(s) George Mangnall-Green" userId="2ec27883-31a9-499a-909a-dc1abe66fc6a" providerId="ADAL" clId="{23F37C16-0F16-4171-BDC1-E40E7770E52B}" dt="2022-11-14T18:30:59.281" v="1427"/>
        <pc:sldMkLst>
          <pc:docMk/>
          <pc:sldMk cId="2810151969" sldId="273"/>
        </pc:sldMkLst>
        <pc:spChg chg="mod">
          <ac:chgData name="(s) George Mangnall-Green" userId="2ec27883-31a9-499a-909a-dc1abe66fc6a" providerId="ADAL" clId="{23F37C16-0F16-4171-BDC1-E40E7770E52B}" dt="2022-11-14T18:21:00.922" v="1246" actId="113"/>
          <ac:spMkLst>
            <pc:docMk/>
            <pc:sldMk cId="2810151969" sldId="273"/>
            <ac:spMk id="2" creationId="{47F49802-F98A-449A-8E99-62D0AB222E9E}"/>
          </ac:spMkLst>
        </pc:spChg>
        <pc:spChg chg="mod">
          <ac:chgData name="(s) George Mangnall-Green" userId="2ec27883-31a9-499a-909a-dc1abe66fc6a" providerId="ADAL" clId="{23F37C16-0F16-4171-BDC1-E40E7770E52B}" dt="2022-11-14T18:30:59.281" v="1427"/>
          <ac:spMkLst>
            <pc:docMk/>
            <pc:sldMk cId="2810151969" sldId="273"/>
            <ac:spMk id="3" creationId="{7B0F8115-26C1-464F-909E-16B63F77F0FD}"/>
          </ac:spMkLst>
        </pc:spChg>
        <pc:picChg chg="mod">
          <ac:chgData name="(s) George Mangnall-Green" userId="2ec27883-31a9-499a-909a-dc1abe66fc6a" providerId="ADAL" clId="{23F37C16-0F16-4171-BDC1-E40E7770E52B}" dt="2022-11-14T18:21:06.546" v="1248" actId="1076"/>
          <ac:picMkLst>
            <pc:docMk/>
            <pc:sldMk cId="2810151969" sldId="273"/>
            <ac:picMk id="7" creationId="{7D2CA87B-BDC8-441D-82A7-84B472F5DBA1}"/>
          </ac:picMkLst>
        </pc:picChg>
      </pc:sldChg>
      <pc:sldChg chg="modSp mod">
        <pc:chgData name="(s) George Mangnall-Green" userId="2ec27883-31a9-499a-909a-dc1abe66fc6a" providerId="ADAL" clId="{23F37C16-0F16-4171-BDC1-E40E7770E52B}" dt="2022-11-14T17:09:19.077" v="1199" actId="20577"/>
        <pc:sldMkLst>
          <pc:docMk/>
          <pc:sldMk cId="2136289114" sldId="274"/>
        </pc:sldMkLst>
        <pc:spChg chg="mod">
          <ac:chgData name="(s) George Mangnall-Green" userId="2ec27883-31a9-499a-909a-dc1abe66fc6a" providerId="ADAL" clId="{23F37C16-0F16-4171-BDC1-E40E7770E52B}" dt="2022-11-14T17:09:19.077" v="1199" actId="20577"/>
          <ac:spMkLst>
            <pc:docMk/>
            <pc:sldMk cId="2136289114" sldId="274"/>
            <ac:spMk id="3" creationId="{59E23771-3C2F-47DC-B36F-33427BA0474F}"/>
          </ac:spMkLst>
        </pc:spChg>
      </pc:sldChg>
      <pc:sldChg chg="addSp delSp modSp mod">
        <pc:chgData name="(s) George Mangnall-Green" userId="2ec27883-31a9-499a-909a-dc1abe66fc6a" providerId="ADAL" clId="{23F37C16-0F16-4171-BDC1-E40E7770E52B}" dt="2022-11-14T17:04:24.009" v="1141" actId="1076"/>
        <pc:sldMkLst>
          <pc:docMk/>
          <pc:sldMk cId="2042630181" sldId="275"/>
        </pc:sldMkLst>
        <pc:spChg chg="mod">
          <ac:chgData name="(s) George Mangnall-Green" userId="2ec27883-31a9-499a-909a-dc1abe66fc6a" providerId="ADAL" clId="{23F37C16-0F16-4171-BDC1-E40E7770E52B}" dt="2022-11-14T17:01:15.585" v="1131" actId="20577"/>
          <ac:spMkLst>
            <pc:docMk/>
            <pc:sldMk cId="2042630181" sldId="275"/>
            <ac:spMk id="2" creationId="{E48EA807-C008-42B9-847F-612321A77F85}"/>
          </ac:spMkLst>
        </pc:spChg>
        <pc:spChg chg="mod">
          <ac:chgData name="(s) George Mangnall-Green" userId="2ec27883-31a9-499a-909a-dc1abe66fc6a" providerId="ADAL" clId="{23F37C16-0F16-4171-BDC1-E40E7770E52B}" dt="2022-11-14T17:01:59.114" v="1134" actId="207"/>
          <ac:spMkLst>
            <pc:docMk/>
            <pc:sldMk cId="2042630181" sldId="275"/>
            <ac:spMk id="3" creationId="{8186578B-B750-463D-AD4F-7F7113CB6FF7}"/>
          </ac:spMkLst>
        </pc:spChg>
        <pc:picChg chg="add mod">
          <ac:chgData name="(s) George Mangnall-Green" userId="2ec27883-31a9-499a-909a-dc1abe66fc6a" providerId="ADAL" clId="{23F37C16-0F16-4171-BDC1-E40E7770E52B}" dt="2022-11-14T17:04:24.009" v="1141" actId="1076"/>
          <ac:picMkLst>
            <pc:docMk/>
            <pc:sldMk cId="2042630181" sldId="275"/>
            <ac:picMk id="5" creationId="{C3656E3E-1444-619D-3659-37DD1EEBD019}"/>
          </ac:picMkLst>
        </pc:picChg>
        <pc:picChg chg="del">
          <ac:chgData name="(s) George Mangnall-Green" userId="2ec27883-31a9-499a-909a-dc1abe66fc6a" providerId="ADAL" clId="{23F37C16-0F16-4171-BDC1-E40E7770E52B}" dt="2022-11-14T17:02:02.098" v="1135" actId="478"/>
          <ac:picMkLst>
            <pc:docMk/>
            <pc:sldMk cId="2042630181" sldId="275"/>
            <ac:picMk id="6" creationId="{FCCC7D0D-6851-419A-8805-207F4CA5B7A7}"/>
          </ac:picMkLst>
        </pc:picChg>
      </pc:sldChg>
      <pc:sldChg chg="addSp modSp mod">
        <pc:chgData name="(s) George Mangnall-Green" userId="2ec27883-31a9-499a-909a-dc1abe66fc6a" providerId="ADAL" clId="{23F37C16-0F16-4171-BDC1-E40E7770E52B}" dt="2022-11-14T17:09:01.503" v="1167" actId="1076"/>
        <pc:sldMkLst>
          <pc:docMk/>
          <pc:sldMk cId="3592483179" sldId="289"/>
        </pc:sldMkLst>
        <pc:spChg chg="add mod">
          <ac:chgData name="(s) George Mangnall-Green" userId="2ec27883-31a9-499a-909a-dc1abe66fc6a" providerId="ADAL" clId="{23F37C16-0F16-4171-BDC1-E40E7770E52B}" dt="2022-11-14T17:09:01.503" v="1167" actId="1076"/>
          <ac:spMkLst>
            <pc:docMk/>
            <pc:sldMk cId="3592483179" sldId="289"/>
            <ac:spMk id="4" creationId="{9B85EE3F-7C0A-8C2D-DEEA-2F78963A79EA}"/>
          </ac:spMkLst>
        </pc:spChg>
      </pc:sldChg>
      <pc:sldChg chg="modSp mod">
        <pc:chgData name="(s) George Mangnall-Green" userId="2ec27883-31a9-499a-909a-dc1abe66fc6a" providerId="ADAL" clId="{23F37C16-0F16-4171-BDC1-E40E7770E52B}" dt="2022-11-14T16:40:26.565" v="184" actId="20577"/>
        <pc:sldMkLst>
          <pc:docMk/>
          <pc:sldMk cId="1918433663" sldId="290"/>
        </pc:sldMkLst>
        <pc:spChg chg="mod">
          <ac:chgData name="(s) George Mangnall-Green" userId="2ec27883-31a9-499a-909a-dc1abe66fc6a" providerId="ADAL" clId="{23F37C16-0F16-4171-BDC1-E40E7770E52B}" dt="2022-11-14T16:40:26.565" v="184" actId="20577"/>
          <ac:spMkLst>
            <pc:docMk/>
            <pc:sldMk cId="1918433663" sldId="290"/>
            <ac:spMk id="3" creationId="{59E23771-3C2F-47DC-B36F-33427BA0474F}"/>
          </ac:spMkLst>
        </pc:spChg>
      </pc:sldChg>
      <pc:sldChg chg="del">
        <pc:chgData name="(s) George Mangnall-Green" userId="2ec27883-31a9-499a-909a-dc1abe66fc6a" providerId="ADAL" clId="{23F37C16-0F16-4171-BDC1-E40E7770E52B}" dt="2022-11-14T16:51:15.416" v="554" actId="47"/>
        <pc:sldMkLst>
          <pc:docMk/>
          <pc:sldMk cId="131898543" sldId="293"/>
        </pc:sldMkLst>
      </pc:sldChg>
      <pc:sldChg chg="delSp modSp mod">
        <pc:chgData name="(s) George Mangnall-Green" userId="2ec27883-31a9-499a-909a-dc1abe66fc6a" providerId="ADAL" clId="{23F37C16-0F16-4171-BDC1-E40E7770E52B}" dt="2022-11-14T16:44:01.013" v="284" actId="20577"/>
        <pc:sldMkLst>
          <pc:docMk/>
          <pc:sldMk cId="4097459613" sldId="294"/>
        </pc:sldMkLst>
        <pc:spChg chg="mod">
          <ac:chgData name="(s) George Mangnall-Green" userId="2ec27883-31a9-499a-909a-dc1abe66fc6a" providerId="ADAL" clId="{23F37C16-0F16-4171-BDC1-E40E7770E52B}" dt="2022-11-14T16:44:01.013" v="284" actId="20577"/>
          <ac:spMkLst>
            <pc:docMk/>
            <pc:sldMk cId="4097459613" sldId="294"/>
            <ac:spMk id="3" creationId="{59E23771-3C2F-47DC-B36F-33427BA0474F}"/>
          </ac:spMkLst>
        </pc:spChg>
        <pc:picChg chg="del mod">
          <ac:chgData name="(s) George Mangnall-Green" userId="2ec27883-31a9-499a-909a-dc1abe66fc6a" providerId="ADAL" clId="{23F37C16-0F16-4171-BDC1-E40E7770E52B}" dt="2022-11-14T16:43:48.490" v="259" actId="478"/>
          <ac:picMkLst>
            <pc:docMk/>
            <pc:sldMk cId="4097459613" sldId="294"/>
            <ac:picMk id="6" creationId="{415C3BF9-72CA-49D3-B919-8F10F18C1973}"/>
          </ac:picMkLst>
        </pc:picChg>
        <pc:picChg chg="del">
          <ac:chgData name="(s) George Mangnall-Green" userId="2ec27883-31a9-499a-909a-dc1abe66fc6a" providerId="ADAL" clId="{23F37C16-0F16-4171-BDC1-E40E7770E52B}" dt="2022-11-14T16:43:46.224" v="257" actId="478"/>
          <ac:picMkLst>
            <pc:docMk/>
            <pc:sldMk cId="4097459613" sldId="294"/>
            <ac:picMk id="8" creationId="{3C3DDF40-6B93-405B-8930-ADDC059430B8}"/>
          </ac:picMkLst>
        </pc:picChg>
      </pc:sldChg>
      <pc:sldChg chg="del">
        <pc:chgData name="(s) George Mangnall-Green" userId="2ec27883-31a9-499a-909a-dc1abe66fc6a" providerId="ADAL" clId="{23F37C16-0F16-4171-BDC1-E40E7770E52B}" dt="2022-11-14T16:42:20.993" v="251" actId="47"/>
        <pc:sldMkLst>
          <pc:docMk/>
          <pc:sldMk cId="1494357537" sldId="295"/>
        </pc:sldMkLst>
      </pc:sldChg>
      <pc:sldChg chg="del">
        <pc:chgData name="(s) George Mangnall-Green" userId="2ec27883-31a9-499a-909a-dc1abe66fc6a" providerId="ADAL" clId="{23F37C16-0F16-4171-BDC1-E40E7770E52B}" dt="2022-11-14T16:51:23.713" v="555" actId="47"/>
        <pc:sldMkLst>
          <pc:docMk/>
          <pc:sldMk cId="2341322037" sldId="296"/>
        </pc:sldMkLst>
      </pc:sldChg>
      <pc:sldChg chg="delSp mod delAnim">
        <pc:chgData name="(s) George Mangnall-Green" userId="2ec27883-31a9-499a-909a-dc1abe66fc6a" providerId="ADAL" clId="{23F37C16-0F16-4171-BDC1-E40E7770E52B}" dt="2022-11-14T16:42:41.265" v="253" actId="478"/>
        <pc:sldMkLst>
          <pc:docMk/>
          <pc:sldMk cId="0" sldId="297"/>
        </pc:sldMkLst>
        <pc:spChg chg="del">
          <ac:chgData name="(s) George Mangnall-Green" userId="2ec27883-31a9-499a-909a-dc1abe66fc6a" providerId="ADAL" clId="{23F37C16-0F16-4171-BDC1-E40E7770E52B}" dt="2022-11-14T16:42:41.265" v="253" actId="478"/>
          <ac:spMkLst>
            <pc:docMk/>
            <pc:sldMk cId="0" sldId="297"/>
            <ac:spMk id="12" creationId="{10C8312E-6106-4DD7-8376-F047F21D08D8}"/>
          </ac:spMkLst>
        </pc:spChg>
        <pc:picChg chg="del">
          <ac:chgData name="(s) George Mangnall-Green" userId="2ec27883-31a9-499a-909a-dc1abe66fc6a" providerId="ADAL" clId="{23F37C16-0F16-4171-BDC1-E40E7770E52B}" dt="2022-11-14T16:42:38.244" v="252" actId="478"/>
          <ac:picMkLst>
            <pc:docMk/>
            <pc:sldMk cId="0" sldId="297"/>
            <ac:picMk id="10" creationId="{B3ED56FC-E927-437E-A1C1-D77765DC64F8}"/>
          </ac:picMkLst>
        </pc:picChg>
      </pc:sldChg>
      <pc:sldChg chg="modSp mod">
        <pc:chgData name="(s) George Mangnall-Green" userId="2ec27883-31a9-499a-909a-dc1abe66fc6a" providerId="ADAL" clId="{23F37C16-0F16-4171-BDC1-E40E7770E52B}" dt="2022-11-14T18:30:59.461" v="1433" actId="27636"/>
        <pc:sldMkLst>
          <pc:docMk/>
          <pc:sldMk cId="0" sldId="298"/>
        </pc:sldMkLst>
        <pc:spChg chg="mod">
          <ac:chgData name="(s) George Mangnall-Green" userId="2ec27883-31a9-499a-909a-dc1abe66fc6a" providerId="ADAL" clId="{23F37C16-0F16-4171-BDC1-E40E7770E52B}" dt="2022-11-14T18:30:59.461" v="1433" actId="27636"/>
          <ac:spMkLst>
            <pc:docMk/>
            <pc:sldMk cId="0" sldId="298"/>
            <ac:spMk id="105" creationId="{00000000-0000-0000-0000-000000000000}"/>
          </ac:spMkLst>
        </pc:spChg>
        <pc:spChg chg="mod">
          <ac:chgData name="(s) George Mangnall-Green" userId="2ec27883-31a9-499a-909a-dc1abe66fc6a" providerId="ADAL" clId="{23F37C16-0F16-4171-BDC1-E40E7770E52B}" dt="2022-11-14T18:30:59.281" v="1427"/>
          <ac:spMkLst>
            <pc:docMk/>
            <pc:sldMk cId="0" sldId="298"/>
            <ac:spMk id="106" creationId="{00000000-0000-0000-0000-000000000000}"/>
          </ac:spMkLst>
        </pc:spChg>
      </pc:sldChg>
      <pc:sldChg chg="modSp mod">
        <pc:chgData name="(s) George Mangnall-Green" userId="2ec27883-31a9-499a-909a-dc1abe66fc6a" providerId="ADAL" clId="{23F37C16-0F16-4171-BDC1-E40E7770E52B}" dt="2022-11-14T18:30:59.488" v="1436" actId="27636"/>
        <pc:sldMkLst>
          <pc:docMk/>
          <pc:sldMk cId="0" sldId="299"/>
        </pc:sldMkLst>
        <pc:spChg chg="mod">
          <ac:chgData name="(s) George Mangnall-Green" userId="2ec27883-31a9-499a-909a-dc1abe66fc6a" providerId="ADAL" clId="{23F37C16-0F16-4171-BDC1-E40E7770E52B}" dt="2022-11-14T18:30:59.488" v="1436" actId="27636"/>
          <ac:spMkLst>
            <pc:docMk/>
            <pc:sldMk cId="0" sldId="299"/>
            <ac:spMk id="129" creationId="{00000000-0000-0000-0000-000000000000}"/>
          </ac:spMkLst>
        </pc:spChg>
      </pc:sldChg>
      <pc:sldChg chg="modSp mod">
        <pc:chgData name="(s) George Mangnall-Green" userId="2ec27883-31a9-499a-909a-dc1abe66fc6a" providerId="ADAL" clId="{23F37C16-0F16-4171-BDC1-E40E7770E52B}" dt="2022-11-14T18:30:59.491" v="1437" actId="27636"/>
        <pc:sldMkLst>
          <pc:docMk/>
          <pc:sldMk cId="0" sldId="300"/>
        </pc:sldMkLst>
        <pc:spChg chg="mod">
          <ac:chgData name="(s) George Mangnall-Green" userId="2ec27883-31a9-499a-909a-dc1abe66fc6a" providerId="ADAL" clId="{23F37C16-0F16-4171-BDC1-E40E7770E52B}" dt="2022-11-14T18:30:59.491" v="1437" actId="27636"/>
          <ac:spMkLst>
            <pc:docMk/>
            <pc:sldMk cId="0" sldId="300"/>
            <ac:spMk id="136" creationId="{00000000-0000-0000-0000-000000000000}"/>
          </ac:spMkLst>
        </pc:spChg>
        <pc:spChg chg="mod">
          <ac:chgData name="(s) George Mangnall-Green" userId="2ec27883-31a9-499a-909a-dc1abe66fc6a" providerId="ADAL" clId="{23F37C16-0F16-4171-BDC1-E40E7770E52B}" dt="2022-11-14T18:30:59.281" v="1427"/>
          <ac:spMkLst>
            <pc:docMk/>
            <pc:sldMk cId="0" sldId="300"/>
            <ac:spMk id="137" creationId="{00000000-0000-0000-0000-000000000000}"/>
          </ac:spMkLst>
        </pc:spChg>
      </pc:sldChg>
      <pc:sldChg chg="modSp mod">
        <pc:chgData name="(s) George Mangnall-Green" userId="2ec27883-31a9-499a-909a-dc1abe66fc6a" providerId="ADAL" clId="{23F37C16-0F16-4171-BDC1-E40E7770E52B}" dt="2022-11-14T18:30:59.500" v="1438" actId="27636"/>
        <pc:sldMkLst>
          <pc:docMk/>
          <pc:sldMk cId="0" sldId="301"/>
        </pc:sldMkLst>
        <pc:spChg chg="mod">
          <ac:chgData name="(s) George Mangnall-Green" userId="2ec27883-31a9-499a-909a-dc1abe66fc6a" providerId="ADAL" clId="{23F37C16-0F16-4171-BDC1-E40E7770E52B}" dt="2022-11-14T18:30:59.500" v="1438" actId="27636"/>
          <ac:spMkLst>
            <pc:docMk/>
            <pc:sldMk cId="0" sldId="301"/>
            <ac:spMk id="142" creationId="{00000000-0000-0000-0000-000000000000}"/>
          </ac:spMkLst>
        </pc:spChg>
        <pc:spChg chg="mod">
          <ac:chgData name="(s) George Mangnall-Green" userId="2ec27883-31a9-499a-909a-dc1abe66fc6a" providerId="ADAL" clId="{23F37C16-0F16-4171-BDC1-E40E7770E52B}" dt="2022-11-14T18:30:59.281" v="1427"/>
          <ac:spMkLst>
            <pc:docMk/>
            <pc:sldMk cId="0" sldId="301"/>
            <ac:spMk id="143" creationId="{00000000-0000-0000-0000-000000000000}"/>
          </ac:spMkLst>
        </pc:spChg>
      </pc:sldChg>
      <pc:sldChg chg="modSp mod">
        <pc:chgData name="(s) George Mangnall-Green" userId="2ec27883-31a9-499a-909a-dc1abe66fc6a" providerId="ADAL" clId="{23F37C16-0F16-4171-BDC1-E40E7770E52B}" dt="2022-11-14T18:30:59.503" v="1439" actId="27636"/>
        <pc:sldMkLst>
          <pc:docMk/>
          <pc:sldMk cId="0" sldId="302"/>
        </pc:sldMkLst>
        <pc:spChg chg="mod">
          <ac:chgData name="(s) George Mangnall-Green" userId="2ec27883-31a9-499a-909a-dc1abe66fc6a" providerId="ADAL" clId="{23F37C16-0F16-4171-BDC1-E40E7770E52B}" dt="2022-11-14T18:30:59.503" v="1439" actId="27636"/>
          <ac:spMkLst>
            <pc:docMk/>
            <pc:sldMk cId="0" sldId="302"/>
            <ac:spMk id="150" creationId="{00000000-0000-0000-0000-000000000000}"/>
          </ac:spMkLst>
        </pc:spChg>
        <pc:spChg chg="mod">
          <ac:chgData name="(s) George Mangnall-Green" userId="2ec27883-31a9-499a-909a-dc1abe66fc6a" providerId="ADAL" clId="{23F37C16-0F16-4171-BDC1-E40E7770E52B}" dt="2022-11-14T18:30:59.281" v="1427"/>
          <ac:spMkLst>
            <pc:docMk/>
            <pc:sldMk cId="0" sldId="302"/>
            <ac:spMk id="151" creationId="{00000000-0000-0000-0000-000000000000}"/>
          </ac:spMkLst>
        </pc:spChg>
      </pc:sldChg>
      <pc:sldChg chg="modSp mod">
        <pc:chgData name="(s) George Mangnall-Green" userId="2ec27883-31a9-499a-909a-dc1abe66fc6a" providerId="ADAL" clId="{23F37C16-0F16-4171-BDC1-E40E7770E52B}" dt="2022-11-14T18:30:59.515" v="1441" actId="27636"/>
        <pc:sldMkLst>
          <pc:docMk/>
          <pc:sldMk cId="0" sldId="303"/>
        </pc:sldMkLst>
        <pc:spChg chg="mod">
          <ac:chgData name="(s) George Mangnall-Green" userId="2ec27883-31a9-499a-909a-dc1abe66fc6a" providerId="ADAL" clId="{23F37C16-0F16-4171-BDC1-E40E7770E52B}" dt="2022-11-14T18:30:59.515" v="1441" actId="27636"/>
          <ac:spMkLst>
            <pc:docMk/>
            <pc:sldMk cId="0" sldId="303"/>
            <ac:spMk id="167" creationId="{00000000-0000-0000-0000-000000000000}"/>
          </ac:spMkLst>
        </pc:spChg>
      </pc:sldChg>
      <pc:sldChg chg="addSp delSp modSp mod ord">
        <pc:chgData name="(s) George Mangnall-Green" userId="2ec27883-31a9-499a-909a-dc1abe66fc6a" providerId="ADAL" clId="{23F37C16-0F16-4171-BDC1-E40E7770E52B}" dt="2022-11-14T17:09:59.255" v="1204" actId="1076"/>
        <pc:sldMkLst>
          <pc:docMk/>
          <pc:sldMk cId="2797146872" sldId="304"/>
        </pc:sldMkLst>
        <pc:spChg chg="mod">
          <ac:chgData name="(s) George Mangnall-Green" userId="2ec27883-31a9-499a-909a-dc1abe66fc6a" providerId="ADAL" clId="{23F37C16-0F16-4171-BDC1-E40E7770E52B}" dt="2022-11-14T17:05:04.395" v="1152" actId="20577"/>
          <ac:spMkLst>
            <pc:docMk/>
            <pc:sldMk cId="2797146872" sldId="304"/>
            <ac:spMk id="2" creationId="{E48EA807-C008-42B9-847F-612321A77F85}"/>
          </ac:spMkLst>
        </pc:spChg>
        <pc:spChg chg="mod">
          <ac:chgData name="(s) George Mangnall-Green" userId="2ec27883-31a9-499a-909a-dc1abe66fc6a" providerId="ADAL" clId="{23F37C16-0F16-4171-BDC1-E40E7770E52B}" dt="2022-11-14T17:05:30.105" v="1161" actId="14100"/>
          <ac:spMkLst>
            <pc:docMk/>
            <pc:sldMk cId="2797146872" sldId="304"/>
            <ac:spMk id="3" creationId="{8186578B-B750-463D-AD4F-7F7113CB6FF7}"/>
          </ac:spMkLst>
        </pc:spChg>
        <pc:picChg chg="del">
          <ac:chgData name="(s) George Mangnall-Green" userId="2ec27883-31a9-499a-909a-dc1abe66fc6a" providerId="ADAL" clId="{23F37C16-0F16-4171-BDC1-E40E7770E52B}" dt="2022-11-14T17:05:07.168" v="1153" actId="478"/>
          <ac:picMkLst>
            <pc:docMk/>
            <pc:sldMk cId="2797146872" sldId="304"/>
            <ac:picMk id="5" creationId="{3ADAD69C-3353-4360-85BF-589E137FDFD3}"/>
          </ac:picMkLst>
        </pc:picChg>
        <pc:picChg chg="add mod">
          <ac:chgData name="(s) George Mangnall-Green" userId="2ec27883-31a9-499a-909a-dc1abe66fc6a" providerId="ADAL" clId="{23F37C16-0F16-4171-BDC1-E40E7770E52B}" dt="2022-11-14T17:09:59.255" v="1204" actId="1076"/>
          <ac:picMkLst>
            <pc:docMk/>
            <pc:sldMk cId="2797146872" sldId="304"/>
            <ac:picMk id="6" creationId="{8346595D-6DFF-0363-7A77-3629F57C55EB}"/>
          </ac:picMkLst>
        </pc:picChg>
        <pc:picChg chg="del">
          <ac:chgData name="(s) George Mangnall-Green" userId="2ec27883-31a9-499a-909a-dc1abe66fc6a" providerId="ADAL" clId="{23F37C16-0F16-4171-BDC1-E40E7770E52B}" dt="2022-11-14T17:05:07.844" v="1154" actId="478"/>
          <ac:picMkLst>
            <pc:docMk/>
            <pc:sldMk cId="2797146872" sldId="304"/>
            <ac:picMk id="7" creationId="{C8FAABC2-626A-4BA7-99B3-6E32DE7087FE}"/>
          </ac:picMkLst>
        </pc:picChg>
        <pc:picChg chg="del">
          <ac:chgData name="(s) George Mangnall-Green" userId="2ec27883-31a9-499a-909a-dc1abe66fc6a" providerId="ADAL" clId="{23F37C16-0F16-4171-BDC1-E40E7770E52B}" dt="2022-11-14T17:05:08.214" v="1155" actId="478"/>
          <ac:picMkLst>
            <pc:docMk/>
            <pc:sldMk cId="2797146872" sldId="304"/>
            <ac:picMk id="9" creationId="{D000F457-F6F6-4433-8150-E5E3A21DEB5F}"/>
          </ac:picMkLst>
        </pc:picChg>
      </pc:sldChg>
      <pc:sldChg chg="delSp modSp mod">
        <pc:chgData name="(s) George Mangnall-Green" userId="2ec27883-31a9-499a-909a-dc1abe66fc6a" providerId="ADAL" clId="{23F37C16-0F16-4171-BDC1-E40E7770E52B}" dt="2022-11-14T16:57:18.252" v="1123" actId="20577"/>
        <pc:sldMkLst>
          <pc:docMk/>
          <pc:sldMk cId="2117938491" sldId="305"/>
        </pc:sldMkLst>
        <pc:spChg chg="mod">
          <ac:chgData name="(s) George Mangnall-Green" userId="2ec27883-31a9-499a-909a-dc1abe66fc6a" providerId="ADAL" clId="{23F37C16-0F16-4171-BDC1-E40E7770E52B}" dt="2022-11-14T16:57:18.252" v="1123" actId="20577"/>
          <ac:spMkLst>
            <pc:docMk/>
            <pc:sldMk cId="2117938491" sldId="305"/>
            <ac:spMk id="3" creationId="{59E23771-3C2F-47DC-B36F-33427BA0474F}"/>
          </ac:spMkLst>
        </pc:spChg>
        <pc:picChg chg="del mod">
          <ac:chgData name="(s) George Mangnall-Green" userId="2ec27883-31a9-499a-909a-dc1abe66fc6a" providerId="ADAL" clId="{23F37C16-0F16-4171-BDC1-E40E7770E52B}" dt="2022-11-14T16:53:56.453" v="664" actId="478"/>
          <ac:picMkLst>
            <pc:docMk/>
            <pc:sldMk cId="2117938491" sldId="305"/>
            <ac:picMk id="5" creationId="{13CCFDCC-AC45-4A90-A8F4-8EC57DF54DC5}"/>
          </ac:picMkLst>
        </pc:picChg>
        <pc:picChg chg="del">
          <ac:chgData name="(s) George Mangnall-Green" userId="2ec27883-31a9-499a-909a-dc1abe66fc6a" providerId="ADAL" clId="{23F37C16-0F16-4171-BDC1-E40E7770E52B}" dt="2022-11-14T16:53:53.840" v="663" actId="478"/>
          <ac:picMkLst>
            <pc:docMk/>
            <pc:sldMk cId="2117938491" sldId="305"/>
            <ac:picMk id="7" creationId="{A0B18D95-6EA9-4C4A-9FF2-91A8053CEE1D}"/>
          </ac:picMkLst>
        </pc:picChg>
        <pc:picChg chg="del">
          <ac:chgData name="(s) George Mangnall-Green" userId="2ec27883-31a9-499a-909a-dc1abe66fc6a" providerId="ADAL" clId="{23F37C16-0F16-4171-BDC1-E40E7770E52B}" dt="2022-11-14T16:53:53.840" v="663" actId="478"/>
          <ac:picMkLst>
            <pc:docMk/>
            <pc:sldMk cId="2117938491" sldId="305"/>
            <ac:picMk id="9" creationId="{2E6BE3D5-33A8-46D3-9EC4-D41AFB90FCB4}"/>
          </ac:picMkLst>
        </pc:picChg>
        <pc:picChg chg="del">
          <ac:chgData name="(s) George Mangnall-Green" userId="2ec27883-31a9-499a-909a-dc1abe66fc6a" providerId="ADAL" clId="{23F37C16-0F16-4171-BDC1-E40E7770E52B}" dt="2022-11-14T16:53:53.840" v="663" actId="478"/>
          <ac:picMkLst>
            <pc:docMk/>
            <pc:sldMk cId="2117938491" sldId="305"/>
            <ac:picMk id="11" creationId="{649E9158-AFD3-4D00-BB53-A5851DF23F8C}"/>
          </ac:picMkLst>
        </pc:picChg>
        <pc:picChg chg="del">
          <ac:chgData name="(s) George Mangnall-Green" userId="2ec27883-31a9-499a-909a-dc1abe66fc6a" providerId="ADAL" clId="{23F37C16-0F16-4171-BDC1-E40E7770E52B}" dt="2022-11-14T16:53:53.840" v="663" actId="478"/>
          <ac:picMkLst>
            <pc:docMk/>
            <pc:sldMk cId="2117938491" sldId="305"/>
            <ac:picMk id="13" creationId="{0FEAB046-3504-4A19-BFB9-9A3BACA9546A}"/>
          </ac:picMkLst>
        </pc:picChg>
        <pc:picChg chg="del">
          <ac:chgData name="(s) George Mangnall-Green" userId="2ec27883-31a9-499a-909a-dc1abe66fc6a" providerId="ADAL" clId="{23F37C16-0F16-4171-BDC1-E40E7770E52B}" dt="2022-11-14T16:53:53.840" v="663" actId="478"/>
          <ac:picMkLst>
            <pc:docMk/>
            <pc:sldMk cId="2117938491" sldId="305"/>
            <ac:picMk id="15" creationId="{E2F0D6DD-A6EF-445D-AB3F-84F36365EC84}"/>
          </ac:picMkLst>
        </pc:picChg>
        <pc:picChg chg="del">
          <ac:chgData name="(s) George Mangnall-Green" userId="2ec27883-31a9-499a-909a-dc1abe66fc6a" providerId="ADAL" clId="{23F37C16-0F16-4171-BDC1-E40E7770E52B}" dt="2022-11-14T16:53:53.840" v="663" actId="478"/>
          <ac:picMkLst>
            <pc:docMk/>
            <pc:sldMk cId="2117938491" sldId="305"/>
            <ac:picMk id="17" creationId="{62AA9829-63CD-4682-BB37-43BEA268DB80}"/>
          </ac:picMkLst>
        </pc:picChg>
        <pc:picChg chg="del">
          <ac:chgData name="(s) George Mangnall-Green" userId="2ec27883-31a9-499a-909a-dc1abe66fc6a" providerId="ADAL" clId="{23F37C16-0F16-4171-BDC1-E40E7770E52B}" dt="2022-11-14T16:53:53.840" v="663" actId="478"/>
          <ac:picMkLst>
            <pc:docMk/>
            <pc:sldMk cId="2117938491" sldId="305"/>
            <ac:picMk id="19" creationId="{9A38469B-281C-473A-9CF3-E133ABEA03B4}"/>
          </ac:picMkLst>
        </pc:picChg>
        <pc:picChg chg="del">
          <ac:chgData name="(s) George Mangnall-Green" userId="2ec27883-31a9-499a-909a-dc1abe66fc6a" providerId="ADAL" clId="{23F37C16-0F16-4171-BDC1-E40E7770E52B}" dt="2022-11-14T16:53:53.840" v="663" actId="478"/>
          <ac:picMkLst>
            <pc:docMk/>
            <pc:sldMk cId="2117938491" sldId="305"/>
            <ac:picMk id="21" creationId="{54E5EC46-2872-4583-81C6-686C0CD211BB}"/>
          </ac:picMkLst>
        </pc:picChg>
        <pc:picChg chg="del mod">
          <ac:chgData name="(s) George Mangnall-Green" userId="2ec27883-31a9-499a-909a-dc1abe66fc6a" providerId="ADAL" clId="{23F37C16-0F16-4171-BDC1-E40E7770E52B}" dt="2022-11-14T16:53:53.840" v="663" actId="478"/>
          <ac:picMkLst>
            <pc:docMk/>
            <pc:sldMk cId="2117938491" sldId="305"/>
            <ac:picMk id="23" creationId="{7C918F68-201E-4A8A-8BB3-30699BE098C7}"/>
          </ac:picMkLst>
        </pc:picChg>
        <pc:picChg chg="del">
          <ac:chgData name="(s) George Mangnall-Green" userId="2ec27883-31a9-499a-909a-dc1abe66fc6a" providerId="ADAL" clId="{23F37C16-0F16-4171-BDC1-E40E7770E52B}" dt="2022-11-14T16:53:53.840" v="663" actId="478"/>
          <ac:picMkLst>
            <pc:docMk/>
            <pc:sldMk cId="2117938491" sldId="305"/>
            <ac:picMk id="25" creationId="{597F148F-F491-4EF9-98A1-894EDB2D4111}"/>
          </ac:picMkLst>
        </pc:picChg>
        <pc:picChg chg="del">
          <ac:chgData name="(s) George Mangnall-Green" userId="2ec27883-31a9-499a-909a-dc1abe66fc6a" providerId="ADAL" clId="{23F37C16-0F16-4171-BDC1-E40E7770E52B}" dt="2022-11-14T16:53:53.840" v="663" actId="478"/>
          <ac:picMkLst>
            <pc:docMk/>
            <pc:sldMk cId="2117938491" sldId="305"/>
            <ac:picMk id="27" creationId="{ED45CF36-0213-499B-A901-6F1C17F63D9A}"/>
          </ac:picMkLst>
        </pc:picChg>
        <pc:picChg chg="del">
          <ac:chgData name="(s) George Mangnall-Green" userId="2ec27883-31a9-499a-909a-dc1abe66fc6a" providerId="ADAL" clId="{23F37C16-0F16-4171-BDC1-E40E7770E52B}" dt="2022-11-14T16:53:53.840" v="663" actId="478"/>
          <ac:picMkLst>
            <pc:docMk/>
            <pc:sldMk cId="2117938491" sldId="305"/>
            <ac:picMk id="2050" creationId="{B6A009AB-E219-4926-8A73-7863EF656D20}"/>
          </ac:picMkLst>
        </pc:picChg>
      </pc:sldChg>
      <pc:sldChg chg="addSp delSp modSp new mod">
        <pc:chgData name="(s) George Mangnall-Green" userId="2ec27883-31a9-499a-909a-dc1abe66fc6a" providerId="ADAL" clId="{23F37C16-0F16-4171-BDC1-E40E7770E52B}" dt="2022-11-14T18:29:43.368" v="1420" actId="14100"/>
        <pc:sldMkLst>
          <pc:docMk/>
          <pc:sldMk cId="2244673333" sldId="306"/>
        </pc:sldMkLst>
        <pc:spChg chg="del">
          <ac:chgData name="(s) George Mangnall-Green" userId="2ec27883-31a9-499a-909a-dc1abe66fc6a" providerId="ADAL" clId="{23F37C16-0F16-4171-BDC1-E40E7770E52B}" dt="2022-11-14T18:26:01.720" v="1264" actId="478"/>
          <ac:spMkLst>
            <pc:docMk/>
            <pc:sldMk cId="2244673333" sldId="306"/>
            <ac:spMk id="2" creationId="{0B777484-302A-84C5-06F8-4EE7552F503D}"/>
          </ac:spMkLst>
        </pc:spChg>
        <pc:spChg chg="del">
          <ac:chgData name="(s) George Mangnall-Green" userId="2ec27883-31a9-499a-909a-dc1abe66fc6a" providerId="ADAL" clId="{23F37C16-0F16-4171-BDC1-E40E7770E52B}" dt="2022-11-14T18:26:03.661" v="1265" actId="478"/>
          <ac:spMkLst>
            <pc:docMk/>
            <pc:sldMk cId="2244673333" sldId="306"/>
            <ac:spMk id="3" creationId="{D4FE6A58-1727-571F-FCA9-C4ECF5B18F55}"/>
          </ac:spMkLst>
        </pc:spChg>
        <pc:spChg chg="add mod">
          <ac:chgData name="(s) George Mangnall-Green" userId="2ec27883-31a9-499a-909a-dc1abe66fc6a" providerId="ADAL" clId="{23F37C16-0F16-4171-BDC1-E40E7770E52B}" dt="2022-11-14T18:28:29.159" v="1314" actId="14100"/>
          <ac:spMkLst>
            <pc:docMk/>
            <pc:sldMk cId="2244673333" sldId="306"/>
            <ac:spMk id="4" creationId="{E41DD491-AD52-6826-1B86-401E94269738}"/>
          </ac:spMkLst>
        </pc:spChg>
        <pc:spChg chg="add mod">
          <ac:chgData name="(s) George Mangnall-Green" userId="2ec27883-31a9-499a-909a-dc1abe66fc6a" providerId="ADAL" clId="{23F37C16-0F16-4171-BDC1-E40E7770E52B}" dt="2022-11-14T18:29:43.368" v="1420" actId="14100"/>
          <ac:spMkLst>
            <pc:docMk/>
            <pc:sldMk cId="2244673333" sldId="306"/>
            <ac:spMk id="7" creationId="{099AF0A1-FBFB-74BD-D601-F69E065D7980}"/>
          </ac:spMkLst>
        </pc:spChg>
        <pc:picChg chg="add mod">
          <ac:chgData name="(s) George Mangnall-Green" userId="2ec27883-31a9-499a-909a-dc1abe66fc6a" providerId="ADAL" clId="{23F37C16-0F16-4171-BDC1-E40E7770E52B}" dt="2022-11-14T18:28:30.314" v="1315" actId="1076"/>
          <ac:picMkLst>
            <pc:docMk/>
            <pc:sldMk cId="2244673333" sldId="306"/>
            <ac:picMk id="6" creationId="{C9298610-A5C1-BE7D-50A0-D43B76CC47E3}"/>
          </ac:picMkLst>
        </pc:picChg>
      </pc:sldChg>
    </pc:docChg>
  </pc:docChgLst>
  <pc:docChgLst>
    <pc:chgData name="(s) Emily Sou" userId="2a92b282-d0f0-4eb4-9fa8-dfe30283d169" providerId="ADAL" clId="{80BCF9FB-1346-485B-A9D5-0764130802B6}"/>
    <pc:docChg chg="custSel addSld modSld">
      <pc:chgData name="(s) Emily Sou" userId="2a92b282-d0f0-4eb4-9fa8-dfe30283d169" providerId="ADAL" clId="{80BCF9FB-1346-485B-A9D5-0764130802B6}" dt="2022-11-14T19:26:30.284" v="259" actId="27636"/>
      <pc:docMkLst>
        <pc:docMk/>
      </pc:docMkLst>
      <pc:sldChg chg="modSp mod">
        <pc:chgData name="(s) Emily Sou" userId="2a92b282-d0f0-4eb4-9fa8-dfe30283d169" providerId="ADAL" clId="{80BCF9FB-1346-485B-A9D5-0764130802B6}" dt="2022-11-14T19:06:45.482" v="35" actId="27636"/>
        <pc:sldMkLst>
          <pc:docMk/>
          <pc:sldMk cId="3942520137" sldId="262"/>
        </pc:sldMkLst>
        <pc:spChg chg="mod">
          <ac:chgData name="(s) Emily Sou" userId="2a92b282-d0f0-4eb4-9fa8-dfe30283d169" providerId="ADAL" clId="{80BCF9FB-1346-485B-A9D5-0764130802B6}" dt="2022-11-14T19:06:45.482" v="35" actId="27636"/>
          <ac:spMkLst>
            <pc:docMk/>
            <pc:sldMk cId="3942520137" sldId="262"/>
            <ac:spMk id="3" creationId="{59E23771-3C2F-47DC-B36F-33427BA0474F}"/>
          </ac:spMkLst>
        </pc:spChg>
      </pc:sldChg>
      <pc:sldChg chg="modSp mod">
        <pc:chgData name="(s) Emily Sou" userId="2a92b282-d0f0-4eb4-9fa8-dfe30283d169" providerId="ADAL" clId="{80BCF9FB-1346-485B-A9D5-0764130802B6}" dt="2022-11-14T19:07:25.179" v="78" actId="20577"/>
        <pc:sldMkLst>
          <pc:docMk/>
          <pc:sldMk cId="867104004" sldId="266"/>
        </pc:sldMkLst>
        <pc:spChg chg="mod">
          <ac:chgData name="(s) Emily Sou" userId="2a92b282-d0f0-4eb4-9fa8-dfe30283d169" providerId="ADAL" clId="{80BCF9FB-1346-485B-A9D5-0764130802B6}" dt="2022-11-14T19:07:25.179" v="78" actId="20577"/>
          <ac:spMkLst>
            <pc:docMk/>
            <pc:sldMk cId="867104004" sldId="266"/>
            <ac:spMk id="3" creationId="{59E23771-3C2F-47DC-B36F-33427BA0474F}"/>
          </ac:spMkLst>
        </pc:spChg>
      </pc:sldChg>
      <pc:sldChg chg="modSp mod">
        <pc:chgData name="(s) Emily Sou" userId="2a92b282-d0f0-4eb4-9fa8-dfe30283d169" providerId="ADAL" clId="{80BCF9FB-1346-485B-A9D5-0764130802B6}" dt="2022-11-14T19:26:30.284" v="259" actId="27636"/>
        <pc:sldMkLst>
          <pc:docMk/>
          <pc:sldMk cId="3581256079" sldId="268"/>
        </pc:sldMkLst>
        <pc:spChg chg="mod">
          <ac:chgData name="(s) Emily Sou" userId="2a92b282-d0f0-4eb4-9fa8-dfe30283d169" providerId="ADAL" clId="{80BCF9FB-1346-485B-A9D5-0764130802B6}" dt="2022-11-14T19:26:30.284" v="259" actId="27636"/>
          <ac:spMkLst>
            <pc:docMk/>
            <pc:sldMk cId="3581256079" sldId="268"/>
            <ac:spMk id="3" creationId="{59E23771-3C2F-47DC-B36F-33427BA0474F}"/>
          </ac:spMkLst>
        </pc:spChg>
      </pc:sldChg>
      <pc:sldChg chg="modSp mod">
        <pc:chgData name="(s) Emily Sou" userId="2a92b282-d0f0-4eb4-9fa8-dfe30283d169" providerId="ADAL" clId="{80BCF9FB-1346-485B-A9D5-0764130802B6}" dt="2022-11-14T19:05:43.955" v="21" actId="20577"/>
        <pc:sldMkLst>
          <pc:docMk/>
          <pc:sldMk cId="4097459613" sldId="294"/>
        </pc:sldMkLst>
        <pc:spChg chg="mod">
          <ac:chgData name="(s) Emily Sou" userId="2a92b282-d0f0-4eb4-9fa8-dfe30283d169" providerId="ADAL" clId="{80BCF9FB-1346-485B-A9D5-0764130802B6}" dt="2022-11-14T19:05:43.955" v="21" actId="20577"/>
          <ac:spMkLst>
            <pc:docMk/>
            <pc:sldMk cId="4097459613" sldId="294"/>
            <ac:spMk id="3" creationId="{59E23771-3C2F-47DC-B36F-33427BA0474F}"/>
          </ac:spMkLst>
        </pc:spChg>
      </pc:sldChg>
      <pc:sldChg chg="addSp delSp modSp new mod">
        <pc:chgData name="(s) Emily Sou" userId="2a92b282-d0f0-4eb4-9fa8-dfe30283d169" providerId="ADAL" clId="{80BCF9FB-1346-485B-A9D5-0764130802B6}" dt="2022-11-14T19:08:40.927" v="250" actId="20577"/>
        <pc:sldMkLst>
          <pc:docMk/>
          <pc:sldMk cId="2875662918" sldId="307"/>
        </pc:sldMkLst>
        <pc:spChg chg="del">
          <ac:chgData name="(s) Emily Sou" userId="2a92b282-d0f0-4eb4-9fa8-dfe30283d169" providerId="ADAL" clId="{80BCF9FB-1346-485B-A9D5-0764130802B6}" dt="2022-11-14T19:08:05.643" v="113" actId="478"/>
          <ac:spMkLst>
            <pc:docMk/>
            <pc:sldMk cId="2875662918" sldId="307"/>
            <ac:spMk id="2" creationId="{1C9D4786-87CA-769D-8F69-9855481E20D5}"/>
          </ac:spMkLst>
        </pc:spChg>
        <pc:spChg chg="del">
          <ac:chgData name="(s) Emily Sou" userId="2a92b282-d0f0-4eb4-9fa8-dfe30283d169" providerId="ADAL" clId="{80BCF9FB-1346-485B-A9D5-0764130802B6}" dt="2022-11-14T19:08:05.643" v="113" actId="478"/>
          <ac:spMkLst>
            <pc:docMk/>
            <pc:sldMk cId="2875662918" sldId="307"/>
            <ac:spMk id="3" creationId="{728F3067-5C14-1839-2DF5-5ACC37454456}"/>
          </ac:spMkLst>
        </pc:spChg>
        <pc:spChg chg="add mod">
          <ac:chgData name="(s) Emily Sou" userId="2a92b282-d0f0-4eb4-9fa8-dfe30283d169" providerId="ADAL" clId="{80BCF9FB-1346-485B-A9D5-0764130802B6}" dt="2022-11-14T19:08:40.927" v="250" actId="20577"/>
          <ac:spMkLst>
            <pc:docMk/>
            <pc:sldMk cId="2875662918" sldId="307"/>
            <ac:spMk id="4" creationId="{CBC10F07-9656-86B5-BB3B-E05415C6BFCA}"/>
          </ac:spMkLst>
        </pc:spChg>
        <pc:spChg chg="add mod">
          <ac:chgData name="(s) Emily Sou" userId="2a92b282-d0f0-4eb4-9fa8-dfe30283d169" providerId="ADAL" clId="{80BCF9FB-1346-485B-A9D5-0764130802B6}" dt="2022-11-14T19:08:10.055" v="132" actId="20577"/>
          <ac:spMkLst>
            <pc:docMk/>
            <pc:sldMk cId="2875662918" sldId="307"/>
            <ac:spMk id="5" creationId="{FBE1161D-EEBA-AA25-216B-DE6AEF8C15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61E00-797C-452B-A344-EAAB35FA7C81}" type="datetimeFigureOut">
              <a:rPr lang="en-GB" smtClean="0"/>
              <a:t>14/11/2022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87817-594F-46B3-97BE-D376C41F9945}" type="slidenum">
              <a:rPr lang="en-GB" smtClean="0"/>
              <a:t>‹#›</a:t>
            </a:fld>
            <a:endParaRPr lang="en-GB"/>
          </a:p>
        </p:txBody>
      </p:sp>
    </p:spTree>
    <p:extLst>
      <p:ext uri="{BB962C8B-B14F-4D97-AF65-F5344CB8AC3E}">
        <p14:creationId xmlns:p14="http://schemas.microsoft.com/office/powerpoint/2010/main" val="486489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cec06674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cec06674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da9e44fe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eda9e44f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da9e44fe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eda9e44fe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da9e44fe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eda9e44fe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f0525c762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f0525c762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f0525c762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f0525c762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0525c762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0525c762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cec06674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cec06674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f0525c762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f0525c762a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d42beb0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d42beb0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f0525c762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f0525c762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f0525c762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f0525c762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d42beb07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ed42beb07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f0525c762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f0525c762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ed42beb07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ed42beb07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da9e44fe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da9e44fe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4C89-3CA4-4471-AD2A-1471530DF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77CF58-AC89-4E49-BB70-7EE5989619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929090-D6BA-48BD-8E2D-EB72A8C82CBE}"/>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5" name="Footer Placeholder 4">
            <a:extLst>
              <a:ext uri="{FF2B5EF4-FFF2-40B4-BE49-F238E27FC236}">
                <a16:creationId xmlns:a16="http://schemas.microsoft.com/office/drawing/2014/main" id="{193C1744-4B31-458E-9D11-9AD6883107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E40646-69F7-4285-B7F2-A6ADB48117B1}"/>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354863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30F1-9381-47B6-887C-78D7D6D5EEE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372F3B-4F2F-4D57-88DE-375002F4AA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69E0F8-E2DD-4278-8994-390EB4B4F804}"/>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5" name="Footer Placeholder 4">
            <a:extLst>
              <a:ext uri="{FF2B5EF4-FFF2-40B4-BE49-F238E27FC236}">
                <a16:creationId xmlns:a16="http://schemas.microsoft.com/office/drawing/2014/main" id="{25E4D717-1A95-45BA-9B80-BCF8FAAFEB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9E1B10-2D7C-4EC6-A930-797DD9C3F660}"/>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2233883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7272E5-3200-4DBC-8A8D-260F01B4C6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7834E4-B6F6-4882-9A58-1DD2EE1F0D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C38AF9-A44F-4008-9FEB-28538B008844}"/>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5" name="Footer Placeholder 4">
            <a:extLst>
              <a:ext uri="{FF2B5EF4-FFF2-40B4-BE49-F238E27FC236}">
                <a16:creationId xmlns:a16="http://schemas.microsoft.com/office/drawing/2014/main" id="{3CFBD117-5572-4B12-8FA0-9403689BBA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DADDCD-E78F-446B-809B-90AA6D28FE20}"/>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2499654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831568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5368722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91959731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55964699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91079941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51728526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566091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96871773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A13DC-754F-4F32-924D-58CA6038DC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7E6A5A-3EFA-4935-BB60-513A038EDD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58C3B3-B27B-4C1F-B954-0D35B67CF1DE}"/>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5" name="Footer Placeholder 4">
            <a:extLst>
              <a:ext uri="{FF2B5EF4-FFF2-40B4-BE49-F238E27FC236}">
                <a16:creationId xmlns:a16="http://schemas.microsoft.com/office/drawing/2014/main" id="{4C17D11E-1A9C-490A-B3DF-DE5B54C811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8840A4-F41B-487D-A4C3-BD635B417B2F}"/>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4185183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53442204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79425238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59511300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72625265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6712013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164026321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17445154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5643664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19741125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064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ADBA-99E6-482A-9C04-0361843624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C9FA3B-F329-421E-9064-EDB8AB6E61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6B6A1E-0836-4E6B-9DC8-096F637878B5}"/>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5" name="Footer Placeholder 4">
            <a:extLst>
              <a:ext uri="{FF2B5EF4-FFF2-40B4-BE49-F238E27FC236}">
                <a16:creationId xmlns:a16="http://schemas.microsoft.com/office/drawing/2014/main" id="{349882D8-D0DC-452D-A39A-4260BC704F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CBE871-70C4-47CD-B20A-FFAA4A66101C}"/>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326373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8B1F3-61A4-4D91-8DB0-851E140050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4AD0A8-2503-46D4-87FC-B060C3A945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0A046B-B021-4A4A-98CF-EF906BA647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8721778-9C2B-4D90-838A-68B6A7EFA066}"/>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6" name="Footer Placeholder 5">
            <a:extLst>
              <a:ext uri="{FF2B5EF4-FFF2-40B4-BE49-F238E27FC236}">
                <a16:creationId xmlns:a16="http://schemas.microsoft.com/office/drawing/2014/main" id="{714E9ACF-BBD0-42DC-82B3-ABCC96B54E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2F881D-4AC6-4998-80BD-AACB349C0E60}"/>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358599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1697-3000-4627-B1AB-98F1E8F272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FFF9D9-A960-4CCF-991F-766DFCA03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5F593-9DB3-4ADD-9DC1-357D6D9698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A3C3AE-454A-4C9B-BA6E-AC285FABB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DF9896-A28C-42AE-BCB8-59BB41278E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46489DB-A771-4E6B-B287-3A2BD1BAFF73}"/>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8" name="Footer Placeholder 7">
            <a:extLst>
              <a:ext uri="{FF2B5EF4-FFF2-40B4-BE49-F238E27FC236}">
                <a16:creationId xmlns:a16="http://schemas.microsoft.com/office/drawing/2014/main" id="{8D8DEA41-D852-460A-8980-43D2FBB3BE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703DCD-2913-4D33-A74F-150C21BF4AA8}"/>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183855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EA70-34E3-426C-96D6-B464B81CE7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F95C7A-A273-4984-A268-D5752FE927A7}"/>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4" name="Footer Placeholder 3">
            <a:extLst>
              <a:ext uri="{FF2B5EF4-FFF2-40B4-BE49-F238E27FC236}">
                <a16:creationId xmlns:a16="http://schemas.microsoft.com/office/drawing/2014/main" id="{45E68C1B-7639-4B33-B356-FFF80CDF47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DB2AA5-1780-4397-8481-93C00E0EBCCE}"/>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24483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4B63B2-57E6-40AE-A290-B008F4504A25}"/>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3" name="Footer Placeholder 2">
            <a:extLst>
              <a:ext uri="{FF2B5EF4-FFF2-40B4-BE49-F238E27FC236}">
                <a16:creationId xmlns:a16="http://schemas.microsoft.com/office/drawing/2014/main" id="{F2E62ED3-287E-4202-962D-5C8049DB48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08E012-A133-44C5-AF74-24EFE60FB95A}"/>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2357519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819C5-C4C6-4341-A5A0-492474AB6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F18314-F8FF-4942-9207-ADDF45B52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F0CAEE-348D-438B-949F-62982B30C5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83333-59DC-4B49-B6C7-390E1D6ADA2A}"/>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6" name="Footer Placeholder 5">
            <a:extLst>
              <a:ext uri="{FF2B5EF4-FFF2-40B4-BE49-F238E27FC236}">
                <a16:creationId xmlns:a16="http://schemas.microsoft.com/office/drawing/2014/main" id="{E703C38F-E459-43E7-88BD-D661DD3FB0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D585F6-0D06-4F28-93C9-3A51A4132C1B}"/>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135391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32C6-C8E6-4FD0-BE49-380B82CA73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080903-76A9-4083-B302-28755403D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434415-9F4A-4310-B4C4-438B26F04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8C7037-86F6-4836-9E50-4D111063B37D}"/>
              </a:ext>
            </a:extLst>
          </p:cNvPr>
          <p:cNvSpPr>
            <a:spLocks noGrp="1"/>
          </p:cNvSpPr>
          <p:nvPr>
            <p:ph type="dt" sz="half" idx="10"/>
          </p:nvPr>
        </p:nvSpPr>
        <p:spPr/>
        <p:txBody>
          <a:bodyPr/>
          <a:lstStyle/>
          <a:p>
            <a:fld id="{7BB750B9-E7D6-4A28-968E-7E15A7413875}" type="datetimeFigureOut">
              <a:rPr lang="en-GB" smtClean="0"/>
              <a:t>14/11/2022</a:t>
            </a:fld>
            <a:endParaRPr lang="en-GB"/>
          </a:p>
        </p:txBody>
      </p:sp>
      <p:sp>
        <p:nvSpPr>
          <p:cNvPr id="6" name="Footer Placeholder 5">
            <a:extLst>
              <a:ext uri="{FF2B5EF4-FFF2-40B4-BE49-F238E27FC236}">
                <a16:creationId xmlns:a16="http://schemas.microsoft.com/office/drawing/2014/main" id="{5A31F33A-42D2-47DB-9E4F-51C63FD25B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F9D53D-CABA-4759-89CB-C75B0B40DBE0}"/>
              </a:ext>
            </a:extLst>
          </p:cNvPr>
          <p:cNvSpPr>
            <a:spLocks noGrp="1"/>
          </p:cNvSpPr>
          <p:nvPr>
            <p:ph type="sldNum" sz="quarter" idx="12"/>
          </p:nvPr>
        </p:nvSpPr>
        <p:spPr/>
        <p:txBody>
          <a:bodyPr/>
          <a:lstStyle/>
          <a:p>
            <a:fld id="{17D4DE1C-EBA3-42DF-8860-86A134245043}" type="slidenum">
              <a:rPr lang="en-GB" smtClean="0"/>
              <a:t>‹#›</a:t>
            </a:fld>
            <a:endParaRPr lang="en-GB"/>
          </a:p>
        </p:txBody>
      </p:sp>
    </p:spTree>
    <p:extLst>
      <p:ext uri="{BB962C8B-B14F-4D97-AF65-F5344CB8AC3E}">
        <p14:creationId xmlns:p14="http://schemas.microsoft.com/office/powerpoint/2010/main" val="2395580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5FC15-C901-412D-8D19-A9EB83494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CDE733-BDF8-408B-A27E-B328E8208D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658322-6147-422A-9DE7-952281551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750B9-E7D6-4A28-968E-7E15A7413875}" type="datetimeFigureOut">
              <a:rPr lang="en-GB" smtClean="0"/>
              <a:t>14/11/2022</a:t>
            </a:fld>
            <a:endParaRPr lang="en-GB"/>
          </a:p>
        </p:txBody>
      </p:sp>
      <p:sp>
        <p:nvSpPr>
          <p:cNvPr id="5" name="Footer Placeholder 4">
            <a:extLst>
              <a:ext uri="{FF2B5EF4-FFF2-40B4-BE49-F238E27FC236}">
                <a16:creationId xmlns:a16="http://schemas.microsoft.com/office/drawing/2014/main" id="{95252958-1DC7-40A8-BC15-76D4CF0FE2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CFA452E-A6A0-455A-BCD1-8E476B6A72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4DE1C-EBA3-42DF-8860-86A134245043}" type="slidenum">
              <a:rPr lang="en-GB" smtClean="0"/>
              <a:t>‹#›</a:t>
            </a:fld>
            <a:endParaRPr lang="en-GB"/>
          </a:p>
        </p:txBody>
      </p:sp>
    </p:spTree>
    <p:extLst>
      <p:ext uri="{BB962C8B-B14F-4D97-AF65-F5344CB8AC3E}">
        <p14:creationId xmlns:p14="http://schemas.microsoft.com/office/powerpoint/2010/main" val="32580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BB750B9-E7D6-4A28-968E-7E15A7413875}" type="datetimeFigureOut">
              <a:rPr lang="en-GB" smtClean="0"/>
              <a:t>14/11/2022</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7D4DE1C-EBA3-42DF-8860-86A134245043}" type="slidenum">
              <a:rPr lang="en-GB" smtClean="0"/>
              <a:t>‹#›</a:t>
            </a:fld>
            <a:endParaRPr lang="en-GB"/>
          </a:p>
        </p:txBody>
      </p:sp>
    </p:spTree>
    <p:extLst>
      <p:ext uri="{BB962C8B-B14F-4D97-AF65-F5344CB8AC3E}">
        <p14:creationId xmlns:p14="http://schemas.microsoft.com/office/powerpoint/2010/main" val="825757726"/>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lsu.co.uk/kukri"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2EC4-15F6-469C-8E7F-CE6F36821CE3}"/>
              </a:ext>
            </a:extLst>
          </p:cNvPr>
          <p:cNvSpPr>
            <a:spLocks noGrp="1"/>
          </p:cNvSpPr>
          <p:nvPr>
            <p:ph type="ctrTitle"/>
          </p:nvPr>
        </p:nvSpPr>
        <p:spPr/>
        <p:txBody>
          <a:bodyPr/>
          <a:lstStyle/>
          <a:p>
            <a:r>
              <a:rPr lang="en-GB" b="1">
                <a:solidFill>
                  <a:schemeClr val="bg1"/>
                </a:solidFill>
                <a:latin typeface="Montserrat" panose="00000500000000000000" pitchFamily="2" charset="0"/>
              </a:rPr>
              <a:t>General Meeting</a:t>
            </a:r>
          </a:p>
        </p:txBody>
      </p:sp>
      <p:sp>
        <p:nvSpPr>
          <p:cNvPr id="3" name="Subtitle 2">
            <a:extLst>
              <a:ext uri="{FF2B5EF4-FFF2-40B4-BE49-F238E27FC236}">
                <a16:creationId xmlns:a16="http://schemas.microsoft.com/office/drawing/2014/main" id="{584E8D6E-6E3A-4C68-86DF-4C7C33D69796}"/>
              </a:ext>
            </a:extLst>
          </p:cNvPr>
          <p:cNvSpPr>
            <a:spLocks noGrp="1"/>
          </p:cNvSpPr>
          <p:nvPr>
            <p:ph type="subTitle" idx="1"/>
          </p:nvPr>
        </p:nvSpPr>
        <p:spPr/>
        <p:txBody>
          <a:bodyPr/>
          <a:lstStyle/>
          <a:p>
            <a:r>
              <a:rPr lang="en-GB">
                <a:solidFill>
                  <a:schemeClr val="bg1"/>
                </a:solidFill>
                <a:latin typeface="Montserrat" panose="00000500000000000000" pitchFamily="2" charset="0"/>
              </a:rPr>
              <a:t>Loughborough Students Canoe Club</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14</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November 2022</a:t>
            </a:r>
          </a:p>
        </p:txBody>
      </p:sp>
      <p:pic>
        <p:nvPicPr>
          <p:cNvPr id="5" name="Picture 4" descr="Logo, company name&#10;&#10;Description automatically generated">
            <a:extLst>
              <a:ext uri="{FF2B5EF4-FFF2-40B4-BE49-F238E27FC236}">
                <a16:creationId xmlns:a16="http://schemas.microsoft.com/office/drawing/2014/main" id="{2D8A54F9-C55F-42D8-9FC0-1C39DF4DD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680" y="288488"/>
            <a:ext cx="2256639" cy="2256639"/>
          </a:xfrm>
          <a:prstGeom prst="rect">
            <a:avLst/>
          </a:prstGeom>
        </p:spPr>
      </p:pic>
    </p:spTree>
    <p:extLst>
      <p:ext uri="{BB962C8B-B14F-4D97-AF65-F5344CB8AC3E}">
        <p14:creationId xmlns:p14="http://schemas.microsoft.com/office/powerpoint/2010/main" val="377704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23771-3C2F-47DC-B36F-33427BA0474F}"/>
              </a:ext>
            </a:extLst>
          </p:cNvPr>
          <p:cNvSpPr>
            <a:spLocks noGrp="1"/>
          </p:cNvSpPr>
          <p:nvPr>
            <p:ph idx="1"/>
          </p:nvPr>
        </p:nvSpPr>
        <p:spPr/>
        <p:txBody>
          <a:bodyPr>
            <a:normAutofit/>
          </a:bodyPr>
          <a:lstStyle/>
          <a:p>
            <a:r>
              <a:rPr lang="en-GB">
                <a:solidFill>
                  <a:schemeClr val="bg1"/>
                </a:solidFill>
                <a:latin typeface="Montserrat" panose="00000500000000000000" pitchFamily="2" charset="0"/>
                <a:hlinkClick r:id="rId2"/>
              </a:rPr>
              <a:t>lsu.co.uk/kukri</a:t>
            </a:r>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Rash vest Payments</a:t>
            </a:r>
          </a:p>
          <a:p>
            <a:r>
              <a:rPr lang="en-GB">
                <a:solidFill>
                  <a:schemeClr val="bg1"/>
                </a:solidFill>
                <a:latin typeface="Montserrat" panose="00000500000000000000" pitchFamily="2" charset="0"/>
              </a:rPr>
              <a:t>Cags</a:t>
            </a:r>
          </a:p>
          <a:p>
            <a:endParaRPr lang="en-GB">
              <a:solidFill>
                <a:schemeClr val="bg1"/>
              </a:solidFill>
              <a:latin typeface="Montserrat" panose="00000500000000000000" pitchFamily="2" charset="0"/>
            </a:endParaRPr>
          </a:p>
          <a:p>
            <a:endParaRPr lang="en-GB">
              <a:solidFill>
                <a:schemeClr val="bg1"/>
              </a:solidFill>
              <a:latin typeface="Montserrat" panose="00000500000000000000" pitchFamily="2" charset="0"/>
            </a:endParaRPr>
          </a:p>
          <a:p>
            <a:endParaRPr lang="en-GB">
              <a:solidFill>
                <a:schemeClr val="bg1"/>
              </a:solidFill>
              <a:latin typeface="Montserrat" panose="00000500000000000000" pitchFamily="2" charset="0"/>
            </a:endParaRPr>
          </a:p>
          <a:p>
            <a:endParaRPr lang="en-GB">
              <a:solidFill>
                <a:schemeClr val="bg1"/>
              </a:solidFill>
              <a:latin typeface="Montserrat" panose="00000500000000000000" pitchFamily="2" charset="0"/>
            </a:endParaRPr>
          </a:p>
        </p:txBody>
      </p:sp>
      <p:sp>
        <p:nvSpPr>
          <p:cNvPr id="4" name="Rectangle: Rounded Corners 3">
            <a:extLst>
              <a:ext uri="{FF2B5EF4-FFF2-40B4-BE49-F238E27FC236}">
                <a16:creationId xmlns:a16="http://schemas.microsoft.com/office/drawing/2014/main" id="{1E794739-21AA-4BC1-B694-915CC58CF809}"/>
              </a:ext>
            </a:extLst>
          </p:cNvPr>
          <p:cNvSpPr/>
          <p:nvPr/>
        </p:nvSpPr>
        <p:spPr>
          <a:xfrm>
            <a:off x="2329343" y="648767"/>
            <a:ext cx="7533314" cy="758277"/>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Kukri</a:t>
            </a:r>
          </a:p>
        </p:txBody>
      </p:sp>
      <p:pic>
        <p:nvPicPr>
          <p:cNvPr id="1026" name="Picture 2" descr="Click here to purchase stock competition and leisurewear items">
            <a:extLst>
              <a:ext uri="{FF2B5EF4-FFF2-40B4-BE49-F238E27FC236}">
                <a16:creationId xmlns:a16="http://schemas.microsoft.com/office/drawing/2014/main" id="{FFBA30F2-878A-4481-B8AF-E34B6718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99" y="2065770"/>
            <a:ext cx="5265822" cy="352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459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E794739-21AA-4BC1-B694-915CC58CF809}"/>
              </a:ext>
            </a:extLst>
          </p:cNvPr>
          <p:cNvSpPr/>
          <p:nvPr/>
        </p:nvSpPr>
        <p:spPr>
          <a:xfrm>
            <a:off x="2329343" y="2209120"/>
            <a:ext cx="7533314" cy="1784040"/>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CANOE POLO</a:t>
            </a:r>
          </a:p>
        </p:txBody>
      </p:sp>
    </p:spTree>
    <p:extLst>
      <p:ext uri="{BB962C8B-B14F-4D97-AF65-F5344CB8AC3E}">
        <p14:creationId xmlns:p14="http://schemas.microsoft.com/office/powerpoint/2010/main" val="3131753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pic>
        <p:nvPicPr>
          <p:cNvPr id="8" name="Picture 7" descr="Image result for Canoe polo">
            <a:extLst>
              <a:ext uri="{FF2B5EF4-FFF2-40B4-BE49-F238E27FC236}">
                <a16:creationId xmlns:a16="http://schemas.microsoft.com/office/drawing/2014/main" id="{3BF4B688-3953-43D9-AEDD-8D75CA2697BD}"/>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a:stretch/>
        </p:blipFill>
        <p:spPr bwMode="auto">
          <a:xfrm>
            <a:off x="0" y="1"/>
            <a:ext cx="12191989" cy="6858004"/>
          </a:xfrm>
          <a:prstGeom prst="rect">
            <a:avLst/>
          </a:prstGeom>
          <a:noFill/>
          <a:extLst>
            <a:ext uri="{909E8E84-426E-40DD-AFC4-6F175D3DCCD1}">
              <a14:hiddenFill xmlns:a14="http://schemas.microsoft.com/office/drawing/2010/main">
                <a:solidFill>
                  <a:srgbClr val="FFFFFF"/>
                </a:solidFill>
              </a14:hiddenFill>
            </a:ext>
          </a:extLst>
        </p:spPr>
      </p:pic>
      <p:sp>
        <p:nvSpPr>
          <p:cNvPr id="54" name="Google Shape;54;p13"/>
          <p:cNvSpPr txBox="1">
            <a:spLocks noGrp="1"/>
          </p:cNvSpPr>
          <p:nvPr>
            <p:ph type="ctrTitle"/>
          </p:nvPr>
        </p:nvSpPr>
        <p:spPr>
          <a:xfrm>
            <a:off x="535636" y="2300527"/>
            <a:ext cx="11360800" cy="1611600"/>
          </a:xfrm>
          <a:prstGeom prst="rect">
            <a:avLst/>
          </a:prstGeom>
        </p:spPr>
        <p:txBody>
          <a:bodyPr spcFirstLastPara="1" vert="horz" wrap="square" lIns="121900" tIns="121900" rIns="121900" bIns="121900" rtlCol="0" anchor="b" anchorCtr="0">
            <a:normAutofit/>
          </a:bodyPr>
          <a:lstStyle/>
          <a:p>
            <a:pPr>
              <a:spcBef>
                <a:spcPts val="0"/>
              </a:spcBef>
            </a:pPr>
            <a:r>
              <a:rPr lang="en">
                <a:solidFill>
                  <a:schemeClr val="tx1"/>
                </a:solidFill>
              </a:rPr>
              <a:t>Canoe Polo Rules &amp; Tactics</a:t>
            </a:r>
            <a:endParaRP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Playing area &amp; some basics</a:t>
            </a:r>
            <a:endParaRPr/>
          </a:p>
        </p:txBody>
      </p:sp>
      <p:sp>
        <p:nvSpPr>
          <p:cNvPr id="64" name="Google Shape;64;p14"/>
          <p:cNvSpPr txBox="1">
            <a:spLocks noGrp="1"/>
          </p:cNvSpPr>
          <p:nvPr>
            <p:ph type="body" idx="1"/>
          </p:nvPr>
        </p:nvSpPr>
        <p:spPr>
          <a:xfrm>
            <a:off x="0" y="1572233"/>
            <a:ext cx="4947138" cy="4034400"/>
          </a:xfrm>
          <a:prstGeom prst="rect">
            <a:avLst/>
          </a:prstGeom>
        </p:spPr>
        <p:txBody>
          <a:bodyPr spcFirstLastPara="1" vert="horz" wrap="square" lIns="121900" tIns="121900" rIns="121900" bIns="121900" rtlCol="0" anchor="t" anchorCtr="0">
            <a:normAutofit fontScale="92500" lnSpcReduction="20000"/>
          </a:bodyPr>
          <a:lstStyle/>
          <a:p>
            <a:pPr indent="-442796">
              <a:buSzPct val="100000"/>
            </a:pPr>
            <a:r>
              <a:rPr lang="en" sz="2556"/>
              <a:t>What is needed for a game of canoe polo</a:t>
            </a:r>
            <a:endParaRPr sz="2556"/>
          </a:p>
          <a:p>
            <a:pPr indent="-442796">
              <a:buSzPct val="100000"/>
            </a:pPr>
            <a:r>
              <a:rPr lang="en" sz="2556"/>
              <a:t>20 gametime: 2 x 10 min halves </a:t>
            </a:r>
            <a:endParaRPr sz="2556"/>
          </a:p>
          <a:p>
            <a:pPr indent="-442796">
              <a:buSzPct val="100000"/>
            </a:pPr>
            <a:r>
              <a:rPr lang="en" sz="2556"/>
              <a:t>With a 2 min half time break in-between</a:t>
            </a:r>
            <a:endParaRPr sz="2556"/>
          </a:p>
          <a:p>
            <a:pPr indent="-442796">
              <a:buSzPct val="100000"/>
            </a:pPr>
            <a:r>
              <a:rPr lang="en" sz="2556"/>
              <a:t>2 referees</a:t>
            </a:r>
            <a:endParaRPr sz="2556"/>
          </a:p>
          <a:p>
            <a:pPr indent="-442796">
              <a:buSzPct val="100000"/>
            </a:pPr>
            <a:r>
              <a:rPr lang="en" sz="2556"/>
              <a:t>2 teams of 8 players</a:t>
            </a:r>
            <a:endParaRPr sz="2556"/>
          </a:p>
          <a:p>
            <a:pPr indent="-442796">
              <a:buSzPct val="100000"/>
            </a:pPr>
            <a:r>
              <a:rPr lang="en" sz="2556"/>
              <a:t>5 players from each team on pitch at any time</a:t>
            </a:r>
            <a:endParaRPr sz="2556"/>
          </a:p>
          <a:p>
            <a:pPr indent="-442796">
              <a:buSzPct val="100000"/>
            </a:pPr>
            <a:r>
              <a:rPr lang="en" sz="2556"/>
              <a:t>Score keeper</a:t>
            </a:r>
            <a:endParaRPr sz="2556"/>
          </a:p>
          <a:p>
            <a:pPr indent="-442796">
              <a:buSzPct val="100000"/>
            </a:pPr>
            <a:r>
              <a:rPr lang="en" sz="2556"/>
              <a:t>Time keeper</a:t>
            </a:r>
            <a:endParaRPr sz="2556"/>
          </a:p>
          <a:p>
            <a:pPr indent="0">
              <a:spcBef>
                <a:spcPts val="1600"/>
              </a:spcBef>
              <a:buNone/>
            </a:pPr>
            <a:endParaRPr sz="2556"/>
          </a:p>
          <a:p>
            <a:pPr indent="0">
              <a:spcBef>
                <a:spcPts val="1600"/>
              </a:spcBef>
              <a:spcAft>
                <a:spcPts val="1600"/>
              </a:spcAft>
              <a:buNone/>
            </a:pPr>
            <a:endParaRPr/>
          </a:p>
        </p:txBody>
      </p:sp>
      <p:pic>
        <p:nvPicPr>
          <p:cNvPr id="65" name="Google Shape;65;p14"/>
          <p:cNvPicPr preferRelativeResize="0"/>
          <p:nvPr/>
        </p:nvPicPr>
        <p:blipFill rotWithShape="1">
          <a:blip r:embed="rId3">
            <a:alphaModFix/>
          </a:blip>
          <a:srcRect l="6661" r="9227"/>
          <a:stretch/>
        </p:blipFill>
        <p:spPr>
          <a:xfrm rot="5400000">
            <a:off x="6434774" y="64675"/>
            <a:ext cx="4165037" cy="73494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15600" y="318200"/>
            <a:ext cx="11360800" cy="763600"/>
          </a:xfrm>
          <a:prstGeom prst="rect">
            <a:avLst/>
          </a:prstGeom>
        </p:spPr>
        <p:txBody>
          <a:bodyPr spcFirstLastPara="1" vert="horz" wrap="square" lIns="121900" tIns="121900" rIns="121900" bIns="121900" rtlCol="0" anchor="t" anchorCtr="0">
            <a:normAutofit fontScale="90000"/>
          </a:bodyPr>
          <a:lstStyle/>
          <a:p>
            <a:r>
              <a:rPr lang="en"/>
              <a:t>Scoring &amp; passing </a:t>
            </a:r>
            <a:endParaRPr/>
          </a:p>
        </p:txBody>
      </p:sp>
      <p:sp>
        <p:nvSpPr>
          <p:cNvPr id="71" name="Google Shape;71;p15"/>
          <p:cNvSpPr txBox="1">
            <a:spLocks noGrp="1"/>
          </p:cNvSpPr>
          <p:nvPr>
            <p:ph type="body" idx="1"/>
          </p:nvPr>
        </p:nvSpPr>
        <p:spPr>
          <a:xfrm>
            <a:off x="415600" y="1536633"/>
            <a:ext cx="7479600" cy="4644000"/>
          </a:xfrm>
          <a:prstGeom prst="rect">
            <a:avLst/>
          </a:prstGeom>
        </p:spPr>
        <p:txBody>
          <a:bodyPr spcFirstLastPara="1" vert="horz" wrap="square" lIns="121900" tIns="121900" rIns="121900" bIns="121900" rtlCol="0" anchor="t" anchorCtr="0">
            <a:normAutofit/>
          </a:bodyPr>
          <a:lstStyle/>
          <a:p>
            <a:pPr marL="0" indent="0">
              <a:buNone/>
            </a:pPr>
            <a:endParaRPr/>
          </a:p>
          <a:p>
            <a:pPr marL="0" indent="0">
              <a:spcBef>
                <a:spcPts val="1600"/>
              </a:spcBef>
              <a:buNone/>
            </a:pPr>
            <a:endParaRPr/>
          </a:p>
          <a:p>
            <a:pPr marL="0" indent="0">
              <a:spcBef>
                <a:spcPts val="1600"/>
              </a:spcBef>
              <a:buNone/>
            </a:pPr>
            <a:endParaRPr/>
          </a:p>
          <a:p>
            <a:pPr marL="0" indent="0">
              <a:spcBef>
                <a:spcPts val="1600"/>
              </a:spcBef>
              <a:spcAft>
                <a:spcPts val="1600"/>
              </a:spcAft>
              <a:buNone/>
            </a:pPr>
            <a:endParaRPr/>
          </a:p>
        </p:txBody>
      </p:sp>
      <p:sp>
        <p:nvSpPr>
          <p:cNvPr id="72" name="Google Shape;72;p15"/>
          <p:cNvSpPr txBox="1"/>
          <p:nvPr/>
        </p:nvSpPr>
        <p:spPr>
          <a:xfrm>
            <a:off x="68008" y="1149712"/>
            <a:ext cx="9162333" cy="5908308"/>
          </a:xfrm>
          <a:prstGeom prst="rect">
            <a:avLst/>
          </a:prstGeom>
          <a:noFill/>
          <a:ln>
            <a:noFill/>
          </a:ln>
        </p:spPr>
        <p:txBody>
          <a:bodyPr spcFirstLastPara="1" wrap="square" lIns="121900" tIns="121900" rIns="121900" bIns="121900" anchor="t" anchorCtr="0">
            <a:spAutoFit/>
          </a:bodyPr>
          <a:lstStyle/>
          <a:p>
            <a:pPr marL="609585" indent="-440256" defTabSz="609585">
              <a:buSzPts val="1600"/>
              <a:buFontTx/>
              <a:buChar char="●"/>
            </a:pPr>
            <a:r>
              <a:rPr lang="en" sz="2133">
                <a:solidFill>
                  <a:prstClr val="white"/>
                </a:solidFill>
                <a:latin typeface="Century Gothic" panose="020B0502020202020204"/>
              </a:rPr>
              <a:t>The Objective of canoe polo is to score points.</a:t>
            </a:r>
            <a:endParaRPr sz="2133">
              <a:solidFill>
                <a:prstClr val="white"/>
              </a:solidFill>
              <a:latin typeface="Century Gothic" panose="020B0502020202020204"/>
            </a:endParaRPr>
          </a:p>
          <a:p>
            <a:pPr marL="609585" defTabSz="609585"/>
            <a:endParaRPr sz="2133">
              <a:solidFill>
                <a:prstClr val="white"/>
              </a:solidFill>
              <a:latin typeface="Century Gothic" panose="020B0502020202020204"/>
            </a:endParaRPr>
          </a:p>
          <a:p>
            <a:pPr marL="609585" indent="-440256" defTabSz="609585">
              <a:buSzPts val="1600"/>
              <a:buFontTx/>
              <a:buChar char="●"/>
            </a:pPr>
            <a:r>
              <a:rPr lang="en" sz="2133">
                <a:solidFill>
                  <a:prstClr val="white"/>
                </a:solidFill>
                <a:latin typeface="Century Gothic" panose="020B0502020202020204"/>
              </a:rPr>
              <a:t>To score you must get the ball into the oppositions net.</a:t>
            </a:r>
            <a:endParaRPr sz="2133">
              <a:solidFill>
                <a:prstClr val="white"/>
              </a:solidFill>
              <a:latin typeface="Century Gothic" panose="020B0502020202020204"/>
            </a:endParaRPr>
          </a:p>
          <a:p>
            <a:pPr marL="609585" defTabSz="609585"/>
            <a:endParaRPr sz="2133">
              <a:solidFill>
                <a:prstClr val="white"/>
              </a:solidFill>
              <a:latin typeface="Century Gothic" panose="020B0502020202020204"/>
            </a:endParaRPr>
          </a:p>
          <a:p>
            <a:pPr marL="609585" indent="-440256" defTabSz="609585">
              <a:buSzPts val="1600"/>
              <a:buFontTx/>
              <a:buChar char="●"/>
            </a:pPr>
            <a:r>
              <a:rPr lang="en" sz="2133">
                <a:solidFill>
                  <a:prstClr val="white"/>
                </a:solidFill>
                <a:latin typeface="Century Gothic" panose="020B0502020202020204"/>
              </a:rPr>
              <a:t>Any player can score points and the ball can be passed by any player in any direction.</a:t>
            </a:r>
            <a:endParaRPr sz="2133">
              <a:solidFill>
                <a:prstClr val="white"/>
              </a:solidFill>
              <a:latin typeface="Century Gothic" panose="020B0502020202020204"/>
            </a:endParaRPr>
          </a:p>
          <a:p>
            <a:pPr defTabSz="609585"/>
            <a:endParaRPr sz="2133">
              <a:solidFill>
                <a:prstClr val="white"/>
              </a:solidFill>
              <a:latin typeface="Century Gothic" panose="020B0502020202020204"/>
            </a:endParaRPr>
          </a:p>
          <a:p>
            <a:pPr marL="609585" indent="-440256" defTabSz="609585">
              <a:buSzPts val="1600"/>
              <a:buFontTx/>
              <a:buChar char="●"/>
            </a:pPr>
            <a:r>
              <a:rPr lang="en" sz="2133">
                <a:solidFill>
                  <a:prstClr val="white"/>
                </a:solidFill>
                <a:latin typeface="Century Gothic" panose="020B0502020202020204"/>
              </a:rPr>
              <a:t>This can be done by using your hands to throw the ball or using your paddle to flick the ball. Any shot scored is worth 1 point. (a paddle flick goal is worth a crate).</a:t>
            </a:r>
            <a:endParaRPr sz="2133">
              <a:solidFill>
                <a:prstClr val="white"/>
              </a:solidFill>
              <a:latin typeface="Century Gothic" panose="020B0502020202020204"/>
            </a:endParaRPr>
          </a:p>
          <a:p>
            <a:pPr marL="609585" defTabSz="609585"/>
            <a:endParaRPr sz="2133">
              <a:solidFill>
                <a:prstClr val="white"/>
              </a:solidFill>
              <a:latin typeface="Century Gothic" panose="020B0502020202020204"/>
            </a:endParaRPr>
          </a:p>
          <a:p>
            <a:pPr marL="609585" indent="-440256" defTabSz="609585">
              <a:buSzPts val="1600"/>
              <a:buFontTx/>
              <a:buChar char="●"/>
            </a:pPr>
            <a:r>
              <a:rPr lang="en" sz="2133">
                <a:solidFill>
                  <a:prstClr val="white"/>
                </a:solidFill>
                <a:latin typeface="Century Gothic" panose="020B0502020202020204"/>
              </a:rPr>
              <a:t>60 seconds to score (every time possession changes the shot clock resets)</a:t>
            </a:r>
            <a:endParaRPr sz="2133">
              <a:solidFill>
                <a:prstClr val="white"/>
              </a:solidFill>
              <a:latin typeface="Century Gothic" panose="020B0502020202020204"/>
            </a:endParaRPr>
          </a:p>
          <a:p>
            <a:pPr defTabSz="609585"/>
            <a:endParaRPr sz="2400">
              <a:solidFill>
                <a:prstClr val="white"/>
              </a:solidFill>
              <a:latin typeface="Century Gothic" panose="020B0502020202020204"/>
            </a:endParaRPr>
          </a:p>
          <a:p>
            <a:pPr marL="609585" indent="-440256" defTabSz="609585">
              <a:buSzPts val="1600"/>
              <a:buFontTx/>
              <a:buChar char="●"/>
            </a:pPr>
            <a:r>
              <a:rPr lang="en" sz="2133">
                <a:solidFill>
                  <a:prstClr val="white"/>
                </a:solidFill>
                <a:latin typeface="Century Gothic" panose="020B0502020202020204"/>
              </a:rPr>
              <a:t>Team that conceded the goal re-start at halfway mark of the pitch after a goal is scored.</a:t>
            </a:r>
            <a:endParaRPr sz="2133">
              <a:solidFill>
                <a:prstClr val="white"/>
              </a:solidFill>
              <a:latin typeface="Century Gothic" panose="020B0502020202020204"/>
            </a:endParaRPr>
          </a:p>
          <a:p>
            <a:pPr defTabSz="609585"/>
            <a:endParaRPr sz="2400">
              <a:solidFill>
                <a:prstClr val="white"/>
              </a:solidFill>
              <a:latin typeface="Century Gothic" panose="020B0502020202020204"/>
            </a:endParaRPr>
          </a:p>
        </p:txBody>
      </p:sp>
      <p:pic>
        <p:nvPicPr>
          <p:cNvPr id="73" name="Google Shape;73;p15"/>
          <p:cNvPicPr preferRelativeResize="0"/>
          <p:nvPr/>
        </p:nvPicPr>
        <p:blipFill>
          <a:blip r:embed="rId3">
            <a:alphaModFix/>
          </a:blip>
          <a:stretch>
            <a:fillRect/>
          </a:stretch>
        </p:blipFill>
        <p:spPr>
          <a:xfrm>
            <a:off x="9267968" y="0"/>
            <a:ext cx="2924033" cy="2184200"/>
          </a:xfrm>
          <a:prstGeom prst="rect">
            <a:avLst/>
          </a:prstGeom>
          <a:noFill/>
          <a:ln>
            <a:noFill/>
          </a:ln>
        </p:spPr>
      </p:pic>
      <p:pic>
        <p:nvPicPr>
          <p:cNvPr id="74" name="Google Shape;74;p15"/>
          <p:cNvPicPr preferRelativeResize="0"/>
          <p:nvPr/>
        </p:nvPicPr>
        <p:blipFill>
          <a:blip r:embed="rId4">
            <a:alphaModFix/>
          </a:blip>
          <a:stretch>
            <a:fillRect/>
          </a:stretch>
        </p:blipFill>
        <p:spPr>
          <a:xfrm>
            <a:off x="9394518" y="4577533"/>
            <a:ext cx="2670941" cy="2184200"/>
          </a:xfrm>
          <a:prstGeom prst="rect">
            <a:avLst/>
          </a:prstGeom>
          <a:noFill/>
          <a:ln>
            <a:noFill/>
          </a:ln>
        </p:spPr>
      </p:pic>
      <p:pic>
        <p:nvPicPr>
          <p:cNvPr id="75" name="Google Shape;75;p15"/>
          <p:cNvPicPr preferRelativeResize="0"/>
          <p:nvPr/>
        </p:nvPicPr>
        <p:blipFill>
          <a:blip r:embed="rId5">
            <a:alphaModFix/>
          </a:blip>
          <a:stretch>
            <a:fillRect/>
          </a:stretch>
        </p:blipFill>
        <p:spPr>
          <a:xfrm>
            <a:off x="9893667" y="2288767"/>
            <a:ext cx="2171789" cy="2184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illegal possession of the ball</a:t>
            </a:r>
            <a:endParaRPr/>
          </a:p>
        </p:txBody>
      </p:sp>
      <p:sp>
        <p:nvSpPr>
          <p:cNvPr id="81" name="Google Shape;81;p16"/>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indent="-440256">
              <a:buSzPts val="1600"/>
            </a:pPr>
            <a:r>
              <a:rPr lang="en" sz="2133"/>
              <a:t>The ball may only be held for 5 seconds then it must be dribbled (thrown 1 metre in any direction then picked up again) or Passed to another player.</a:t>
            </a:r>
            <a:endParaRPr sz="2133"/>
          </a:p>
          <a:p>
            <a:pPr indent="-440256">
              <a:buSzPts val="1600"/>
            </a:pPr>
            <a:r>
              <a:rPr lang="en" sz="2133"/>
              <a:t>No part of your body may touch an opposition boat or player in order to gain or retain possession of the ball. (leaning foul)</a:t>
            </a:r>
            <a:endParaRPr sz="2133"/>
          </a:p>
          <a:p>
            <a:pPr indent="0">
              <a:spcBef>
                <a:spcPts val="1600"/>
              </a:spcBef>
              <a:spcAft>
                <a:spcPts val="1600"/>
              </a:spcAft>
              <a:buNone/>
            </a:pPr>
            <a:endParaRPr sz="2133"/>
          </a:p>
        </p:txBody>
      </p:sp>
      <p:pic>
        <p:nvPicPr>
          <p:cNvPr id="82" name="Google Shape;82;p16"/>
          <p:cNvPicPr preferRelativeResize="0"/>
          <p:nvPr/>
        </p:nvPicPr>
        <p:blipFill>
          <a:blip r:embed="rId3">
            <a:alphaModFix/>
          </a:blip>
          <a:stretch>
            <a:fillRect/>
          </a:stretch>
        </p:blipFill>
        <p:spPr>
          <a:xfrm>
            <a:off x="8792467" y="4581634"/>
            <a:ext cx="3399533" cy="2181633"/>
          </a:xfrm>
          <a:prstGeom prst="rect">
            <a:avLst/>
          </a:prstGeom>
          <a:noFill/>
          <a:ln>
            <a:noFill/>
          </a:ln>
        </p:spPr>
      </p:pic>
      <p:pic>
        <p:nvPicPr>
          <p:cNvPr id="83" name="Google Shape;83;p16"/>
          <p:cNvPicPr preferRelativeResize="0"/>
          <p:nvPr/>
        </p:nvPicPr>
        <p:blipFill>
          <a:blip r:embed="rId4">
            <a:alphaModFix/>
          </a:blip>
          <a:stretch>
            <a:fillRect/>
          </a:stretch>
        </p:blipFill>
        <p:spPr>
          <a:xfrm>
            <a:off x="6096000" y="4581634"/>
            <a:ext cx="2667840" cy="21816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Kayak tackle</a:t>
            </a:r>
            <a:endParaRPr/>
          </a:p>
        </p:txBody>
      </p:sp>
      <p:sp>
        <p:nvSpPr>
          <p:cNvPr id="89" name="Google Shape;89;p17"/>
          <p:cNvSpPr txBox="1">
            <a:spLocks noGrp="1"/>
          </p:cNvSpPr>
          <p:nvPr>
            <p:ph type="body" idx="1"/>
          </p:nvPr>
        </p:nvSpPr>
        <p:spPr>
          <a:xfrm>
            <a:off x="415600" y="1536633"/>
            <a:ext cx="7908800" cy="4680000"/>
          </a:xfrm>
          <a:prstGeom prst="rect">
            <a:avLst/>
          </a:prstGeom>
        </p:spPr>
        <p:txBody>
          <a:bodyPr spcFirstLastPara="1" vert="horz" wrap="square" lIns="121900" tIns="121900" rIns="121900" bIns="121900" rtlCol="0" anchor="t" anchorCtr="0">
            <a:normAutofit/>
          </a:bodyPr>
          <a:lstStyle/>
          <a:p>
            <a:pPr indent="-440256">
              <a:buSzPts val="1600"/>
            </a:pPr>
            <a:r>
              <a:rPr lang="en" sz="2133" u="sng"/>
              <a:t>A kayak-tackle is a player manoeuvring their kayak against an opponent’s kayak in an attempt to gain possession of the ball. </a:t>
            </a:r>
            <a:endParaRPr sz="2133" u="sng"/>
          </a:p>
          <a:p>
            <a:pPr indent="-440256">
              <a:buSzPts val="1600"/>
            </a:pPr>
            <a:r>
              <a:rPr lang="en" sz="2133"/>
              <a:t>Your boat must not touch any part of a players head or torso and their spraydeck.</a:t>
            </a:r>
            <a:endParaRPr sz="2133"/>
          </a:p>
          <a:p>
            <a:pPr indent="-440256">
              <a:buSzPts val="1600"/>
            </a:pPr>
            <a:r>
              <a:rPr lang="en" sz="2133"/>
              <a:t>You can only kayak tackle a player when they are competing for the ball.</a:t>
            </a:r>
            <a:endParaRPr sz="2133"/>
          </a:p>
          <a:p>
            <a:pPr indent="-440256">
              <a:buSzPts val="1600"/>
            </a:pPr>
            <a:r>
              <a:rPr lang="en" sz="2133"/>
              <a:t>You can only tackle a player when they are within 3m of the ball.</a:t>
            </a:r>
            <a:endParaRPr sz="2133"/>
          </a:p>
          <a:p>
            <a:pPr indent="-440256">
              <a:buSzPts val="1600"/>
            </a:pPr>
            <a:r>
              <a:rPr lang="en" sz="2133"/>
              <a:t>No hard tackles that results in significant contact to the side of the kayak, at an angle between (80) and (100) degrees</a:t>
            </a:r>
            <a:endParaRPr sz="2133"/>
          </a:p>
          <a:p>
            <a:pPr indent="0">
              <a:spcBef>
                <a:spcPts val="1600"/>
              </a:spcBef>
              <a:spcAft>
                <a:spcPts val="1600"/>
              </a:spcAft>
              <a:buNone/>
            </a:pPr>
            <a:endParaRPr sz="2133"/>
          </a:p>
        </p:txBody>
      </p:sp>
      <p:pic>
        <p:nvPicPr>
          <p:cNvPr id="90" name="Google Shape;90;p17"/>
          <p:cNvPicPr preferRelativeResize="0"/>
          <p:nvPr/>
        </p:nvPicPr>
        <p:blipFill>
          <a:blip r:embed="rId3">
            <a:alphaModFix/>
          </a:blip>
          <a:stretch>
            <a:fillRect/>
          </a:stretch>
        </p:blipFill>
        <p:spPr>
          <a:xfrm>
            <a:off x="8982788" y="4673703"/>
            <a:ext cx="3206648" cy="2184299"/>
          </a:xfrm>
          <a:prstGeom prst="rect">
            <a:avLst/>
          </a:prstGeom>
          <a:noFill/>
          <a:ln>
            <a:noFill/>
          </a:ln>
        </p:spPr>
      </p:pic>
      <p:pic>
        <p:nvPicPr>
          <p:cNvPr id="91" name="Google Shape;91;p17"/>
          <p:cNvPicPr preferRelativeResize="0"/>
          <p:nvPr/>
        </p:nvPicPr>
        <p:blipFill>
          <a:blip r:embed="rId4">
            <a:alphaModFix/>
          </a:blip>
          <a:stretch>
            <a:fillRect/>
          </a:stretch>
        </p:blipFill>
        <p:spPr>
          <a:xfrm>
            <a:off x="8896352" y="99299"/>
            <a:ext cx="3206649" cy="2262900"/>
          </a:xfrm>
          <a:prstGeom prst="rect">
            <a:avLst/>
          </a:prstGeom>
          <a:noFill/>
          <a:ln>
            <a:noFill/>
          </a:ln>
        </p:spPr>
      </p:pic>
      <p:pic>
        <p:nvPicPr>
          <p:cNvPr id="92" name="Google Shape;92;p17"/>
          <p:cNvPicPr preferRelativeResize="0"/>
          <p:nvPr/>
        </p:nvPicPr>
        <p:blipFill>
          <a:blip r:embed="rId5">
            <a:alphaModFix/>
          </a:blip>
          <a:stretch>
            <a:fillRect/>
          </a:stretch>
        </p:blipFill>
        <p:spPr>
          <a:xfrm>
            <a:off x="9182101" y="2379269"/>
            <a:ext cx="2741400" cy="22628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Hand tackling (Binning) </a:t>
            </a:r>
            <a:r>
              <a:rPr lang="en" sz="2548"/>
              <a:t>The best part</a:t>
            </a:r>
            <a:endParaRPr sz="2548"/>
          </a:p>
        </p:txBody>
      </p:sp>
      <p:sp>
        <p:nvSpPr>
          <p:cNvPr id="98" name="Google Shape;98;p18"/>
          <p:cNvSpPr txBox="1">
            <a:spLocks noGrp="1"/>
          </p:cNvSpPr>
          <p:nvPr>
            <p:ph type="body" idx="1"/>
          </p:nvPr>
        </p:nvSpPr>
        <p:spPr>
          <a:xfrm>
            <a:off x="415600" y="1356967"/>
            <a:ext cx="8962800" cy="5149667"/>
          </a:xfrm>
          <a:prstGeom prst="rect">
            <a:avLst/>
          </a:prstGeom>
        </p:spPr>
        <p:txBody>
          <a:bodyPr spcFirstLastPara="1" vert="horz" wrap="square" lIns="121900" tIns="121900" rIns="121900" bIns="121900" rtlCol="0" anchor="t" anchorCtr="0">
            <a:noAutofit/>
          </a:bodyPr>
          <a:lstStyle/>
          <a:p>
            <a:pPr indent="-440256">
              <a:buSzPts val="1600"/>
            </a:pPr>
            <a:r>
              <a:rPr lang="en" sz="2133"/>
              <a:t>The only form of hand tackle that is allowed is a push (using 1 open hand) on either the shoulder, back or side of the player that is in possession of the ball. </a:t>
            </a:r>
            <a:endParaRPr sz="2133"/>
          </a:p>
          <a:p>
            <a:pPr indent="0">
              <a:spcBef>
                <a:spcPts val="1600"/>
              </a:spcBef>
              <a:buNone/>
            </a:pPr>
            <a:r>
              <a:rPr lang="en" sz="2133"/>
              <a:t>(If the ball is within 1m of the player or within reaching distance then the player is considered to have possession of the ball.)</a:t>
            </a:r>
            <a:endParaRPr sz="2133"/>
          </a:p>
          <a:p>
            <a:pPr indent="-440256">
              <a:spcBef>
                <a:spcPts val="1600"/>
              </a:spcBef>
              <a:buSzPts val="1600"/>
            </a:pPr>
            <a:r>
              <a:rPr lang="en" sz="2133"/>
              <a:t>No pulling, choking or grabbing is allowed (sorry horny people)</a:t>
            </a:r>
            <a:endParaRPr sz="2133"/>
          </a:p>
          <a:p>
            <a:pPr indent="-440256">
              <a:buSzPts val="1600"/>
            </a:pPr>
            <a:r>
              <a:rPr lang="en" sz="2133"/>
              <a:t>Any hand tackle that endangers a player is illegal. The main concern of this rule is a player being pushed onto the boat of another player.</a:t>
            </a:r>
          </a:p>
          <a:p>
            <a:pPr indent="-440256">
              <a:buSzPts val="1600"/>
            </a:pPr>
            <a:r>
              <a:rPr lang="en" sz="2133"/>
              <a:t>If you are going to grab the ball from another player you must take the ball with out making contact with the players hands and the action must be perpendicular to the hands.</a:t>
            </a:r>
            <a:endParaRPr sz="2133"/>
          </a:p>
          <a:p>
            <a:pPr indent="0">
              <a:spcBef>
                <a:spcPts val="1600"/>
              </a:spcBef>
              <a:buNone/>
            </a:pPr>
            <a:endParaRPr sz="2133"/>
          </a:p>
          <a:p>
            <a:pPr indent="0">
              <a:spcBef>
                <a:spcPts val="1600"/>
              </a:spcBef>
              <a:buNone/>
            </a:pPr>
            <a:endParaRPr sz="1867"/>
          </a:p>
          <a:p>
            <a:pPr marL="0" indent="0">
              <a:spcBef>
                <a:spcPts val="1600"/>
              </a:spcBef>
              <a:buNone/>
            </a:pPr>
            <a:endParaRPr sz="1867"/>
          </a:p>
          <a:p>
            <a:pPr indent="0">
              <a:spcBef>
                <a:spcPts val="1600"/>
              </a:spcBef>
              <a:buNone/>
            </a:pPr>
            <a:endParaRPr sz="1867"/>
          </a:p>
          <a:p>
            <a:pPr indent="0">
              <a:spcBef>
                <a:spcPts val="1600"/>
              </a:spcBef>
              <a:spcAft>
                <a:spcPts val="1600"/>
              </a:spcAft>
              <a:buNone/>
            </a:pPr>
            <a:endParaRPr sz="1867"/>
          </a:p>
        </p:txBody>
      </p:sp>
      <p:pic>
        <p:nvPicPr>
          <p:cNvPr id="99" name="Google Shape;99;p18"/>
          <p:cNvPicPr preferRelativeResize="0"/>
          <p:nvPr/>
        </p:nvPicPr>
        <p:blipFill>
          <a:blip r:embed="rId3">
            <a:alphaModFix/>
          </a:blip>
          <a:stretch>
            <a:fillRect/>
          </a:stretch>
        </p:blipFill>
        <p:spPr>
          <a:xfrm>
            <a:off x="9229726" y="4724400"/>
            <a:ext cx="2838540" cy="2051432"/>
          </a:xfrm>
          <a:prstGeom prst="rect">
            <a:avLst/>
          </a:prstGeom>
          <a:noFill/>
          <a:ln>
            <a:noFill/>
          </a:ln>
        </p:spPr>
      </p:pic>
      <p:pic>
        <p:nvPicPr>
          <p:cNvPr id="100" name="Google Shape;100;p18"/>
          <p:cNvPicPr preferRelativeResize="0"/>
          <p:nvPr/>
        </p:nvPicPr>
        <p:blipFill>
          <a:blip r:embed="rId4">
            <a:alphaModFix/>
          </a:blip>
          <a:stretch>
            <a:fillRect/>
          </a:stretch>
        </p:blipFill>
        <p:spPr>
          <a:xfrm>
            <a:off x="9661067" y="2079467"/>
            <a:ext cx="2407200" cy="240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Paddle fouls </a:t>
            </a:r>
            <a:endParaRPr/>
          </a:p>
        </p:txBody>
      </p:sp>
      <p:sp>
        <p:nvSpPr>
          <p:cNvPr id="106" name="Google Shape;106;p19"/>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buNone/>
            </a:pPr>
            <a:endParaRPr sz="2133"/>
          </a:p>
          <a:p>
            <a:pPr indent="-440256">
              <a:spcBef>
                <a:spcPts val="1600"/>
              </a:spcBef>
              <a:buSzPts val="1600"/>
            </a:pPr>
            <a:r>
              <a:rPr lang="en" sz="2133"/>
              <a:t>A player must not attempt to play the ball with their paddle when another player is attempting to play the ball with their hands.</a:t>
            </a:r>
            <a:endParaRPr sz="2133"/>
          </a:p>
          <a:p>
            <a:pPr indent="-440256">
              <a:buSzPts val="1600"/>
            </a:pPr>
            <a:r>
              <a:rPr lang="en" sz="2133"/>
              <a:t>A player must not place a paddle within arms reach of an opponent who has the ball in their hand.</a:t>
            </a:r>
            <a:endParaRPr sz="2133"/>
          </a:p>
          <a:p>
            <a:pPr indent="-440256">
              <a:buSzPts val="1600"/>
            </a:pPr>
            <a:r>
              <a:rPr lang="en" sz="2133"/>
              <a:t>No throwing a paddle or any other action that may endanger a player</a:t>
            </a:r>
            <a:endParaRPr sz="2133"/>
          </a:p>
          <a:p>
            <a:pPr indent="0">
              <a:spcBef>
                <a:spcPts val="1600"/>
              </a:spcBef>
              <a:buNone/>
            </a:pPr>
            <a:endParaRPr sz="2133"/>
          </a:p>
          <a:p>
            <a:pPr indent="0">
              <a:spcBef>
                <a:spcPts val="1600"/>
              </a:spcBef>
              <a:spcAft>
                <a:spcPts val="1600"/>
              </a:spcAft>
              <a:buNone/>
            </a:pPr>
            <a:endParaRPr sz="2133"/>
          </a:p>
        </p:txBody>
      </p:sp>
      <p:pic>
        <p:nvPicPr>
          <p:cNvPr id="107" name="Google Shape;107;p19"/>
          <p:cNvPicPr preferRelativeResize="0"/>
          <p:nvPr/>
        </p:nvPicPr>
        <p:blipFill>
          <a:blip r:embed="rId3">
            <a:alphaModFix/>
          </a:blip>
          <a:stretch>
            <a:fillRect/>
          </a:stretch>
        </p:blipFill>
        <p:spPr>
          <a:xfrm>
            <a:off x="10050268" y="4861568"/>
            <a:ext cx="2080633" cy="1996433"/>
          </a:xfrm>
          <a:prstGeom prst="rect">
            <a:avLst/>
          </a:prstGeom>
          <a:noFill/>
          <a:ln>
            <a:noFill/>
          </a:ln>
        </p:spPr>
      </p:pic>
      <p:pic>
        <p:nvPicPr>
          <p:cNvPr id="3" name="Picture 2">
            <a:extLst>
              <a:ext uri="{FF2B5EF4-FFF2-40B4-BE49-F238E27FC236}">
                <a16:creationId xmlns:a16="http://schemas.microsoft.com/office/drawing/2014/main" id="{F0FEE04B-CCE8-4C59-98AB-EC77ADDE733A}"/>
              </a:ext>
            </a:extLst>
          </p:cNvPr>
          <p:cNvPicPr>
            <a:picLocks noChangeAspect="1"/>
          </p:cNvPicPr>
          <p:nvPr/>
        </p:nvPicPr>
        <p:blipFill rotWithShape="1">
          <a:blip r:embed="rId4"/>
          <a:srcRect l="1049" t="15525" r="89064" b="63097"/>
          <a:stretch/>
        </p:blipFill>
        <p:spPr>
          <a:xfrm>
            <a:off x="61101" y="4371976"/>
            <a:ext cx="1957761" cy="238124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Making substitutions</a:t>
            </a:r>
            <a:endParaRPr/>
          </a:p>
        </p:txBody>
      </p:sp>
      <p:sp>
        <p:nvSpPr>
          <p:cNvPr id="113" name="Google Shape;113;p20"/>
          <p:cNvSpPr txBox="1">
            <a:spLocks noGrp="1"/>
          </p:cNvSpPr>
          <p:nvPr>
            <p:ph type="body" idx="1"/>
          </p:nvPr>
        </p:nvSpPr>
        <p:spPr>
          <a:xfrm>
            <a:off x="415600" y="1536633"/>
            <a:ext cx="11360800" cy="3660400"/>
          </a:xfrm>
          <a:prstGeom prst="rect">
            <a:avLst/>
          </a:prstGeom>
        </p:spPr>
        <p:txBody>
          <a:bodyPr spcFirstLastPara="1" vert="horz" wrap="square" lIns="121900" tIns="121900" rIns="121900" bIns="121900" rtlCol="0" anchor="t" anchorCtr="0">
            <a:normAutofit/>
          </a:bodyPr>
          <a:lstStyle/>
          <a:p>
            <a:pPr indent="-440256">
              <a:buSzPts val="1600"/>
            </a:pPr>
            <a:r>
              <a:rPr lang="en" sz="2133"/>
              <a:t>Team size: Teams of up to 8 players are allowed. This breaks down as 5 players on the pitch with 3 substitutes.</a:t>
            </a:r>
            <a:endParaRPr sz="2133"/>
          </a:p>
          <a:p>
            <a:pPr indent="-440256">
              <a:buSzPts val="1600"/>
            </a:pPr>
            <a:r>
              <a:rPr lang="en" sz="2133"/>
              <a:t>Substitutions are rolling so if you are substituted you can sub on again at any time during the match.</a:t>
            </a:r>
            <a:endParaRPr sz="2133"/>
          </a:p>
          <a:p>
            <a:pPr indent="-440256">
              <a:buSzPts val="1600"/>
            </a:pPr>
            <a:r>
              <a:rPr lang="en" sz="2133"/>
              <a:t>When subbing the player subbing off and </a:t>
            </a:r>
            <a:r>
              <a:rPr lang="en" sz="2133" b="1" u="sng"/>
              <a:t>all their equipment</a:t>
            </a:r>
            <a:r>
              <a:rPr lang="en" sz="2133"/>
              <a:t> must be off the pitch before substituting.</a:t>
            </a:r>
            <a:endParaRPr sz="2133"/>
          </a:p>
          <a:p>
            <a:pPr indent="-440256">
              <a:buSzPts val="1600"/>
            </a:pPr>
            <a:r>
              <a:rPr lang="en" sz="2133"/>
              <a:t>This is also important if someone capsizes, another player can sub onto the pitch when the capsized player and </a:t>
            </a:r>
            <a:r>
              <a:rPr lang="en" sz="2133" b="1" u="sng"/>
              <a:t>all their equipment</a:t>
            </a:r>
            <a:r>
              <a:rPr lang="en" sz="2133"/>
              <a:t> is off the pitch.</a:t>
            </a:r>
            <a:endParaRPr sz="2133"/>
          </a:p>
        </p:txBody>
      </p:sp>
      <p:pic>
        <p:nvPicPr>
          <p:cNvPr id="114" name="Google Shape;114;p20"/>
          <p:cNvPicPr preferRelativeResize="0"/>
          <p:nvPr/>
        </p:nvPicPr>
        <p:blipFill>
          <a:blip r:embed="rId3">
            <a:alphaModFix/>
          </a:blip>
          <a:stretch>
            <a:fillRect/>
          </a:stretch>
        </p:blipFill>
        <p:spPr>
          <a:xfrm>
            <a:off x="415601" y="5197033"/>
            <a:ext cx="2991367" cy="1670299"/>
          </a:xfrm>
          <a:prstGeom prst="rect">
            <a:avLst/>
          </a:prstGeom>
          <a:noFill/>
          <a:ln>
            <a:noFill/>
          </a:ln>
        </p:spPr>
      </p:pic>
      <p:pic>
        <p:nvPicPr>
          <p:cNvPr id="115" name="Google Shape;115;p20"/>
          <p:cNvPicPr preferRelativeResize="0"/>
          <p:nvPr/>
        </p:nvPicPr>
        <p:blipFill>
          <a:blip r:embed="rId4">
            <a:alphaModFix/>
          </a:blip>
          <a:stretch>
            <a:fillRect/>
          </a:stretch>
        </p:blipFill>
        <p:spPr>
          <a:xfrm>
            <a:off x="8706133" y="4946534"/>
            <a:ext cx="3241464" cy="1809965"/>
          </a:xfrm>
          <a:prstGeom prst="rect">
            <a:avLst/>
          </a:prstGeom>
          <a:noFill/>
          <a:ln>
            <a:noFill/>
          </a:ln>
        </p:spPr>
      </p:pic>
      <p:sp>
        <p:nvSpPr>
          <p:cNvPr id="116" name="Google Shape;116;p20"/>
          <p:cNvSpPr txBox="1"/>
          <p:nvPr/>
        </p:nvSpPr>
        <p:spPr>
          <a:xfrm>
            <a:off x="2199433" y="4270534"/>
            <a:ext cx="1481600" cy="984845"/>
          </a:xfrm>
          <a:prstGeom prst="rect">
            <a:avLst/>
          </a:prstGeom>
          <a:noFill/>
          <a:ln>
            <a:noFill/>
          </a:ln>
        </p:spPr>
        <p:txBody>
          <a:bodyPr spcFirstLastPara="1" wrap="square" lIns="121900" tIns="121900" rIns="121900" bIns="121900" anchor="t" anchorCtr="0">
            <a:spAutoFit/>
          </a:bodyPr>
          <a:lstStyle/>
          <a:p>
            <a:pPr defTabSz="609585"/>
            <a:r>
              <a:rPr lang="en" sz="2400">
                <a:solidFill>
                  <a:prstClr val="white"/>
                </a:solidFill>
                <a:latin typeface="Century Gothic" panose="020B0502020202020204"/>
              </a:rPr>
              <a:t>Sub area</a:t>
            </a:r>
            <a:endParaRPr sz="2400">
              <a:solidFill>
                <a:prstClr val="white"/>
              </a:solidFill>
              <a:latin typeface="Century Gothic" panose="020B0502020202020204"/>
            </a:endParaRPr>
          </a:p>
        </p:txBody>
      </p:sp>
      <p:sp>
        <p:nvSpPr>
          <p:cNvPr id="117" name="Google Shape;117;p20"/>
          <p:cNvSpPr txBox="1"/>
          <p:nvPr/>
        </p:nvSpPr>
        <p:spPr>
          <a:xfrm>
            <a:off x="10776000" y="4056301"/>
            <a:ext cx="1416000" cy="984845"/>
          </a:xfrm>
          <a:prstGeom prst="rect">
            <a:avLst/>
          </a:prstGeom>
          <a:noFill/>
          <a:ln>
            <a:noFill/>
          </a:ln>
        </p:spPr>
        <p:txBody>
          <a:bodyPr spcFirstLastPara="1" wrap="square" lIns="121900" tIns="121900" rIns="121900" bIns="121900" anchor="t" anchorCtr="0">
            <a:spAutoFit/>
          </a:bodyPr>
          <a:lstStyle/>
          <a:p>
            <a:pPr defTabSz="609585"/>
            <a:r>
              <a:rPr lang="en" sz="2400">
                <a:solidFill>
                  <a:prstClr val="white"/>
                </a:solidFill>
                <a:latin typeface="Century Gothic" panose="020B0502020202020204"/>
              </a:rPr>
              <a:t>Sub area</a:t>
            </a:r>
            <a:endParaRPr sz="2400">
              <a:solidFill>
                <a:prstClr val="white"/>
              </a:solidFill>
              <a:latin typeface="Century Gothic" panose="020B0502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23771-3C2F-47DC-B36F-33427BA0474F}"/>
              </a:ext>
            </a:extLst>
          </p:cNvPr>
          <p:cNvSpPr>
            <a:spLocks noGrp="1"/>
          </p:cNvSpPr>
          <p:nvPr>
            <p:ph idx="1"/>
          </p:nvPr>
        </p:nvSpPr>
        <p:spPr/>
        <p:txBody>
          <a:bodyPr>
            <a:normAutofit fontScale="70000" lnSpcReduction="20000"/>
          </a:bodyPr>
          <a:lstStyle/>
          <a:p>
            <a:r>
              <a:rPr lang="en-GB">
                <a:solidFill>
                  <a:schemeClr val="bg1"/>
                </a:solidFill>
                <a:latin typeface="Montserrat" panose="00000500000000000000" pitchFamily="2" charset="0"/>
              </a:rPr>
              <a:t>Intro to Canoe Polo – Thursday! – Will be doing sign-ups</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General Sessions – Please ask if you want to develop further. We will be at sessions</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MAX 14 Boats on the water at once. </a:t>
            </a:r>
            <a:r>
              <a:rPr lang="en-GB" b="1" i="1">
                <a:solidFill>
                  <a:schemeClr val="bg1"/>
                </a:solidFill>
                <a:latin typeface="Montserrat" panose="00000500000000000000" pitchFamily="2" charset="0"/>
              </a:rPr>
              <a:t>Check before you get on</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No deliberate swimming</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Nottingham HPP Sessions – Will be announced on a weekly basis starting next week.</a:t>
            </a:r>
          </a:p>
          <a:p>
            <a:pPr marL="0" indent="0">
              <a:buNone/>
            </a:pPr>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Outdoor First Aid Course – 21</a:t>
            </a:r>
            <a:r>
              <a:rPr lang="en-GB" baseline="30000">
                <a:solidFill>
                  <a:schemeClr val="bg1"/>
                </a:solidFill>
                <a:latin typeface="Montserrat" panose="00000500000000000000" pitchFamily="2" charset="0"/>
              </a:rPr>
              <a:t>st</a:t>
            </a:r>
            <a:r>
              <a:rPr lang="en-GB">
                <a:solidFill>
                  <a:schemeClr val="bg1"/>
                </a:solidFill>
                <a:latin typeface="Montserrat" panose="00000500000000000000" pitchFamily="2" charset="0"/>
              </a:rPr>
              <a:t> 22</a:t>
            </a:r>
            <a:r>
              <a:rPr lang="en-GB" baseline="30000">
                <a:solidFill>
                  <a:schemeClr val="bg1"/>
                </a:solidFill>
                <a:latin typeface="Montserrat" panose="00000500000000000000" pitchFamily="2" charset="0"/>
              </a:rPr>
              <a:t>nd</a:t>
            </a:r>
            <a:r>
              <a:rPr lang="en-GB">
                <a:solidFill>
                  <a:schemeClr val="bg1"/>
                </a:solidFill>
                <a:latin typeface="Montserrat" panose="00000500000000000000" pitchFamily="2" charset="0"/>
              </a:rPr>
              <a:t> January </a:t>
            </a:r>
          </a:p>
          <a:p>
            <a:endParaRPr lang="en-GB">
              <a:solidFill>
                <a:schemeClr val="bg1"/>
              </a:solidFill>
              <a:latin typeface="Montserrat" panose="00000500000000000000" pitchFamily="2" charset="0"/>
            </a:endParaRPr>
          </a:p>
        </p:txBody>
      </p:sp>
      <p:sp>
        <p:nvSpPr>
          <p:cNvPr id="4" name="Rectangle: Rounded Corners 3">
            <a:extLst>
              <a:ext uri="{FF2B5EF4-FFF2-40B4-BE49-F238E27FC236}">
                <a16:creationId xmlns:a16="http://schemas.microsoft.com/office/drawing/2014/main" id="{1E794739-21AA-4BC1-B694-915CC58CF809}"/>
              </a:ext>
            </a:extLst>
          </p:cNvPr>
          <p:cNvSpPr/>
          <p:nvPr/>
        </p:nvSpPr>
        <p:spPr>
          <a:xfrm>
            <a:off x="2329343" y="648767"/>
            <a:ext cx="7533314" cy="758277"/>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Training Sessions</a:t>
            </a:r>
          </a:p>
        </p:txBody>
      </p:sp>
    </p:spTree>
    <p:extLst>
      <p:ext uri="{BB962C8B-B14F-4D97-AF65-F5344CB8AC3E}">
        <p14:creationId xmlns:p14="http://schemas.microsoft.com/office/powerpoint/2010/main" val="3900745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Unsporting behaviour </a:t>
            </a:r>
            <a:endParaRPr/>
          </a:p>
        </p:txBody>
      </p:sp>
      <p:sp>
        <p:nvSpPr>
          <p:cNvPr id="123" name="Google Shape;123;p21"/>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indent="-440256">
              <a:buSzPts val="1600"/>
            </a:pPr>
            <a:r>
              <a:rPr lang="en" sz="2133"/>
              <a:t>A player must not hinder another player’s attempt to roll after being capsized. The capsized player must have their head and both shoulders above the water before attempting another tackle.</a:t>
            </a:r>
            <a:endParaRPr sz="2133"/>
          </a:p>
          <a:p>
            <a:pPr indent="-440256">
              <a:buSzPts val="1600"/>
            </a:pPr>
            <a:r>
              <a:rPr lang="en" sz="2133"/>
              <a:t>No deliberate time wasting tactics such as throwing the ball away and obstructing the opposition to prevent a quick restart.</a:t>
            </a:r>
            <a:endParaRPr sz="2133"/>
          </a:p>
          <a:p>
            <a:pPr indent="-440256">
              <a:buSzPts val="1600"/>
            </a:pPr>
            <a:r>
              <a:rPr lang="en" sz="2133"/>
              <a:t>Bouncing the ball off an opponent’s boat out of play to gain an advantage.</a:t>
            </a:r>
            <a:endParaRPr sz="2133"/>
          </a:p>
          <a:p>
            <a:pPr indent="-440256">
              <a:buSzPts val="1600"/>
            </a:pPr>
            <a:r>
              <a:rPr lang="en" sz="2133"/>
              <a:t>Use of foul or abusive language: no calling anyone “a toxic elitist cu….” </a:t>
            </a:r>
          </a:p>
          <a:p>
            <a:pPr indent="-440256">
              <a:buSzPts val="1600"/>
            </a:pPr>
            <a:r>
              <a:rPr lang="en-GB" sz="2133"/>
              <a:t>A</a:t>
            </a:r>
            <a:r>
              <a:rPr lang="en" sz="2133"/>
              <a:t>lso please don’t punch anyone.</a:t>
            </a:r>
            <a:endParaRPr sz="2133"/>
          </a:p>
          <a:p>
            <a:pPr indent="0">
              <a:spcBef>
                <a:spcPts val="1600"/>
              </a:spcBef>
              <a:spcAft>
                <a:spcPts val="1600"/>
              </a:spcAft>
              <a:buNone/>
            </a:pPr>
            <a:endParaRPr/>
          </a:p>
        </p:txBody>
      </p:sp>
      <p:pic>
        <p:nvPicPr>
          <p:cNvPr id="124" name="Google Shape;124;p21"/>
          <p:cNvPicPr preferRelativeResize="0"/>
          <p:nvPr/>
        </p:nvPicPr>
        <p:blipFill>
          <a:blip r:embed="rId3">
            <a:alphaModFix/>
          </a:blip>
          <a:stretch>
            <a:fillRect/>
          </a:stretch>
        </p:blipFill>
        <p:spPr>
          <a:xfrm>
            <a:off x="9901133" y="4554067"/>
            <a:ext cx="2290867" cy="2303933"/>
          </a:xfrm>
          <a:prstGeom prst="rect">
            <a:avLst/>
          </a:prstGeom>
          <a:noFill/>
          <a:ln>
            <a:noFill/>
          </a:ln>
        </p:spPr>
      </p:pic>
      <p:pic>
        <p:nvPicPr>
          <p:cNvPr id="3" name="Picture 2">
            <a:extLst>
              <a:ext uri="{FF2B5EF4-FFF2-40B4-BE49-F238E27FC236}">
                <a16:creationId xmlns:a16="http://schemas.microsoft.com/office/drawing/2014/main" id="{A508B737-3BAD-4236-A06C-DC441C8325D5}"/>
              </a:ext>
            </a:extLst>
          </p:cNvPr>
          <p:cNvPicPr>
            <a:picLocks noChangeAspect="1"/>
          </p:cNvPicPr>
          <p:nvPr/>
        </p:nvPicPr>
        <p:blipFill rotWithShape="1">
          <a:blip r:embed="rId4"/>
          <a:srcRect l="63281" t="22406" r="5469" b="46945"/>
          <a:stretch/>
        </p:blipFill>
        <p:spPr>
          <a:xfrm>
            <a:off x="104776" y="4756082"/>
            <a:ext cx="3810000" cy="210191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Card system</a:t>
            </a:r>
            <a:endParaRPr/>
          </a:p>
        </p:txBody>
      </p:sp>
      <p:pic>
        <p:nvPicPr>
          <p:cNvPr id="130" name="Google Shape;130;p22"/>
          <p:cNvPicPr preferRelativeResize="0"/>
          <p:nvPr/>
        </p:nvPicPr>
        <p:blipFill>
          <a:blip r:embed="rId3">
            <a:alphaModFix/>
          </a:blip>
          <a:stretch>
            <a:fillRect/>
          </a:stretch>
        </p:blipFill>
        <p:spPr>
          <a:xfrm>
            <a:off x="9256890" y="7367"/>
            <a:ext cx="2914911" cy="2306856"/>
          </a:xfrm>
          <a:prstGeom prst="rect">
            <a:avLst/>
          </a:prstGeom>
          <a:noFill/>
          <a:ln>
            <a:noFill/>
          </a:ln>
        </p:spPr>
      </p:pic>
      <p:sp>
        <p:nvSpPr>
          <p:cNvPr id="131" name="Google Shape;131;p22"/>
          <p:cNvSpPr txBox="1"/>
          <p:nvPr/>
        </p:nvSpPr>
        <p:spPr>
          <a:xfrm>
            <a:off x="152000" y="1252468"/>
            <a:ext cx="11888000" cy="6351570"/>
          </a:xfrm>
          <a:prstGeom prst="rect">
            <a:avLst/>
          </a:prstGeom>
          <a:noFill/>
          <a:ln>
            <a:noFill/>
          </a:ln>
        </p:spPr>
        <p:txBody>
          <a:bodyPr spcFirstLastPara="1" wrap="square" lIns="121900" tIns="121900" rIns="121900" bIns="121900" anchor="t" anchorCtr="0">
            <a:spAutoFit/>
          </a:bodyPr>
          <a:lstStyle/>
          <a:p>
            <a:pPr marL="609585" indent="-440256" defTabSz="609585">
              <a:lnSpc>
                <a:spcPct val="115000"/>
              </a:lnSpc>
              <a:buClr>
                <a:srgbClr val="363D46"/>
              </a:buClr>
              <a:buSzPts val="1600"/>
              <a:buFontTx/>
              <a:buChar char="●"/>
            </a:pPr>
            <a:r>
              <a:rPr lang="en" sz="2133">
                <a:solidFill>
                  <a:prstClr val="white"/>
                </a:solidFill>
                <a:latin typeface="Century Gothic" panose="020B0502020202020204"/>
              </a:rPr>
              <a:t>Green Card: warning </a:t>
            </a:r>
            <a:endParaRPr sz="2133">
              <a:solidFill>
                <a:prstClr val="white"/>
              </a:solidFill>
              <a:latin typeface="Century Gothic" panose="020B0502020202020204"/>
            </a:endParaRPr>
          </a:p>
          <a:p>
            <a:pPr marL="609585" indent="-440256" defTabSz="609585">
              <a:lnSpc>
                <a:spcPct val="115000"/>
              </a:lnSpc>
              <a:buClr>
                <a:srgbClr val="363D46"/>
              </a:buClr>
              <a:buSzPts val="1600"/>
              <a:buFontTx/>
              <a:buChar char="●"/>
            </a:pPr>
            <a:r>
              <a:rPr lang="en" sz="2133">
                <a:solidFill>
                  <a:prstClr val="white"/>
                </a:solidFill>
                <a:latin typeface="Century Gothic" panose="020B0502020202020204"/>
              </a:rPr>
              <a:t>Yellow Card: Sent off for 2 mins</a:t>
            </a:r>
            <a:endParaRPr sz="2133">
              <a:solidFill>
                <a:prstClr val="white"/>
              </a:solidFill>
              <a:latin typeface="Century Gothic" panose="020B0502020202020204"/>
            </a:endParaRPr>
          </a:p>
          <a:p>
            <a:pPr marL="609585" indent="-440256" defTabSz="609585">
              <a:lnSpc>
                <a:spcPct val="115000"/>
              </a:lnSpc>
              <a:buClr>
                <a:srgbClr val="363D46"/>
              </a:buClr>
              <a:buSzPts val="1600"/>
              <a:buFontTx/>
              <a:buChar char="●"/>
            </a:pPr>
            <a:r>
              <a:rPr lang="en" sz="2133">
                <a:solidFill>
                  <a:prstClr val="white"/>
                </a:solidFill>
                <a:latin typeface="Century Gothic" panose="020B0502020202020204"/>
              </a:rPr>
              <a:t>Red Card: Sent off for rest of the game and miss the next game.</a:t>
            </a:r>
            <a:endParaRPr sz="2133">
              <a:solidFill>
                <a:prstClr val="white"/>
              </a:solidFill>
              <a:latin typeface="Century Gothic" panose="020B0502020202020204"/>
            </a:endParaRPr>
          </a:p>
          <a:p>
            <a:pPr marL="609585" indent="-440256" defTabSz="609585">
              <a:lnSpc>
                <a:spcPct val="115000"/>
              </a:lnSpc>
              <a:buClr>
                <a:srgbClr val="363D46"/>
              </a:buClr>
              <a:buSzPts val="1600"/>
              <a:buFontTx/>
              <a:buChar char="●"/>
            </a:pPr>
            <a:r>
              <a:rPr lang="en" sz="2133">
                <a:solidFill>
                  <a:prstClr val="white"/>
                </a:solidFill>
                <a:latin typeface="Century Gothic" panose="020B0502020202020204"/>
              </a:rPr>
              <a:t>2 Green cards = A yellow card</a:t>
            </a:r>
            <a:endParaRPr sz="2133">
              <a:solidFill>
                <a:prstClr val="white"/>
              </a:solidFill>
              <a:latin typeface="Century Gothic" panose="020B0502020202020204"/>
            </a:endParaRPr>
          </a:p>
          <a:p>
            <a:pPr marL="609585" indent="-440256" defTabSz="609585">
              <a:lnSpc>
                <a:spcPct val="115000"/>
              </a:lnSpc>
              <a:buClr>
                <a:srgbClr val="363D46"/>
              </a:buClr>
              <a:buSzPts val="1600"/>
              <a:buFontTx/>
              <a:buChar char="●"/>
            </a:pPr>
            <a:r>
              <a:rPr lang="en" sz="2133">
                <a:solidFill>
                  <a:prstClr val="white"/>
                </a:solidFill>
                <a:latin typeface="Century Gothic" panose="020B0502020202020204"/>
              </a:rPr>
              <a:t>1 Yellow + 1 green = A red card</a:t>
            </a:r>
            <a:endParaRPr sz="2133">
              <a:solidFill>
                <a:prstClr val="white"/>
              </a:solidFill>
              <a:latin typeface="Century Gothic" panose="020B0502020202020204"/>
            </a:endParaRPr>
          </a:p>
          <a:p>
            <a:pPr marL="609585" indent="-440256" defTabSz="609585">
              <a:lnSpc>
                <a:spcPct val="115000"/>
              </a:lnSpc>
              <a:buClr>
                <a:srgbClr val="363D46"/>
              </a:buClr>
              <a:buSzPts val="1600"/>
              <a:buFontTx/>
              <a:buChar char="●"/>
            </a:pPr>
            <a:r>
              <a:rPr lang="en" sz="2133" u="sng">
                <a:solidFill>
                  <a:prstClr val="white"/>
                </a:solidFill>
                <a:latin typeface="Century Gothic" panose="020B0502020202020204"/>
              </a:rPr>
              <a:t>Please avoid swearing as its a very easy way to get a straight yellow</a:t>
            </a:r>
            <a:r>
              <a:rPr lang="en" sz="2133">
                <a:solidFill>
                  <a:prstClr val="white"/>
                </a:solidFill>
                <a:latin typeface="Century Gothic" panose="020B0502020202020204"/>
              </a:rPr>
              <a:t>.  ( This advice is for myself)</a:t>
            </a:r>
            <a:endParaRPr sz="2133">
              <a:solidFill>
                <a:prstClr val="white"/>
              </a:solidFill>
              <a:latin typeface="Century Gothic" panose="020B0502020202020204"/>
            </a:endParaRPr>
          </a:p>
          <a:p>
            <a:pPr marL="609585" indent="-440256" defTabSz="609585">
              <a:lnSpc>
                <a:spcPct val="115000"/>
              </a:lnSpc>
              <a:buClr>
                <a:srgbClr val="363D46"/>
              </a:buClr>
              <a:buSzPts val="1600"/>
              <a:buFontTx/>
              <a:buChar char="●"/>
            </a:pPr>
            <a:r>
              <a:rPr lang="en" sz="2133">
                <a:solidFill>
                  <a:prstClr val="white"/>
                </a:solidFill>
                <a:latin typeface="Century Gothic" panose="020B0502020202020204"/>
              </a:rPr>
              <a:t>A foul may be committed without a card given out if the ref deems the foul to be minor or accidental</a:t>
            </a:r>
            <a:endParaRPr sz="2133">
              <a:solidFill>
                <a:prstClr val="white"/>
              </a:solidFill>
              <a:latin typeface="Century Gothic" panose="020B0502020202020204"/>
            </a:endParaRPr>
          </a:p>
          <a:p>
            <a:pPr marL="609585" indent="-440256" defTabSz="609585">
              <a:lnSpc>
                <a:spcPct val="115000"/>
              </a:lnSpc>
              <a:buClr>
                <a:srgbClr val="363D46"/>
              </a:buClr>
              <a:buSzPts val="1600"/>
              <a:buFontTx/>
              <a:buChar char="●"/>
            </a:pPr>
            <a:r>
              <a:rPr lang="en" sz="2133">
                <a:solidFill>
                  <a:prstClr val="white"/>
                </a:solidFill>
                <a:latin typeface="Century Gothic" panose="020B0502020202020204"/>
              </a:rPr>
              <a:t>If a team receives 4 green cards the player that receives the 4th is given a yellow card.</a:t>
            </a:r>
            <a:endParaRPr sz="2133">
              <a:solidFill>
                <a:prstClr val="white"/>
              </a:solidFill>
              <a:latin typeface="Century Gothic" panose="020B0502020202020204"/>
            </a:endParaRPr>
          </a:p>
          <a:p>
            <a:pPr marL="609585" defTabSz="609585">
              <a:lnSpc>
                <a:spcPct val="115000"/>
              </a:lnSpc>
              <a:spcBef>
                <a:spcPts val="1600"/>
              </a:spcBef>
            </a:pPr>
            <a:endParaRPr sz="2133">
              <a:solidFill>
                <a:srgbClr val="363D46"/>
              </a:solidFill>
              <a:latin typeface="Century Gothic" panose="020B0502020202020204"/>
            </a:endParaRPr>
          </a:p>
          <a:p>
            <a:pPr defTabSz="609585">
              <a:lnSpc>
                <a:spcPct val="115000"/>
              </a:lnSpc>
              <a:spcBef>
                <a:spcPts val="1600"/>
              </a:spcBef>
            </a:pPr>
            <a:endParaRPr sz="2133">
              <a:solidFill>
                <a:srgbClr val="363D46"/>
              </a:solidFill>
              <a:latin typeface="Century Gothic" panose="020B0502020202020204"/>
            </a:endParaRPr>
          </a:p>
          <a:p>
            <a:pPr defTabSz="609585">
              <a:lnSpc>
                <a:spcPct val="115000"/>
              </a:lnSpc>
              <a:spcBef>
                <a:spcPts val="1600"/>
              </a:spcBef>
              <a:spcAft>
                <a:spcPts val="1600"/>
              </a:spcAft>
            </a:pPr>
            <a:endParaRPr sz="2133">
              <a:solidFill>
                <a:srgbClr val="363D46"/>
              </a:solidFill>
              <a:latin typeface="Century Gothic" panose="020B050202020202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Some other info about the card system</a:t>
            </a:r>
            <a:endParaRPr/>
          </a:p>
        </p:txBody>
      </p:sp>
      <p:sp>
        <p:nvSpPr>
          <p:cNvPr id="137" name="Google Shape;137;p23"/>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indent="-440256">
              <a:buSzPts val="1600"/>
            </a:pPr>
            <a:r>
              <a:rPr lang="en" sz="2133"/>
              <a:t>Green card: usually for a repeated not deliberate foul or first time offence.</a:t>
            </a:r>
            <a:endParaRPr sz="2133"/>
          </a:p>
          <a:p>
            <a:pPr indent="0">
              <a:spcBef>
                <a:spcPts val="1600"/>
              </a:spcBef>
              <a:buNone/>
            </a:pPr>
            <a:endParaRPr sz="2133"/>
          </a:p>
          <a:p>
            <a:pPr indent="-440256">
              <a:spcBef>
                <a:spcPts val="1600"/>
              </a:spcBef>
              <a:buSzPts val="1600"/>
            </a:pPr>
            <a:r>
              <a:rPr lang="en" sz="2133"/>
              <a:t>Yellow card: given for a foul that has stopped an almost certain goal from being scored but was not dangerous enough to be a red card offence or for a foul being committed by a player that has already received a green card.</a:t>
            </a:r>
            <a:endParaRPr sz="2133"/>
          </a:p>
          <a:p>
            <a:pPr indent="0">
              <a:spcBef>
                <a:spcPts val="1600"/>
              </a:spcBef>
              <a:buNone/>
            </a:pPr>
            <a:endParaRPr sz="2133"/>
          </a:p>
          <a:p>
            <a:pPr indent="-440256">
              <a:spcBef>
                <a:spcPts val="1600"/>
              </a:spcBef>
              <a:buSzPts val="1600"/>
            </a:pPr>
            <a:r>
              <a:rPr lang="en" sz="2133"/>
              <a:t>Red card: Usually given for a deliberate foul that had a significant amount of danger.</a:t>
            </a:r>
            <a:endParaRPr sz="2133"/>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Penalties</a:t>
            </a:r>
            <a:endParaRPr/>
          </a:p>
        </p:txBody>
      </p:sp>
      <p:sp>
        <p:nvSpPr>
          <p:cNvPr id="143" name="Google Shape;143;p24"/>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buNone/>
            </a:pPr>
            <a:r>
              <a:rPr lang="en"/>
              <a:t>There are two types</a:t>
            </a:r>
            <a:endParaRPr/>
          </a:p>
          <a:p>
            <a:pPr marL="0" indent="0">
              <a:spcBef>
                <a:spcPts val="1600"/>
              </a:spcBef>
              <a:buNone/>
            </a:pPr>
            <a:r>
              <a:rPr lang="en" sz="2133"/>
              <a:t>For a penalty the fouled player must position their body on the 4m line and attempt to score.</a:t>
            </a:r>
            <a:endParaRPr sz="2133"/>
          </a:p>
          <a:p>
            <a:pPr indent="-440256">
              <a:spcBef>
                <a:spcPts val="1600"/>
              </a:spcBef>
              <a:buSzPts val="1600"/>
            </a:pPr>
            <a:r>
              <a:rPr lang="en" sz="2133"/>
              <a:t>If the foul was committed while the defending team had a keeper in nets then a keeper will be in nets for the penalty.</a:t>
            </a:r>
            <a:endParaRPr sz="2133"/>
          </a:p>
          <a:p>
            <a:pPr indent="-440256">
              <a:buSzPts val="1600"/>
            </a:pPr>
            <a:r>
              <a:rPr lang="en" sz="2133"/>
              <a:t>If there was no keeper in nets when the foul was committed then there will be no keeper in nets for the penalty</a:t>
            </a:r>
            <a:endParaRPr sz="2133"/>
          </a:p>
          <a:p>
            <a:pPr indent="-440256">
              <a:buSzPts val="1600"/>
            </a:pPr>
            <a:r>
              <a:rPr lang="en" sz="2133"/>
              <a:t>All other players on the pitch must position their bodies on the 6m line once the player has shot the game restarts and the other players can play the ball.</a:t>
            </a:r>
            <a:endParaRPr sz="2133"/>
          </a:p>
        </p:txBody>
      </p:sp>
      <p:pic>
        <p:nvPicPr>
          <p:cNvPr id="144" name="Google Shape;144;p24"/>
          <p:cNvPicPr preferRelativeResize="0"/>
          <p:nvPr/>
        </p:nvPicPr>
        <p:blipFill>
          <a:blip r:embed="rId3">
            <a:alphaModFix/>
          </a:blip>
          <a:stretch>
            <a:fillRect/>
          </a:stretch>
        </p:blipFill>
        <p:spPr>
          <a:xfrm>
            <a:off x="10248800" y="4942533"/>
            <a:ext cx="1943200" cy="1915467"/>
          </a:xfrm>
          <a:prstGeom prst="rect">
            <a:avLst/>
          </a:prstGeom>
          <a:noFill/>
          <a:ln>
            <a:noFill/>
          </a:ln>
        </p:spPr>
      </p:pic>
      <p:pic>
        <p:nvPicPr>
          <p:cNvPr id="145" name="Google Shape;145;p24"/>
          <p:cNvPicPr preferRelativeResize="0"/>
          <p:nvPr/>
        </p:nvPicPr>
        <p:blipFill>
          <a:blip r:embed="rId4">
            <a:alphaModFix/>
          </a:blip>
          <a:stretch>
            <a:fillRect/>
          </a:stretch>
        </p:blipFill>
        <p:spPr>
          <a:xfrm>
            <a:off x="6598000" y="5254234"/>
            <a:ext cx="3184968" cy="14509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The power play</a:t>
            </a:r>
            <a:endParaRPr/>
          </a:p>
        </p:txBody>
      </p:sp>
      <p:sp>
        <p:nvSpPr>
          <p:cNvPr id="151" name="Google Shape;151;p25"/>
          <p:cNvSpPr txBox="1">
            <a:spLocks noGrp="1"/>
          </p:cNvSpPr>
          <p:nvPr>
            <p:ph type="body" idx="1"/>
          </p:nvPr>
        </p:nvSpPr>
        <p:spPr>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sz="2133"/>
              <a:t>If a yellow card is awarded without a penalty being awarded for the foul then it is what is called a power play this means the team that committed the foul loose a player until the opposition score or until the full 2 minutes is served for the yellow card.</a:t>
            </a:r>
            <a:endParaRPr sz="2133"/>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6 metre line, Defence and the Goalkeeper</a:t>
            </a:r>
            <a:endParaRPr/>
          </a:p>
        </p:txBody>
      </p:sp>
      <p:sp>
        <p:nvSpPr>
          <p:cNvPr id="157" name="Google Shape;157;p26"/>
          <p:cNvSpPr txBox="1">
            <a:spLocks noGrp="1"/>
          </p:cNvSpPr>
          <p:nvPr>
            <p:ph type="body" idx="1"/>
          </p:nvPr>
        </p:nvSpPr>
        <p:spPr>
          <a:xfrm>
            <a:off x="415600" y="1536633"/>
            <a:ext cx="6686000" cy="5226800"/>
          </a:xfrm>
          <a:prstGeom prst="rect">
            <a:avLst/>
          </a:prstGeom>
        </p:spPr>
        <p:txBody>
          <a:bodyPr spcFirstLastPara="1" vert="horz" wrap="square" lIns="121900" tIns="121900" rIns="121900" bIns="121900" rtlCol="0" anchor="t" anchorCtr="0">
            <a:normAutofit/>
          </a:bodyPr>
          <a:lstStyle/>
          <a:p>
            <a:r>
              <a:rPr lang="en" sz="2133"/>
              <a:t>When within the 6 metres of the defending teams net.</a:t>
            </a:r>
            <a:endParaRPr sz="2133"/>
          </a:p>
          <a:p>
            <a:pPr indent="-440256">
              <a:buSzPts val="1600"/>
            </a:pPr>
            <a:r>
              <a:rPr lang="en" sz="2133"/>
              <a:t>Both teams may use their boats to jostle for position.</a:t>
            </a:r>
            <a:endParaRPr sz="2133"/>
          </a:p>
          <a:p>
            <a:pPr indent="-440256">
              <a:buSzPts val="1600"/>
            </a:pPr>
            <a:r>
              <a:rPr lang="en" sz="2133"/>
              <a:t>Can jostle a player for 2m while in contact with their boat. </a:t>
            </a:r>
            <a:endParaRPr sz="2133"/>
          </a:p>
          <a:p>
            <a:pPr indent="-440256">
              <a:buSzPts val="1600"/>
            </a:pPr>
            <a:r>
              <a:rPr lang="en" sz="2133"/>
              <a:t>The Goal keeper: The player on the defending team that is directly under the net with their paddle in raised in the air to block a shot.</a:t>
            </a:r>
            <a:endParaRPr sz="2133"/>
          </a:p>
          <a:p>
            <a:pPr indent="-440256">
              <a:buSzPts val="1600"/>
            </a:pPr>
            <a:r>
              <a:rPr lang="en" sz="2133"/>
              <a:t>Attackers can’t make any contact with the goal keeper.</a:t>
            </a:r>
            <a:endParaRPr sz="2133"/>
          </a:p>
          <a:p>
            <a:pPr indent="0">
              <a:spcBef>
                <a:spcPts val="1600"/>
              </a:spcBef>
              <a:spcAft>
                <a:spcPts val="1600"/>
              </a:spcAft>
              <a:buNone/>
            </a:pPr>
            <a:r>
              <a:rPr lang="en"/>
              <a:t> </a:t>
            </a:r>
            <a:endParaRPr/>
          </a:p>
        </p:txBody>
      </p:sp>
      <p:pic>
        <p:nvPicPr>
          <p:cNvPr id="158" name="Google Shape;158;p26"/>
          <p:cNvPicPr preferRelativeResize="0"/>
          <p:nvPr/>
        </p:nvPicPr>
        <p:blipFill rotWithShape="1">
          <a:blip r:embed="rId3">
            <a:alphaModFix/>
          </a:blip>
          <a:srcRect l="5006"/>
          <a:stretch/>
        </p:blipFill>
        <p:spPr>
          <a:xfrm>
            <a:off x="7800000" y="1536633"/>
            <a:ext cx="4185568" cy="2497368"/>
          </a:xfrm>
          <a:prstGeom prst="rect">
            <a:avLst/>
          </a:prstGeom>
          <a:noFill/>
          <a:ln>
            <a:noFill/>
          </a:ln>
        </p:spPr>
      </p:pic>
      <p:sp>
        <p:nvSpPr>
          <p:cNvPr id="159" name="Google Shape;159;p26"/>
          <p:cNvSpPr txBox="1"/>
          <p:nvPr/>
        </p:nvSpPr>
        <p:spPr>
          <a:xfrm>
            <a:off x="9231584" y="4740534"/>
            <a:ext cx="1322400" cy="615513"/>
          </a:xfrm>
          <a:prstGeom prst="rect">
            <a:avLst/>
          </a:prstGeom>
          <a:noFill/>
          <a:ln>
            <a:noFill/>
          </a:ln>
        </p:spPr>
        <p:txBody>
          <a:bodyPr spcFirstLastPara="1" wrap="square" lIns="121900" tIns="121900" rIns="121900" bIns="121900" anchor="t" anchorCtr="0">
            <a:spAutoFit/>
          </a:bodyPr>
          <a:lstStyle/>
          <a:p>
            <a:pPr defTabSz="609585"/>
            <a:r>
              <a:rPr lang="en" sz="2400">
                <a:solidFill>
                  <a:prstClr val="white"/>
                </a:solidFill>
                <a:latin typeface="Century Gothic" panose="020B0502020202020204"/>
              </a:rPr>
              <a:t>6m line</a:t>
            </a:r>
            <a:endParaRPr sz="2400">
              <a:solidFill>
                <a:prstClr val="white"/>
              </a:solidFill>
              <a:latin typeface="Century Gothic" panose="020B0502020202020204"/>
            </a:endParaRPr>
          </a:p>
        </p:txBody>
      </p:sp>
      <p:cxnSp>
        <p:nvCxnSpPr>
          <p:cNvPr id="160" name="Google Shape;160;p26"/>
          <p:cNvCxnSpPr/>
          <p:nvPr/>
        </p:nvCxnSpPr>
        <p:spPr>
          <a:xfrm rot="10800000">
            <a:off x="9469033" y="4200400"/>
            <a:ext cx="17600" cy="534000"/>
          </a:xfrm>
          <a:prstGeom prst="straightConnector1">
            <a:avLst/>
          </a:prstGeom>
          <a:noFill/>
          <a:ln w="9525" cap="flat" cmpd="sng">
            <a:solidFill>
              <a:schemeClr val="dk2"/>
            </a:solidFill>
            <a:prstDash val="solid"/>
            <a:round/>
            <a:headEnd type="none" w="med" len="med"/>
            <a:tailEnd type="triangle" w="med" len="med"/>
          </a:ln>
        </p:spPr>
      </p:cxnSp>
      <p:cxnSp>
        <p:nvCxnSpPr>
          <p:cNvPr id="161" name="Google Shape;161;p26"/>
          <p:cNvCxnSpPr/>
          <p:nvPr/>
        </p:nvCxnSpPr>
        <p:spPr>
          <a:xfrm rot="10800000" flipH="1">
            <a:off x="11284267" y="2954600"/>
            <a:ext cx="89200" cy="2118000"/>
          </a:xfrm>
          <a:prstGeom prst="straightConnector1">
            <a:avLst/>
          </a:prstGeom>
          <a:noFill/>
          <a:ln w="9525" cap="flat" cmpd="sng">
            <a:solidFill>
              <a:srgbClr val="FF0000"/>
            </a:solidFill>
            <a:prstDash val="solid"/>
            <a:round/>
            <a:headEnd type="none" w="med" len="med"/>
            <a:tailEnd type="triangle" w="med" len="med"/>
          </a:ln>
        </p:spPr>
      </p:cxnSp>
      <p:sp>
        <p:nvSpPr>
          <p:cNvPr id="162" name="Google Shape;162;p26"/>
          <p:cNvSpPr txBox="1"/>
          <p:nvPr/>
        </p:nvSpPr>
        <p:spPr>
          <a:xfrm>
            <a:off x="10429967" y="5179368"/>
            <a:ext cx="1951600" cy="984845"/>
          </a:xfrm>
          <a:prstGeom prst="rect">
            <a:avLst/>
          </a:prstGeom>
          <a:noFill/>
          <a:ln>
            <a:noFill/>
          </a:ln>
        </p:spPr>
        <p:txBody>
          <a:bodyPr spcFirstLastPara="1" wrap="square" lIns="121900" tIns="121900" rIns="121900" bIns="121900" anchor="t" anchorCtr="0">
            <a:spAutoFit/>
          </a:bodyPr>
          <a:lstStyle/>
          <a:p>
            <a:pPr defTabSz="609585"/>
            <a:r>
              <a:rPr lang="en" sz="2400">
                <a:solidFill>
                  <a:prstClr val="white"/>
                </a:solidFill>
                <a:latin typeface="Century Gothic" panose="020B0502020202020204"/>
              </a:rPr>
              <a:t>Goal keeper</a:t>
            </a:r>
            <a:endParaRPr sz="2400">
              <a:solidFill>
                <a:prstClr val="white"/>
              </a:solidFill>
              <a:latin typeface="Century Gothic" panose="020B050202020202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Defence Tactics</a:t>
            </a:r>
            <a:endParaRPr/>
          </a:p>
        </p:txBody>
      </p:sp>
      <p:sp>
        <p:nvSpPr>
          <p:cNvPr id="168" name="Google Shape;168;p27"/>
          <p:cNvSpPr txBox="1">
            <a:spLocks noGrp="1"/>
          </p:cNvSpPr>
          <p:nvPr>
            <p:ph type="body" idx="1"/>
          </p:nvPr>
        </p:nvSpPr>
        <p:spPr>
          <a:xfrm>
            <a:off x="415600" y="1536633"/>
            <a:ext cx="5333200" cy="20408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a:t>2 - 2 and 3 -1 and man on</a:t>
            </a:r>
            <a:endParaRPr/>
          </a:p>
        </p:txBody>
      </p:sp>
      <p:pic>
        <p:nvPicPr>
          <p:cNvPr id="169" name="Google Shape;169;p27"/>
          <p:cNvPicPr preferRelativeResize="0"/>
          <p:nvPr/>
        </p:nvPicPr>
        <p:blipFill>
          <a:blip r:embed="rId3">
            <a:alphaModFix/>
          </a:blip>
          <a:stretch>
            <a:fillRect/>
          </a:stretch>
        </p:blipFill>
        <p:spPr>
          <a:xfrm>
            <a:off x="7701867" y="2212267"/>
            <a:ext cx="3892909" cy="4123167"/>
          </a:xfrm>
          <a:prstGeom prst="rect">
            <a:avLst/>
          </a:prstGeom>
          <a:noFill/>
          <a:ln>
            <a:noFill/>
          </a:ln>
        </p:spPr>
      </p:pic>
      <p:pic>
        <p:nvPicPr>
          <p:cNvPr id="170" name="Google Shape;170;p27"/>
          <p:cNvPicPr preferRelativeResize="0"/>
          <p:nvPr/>
        </p:nvPicPr>
        <p:blipFill rotWithShape="1">
          <a:blip r:embed="rId4">
            <a:alphaModFix/>
          </a:blip>
          <a:srcRect l="57730" t="19616" r="8690" b="13862"/>
          <a:stretch/>
        </p:blipFill>
        <p:spPr>
          <a:xfrm>
            <a:off x="2960467" y="2251651"/>
            <a:ext cx="3629664" cy="40443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Attack tactics</a:t>
            </a:r>
            <a:endParaRPr/>
          </a:p>
        </p:txBody>
      </p:sp>
      <p:sp>
        <p:nvSpPr>
          <p:cNvPr id="176" name="Google Shape;176;p28"/>
          <p:cNvSpPr txBox="1">
            <a:spLocks noGrp="1"/>
          </p:cNvSpPr>
          <p:nvPr>
            <p:ph type="body" idx="1"/>
          </p:nvPr>
        </p:nvSpPr>
        <p:spPr>
          <a:xfrm>
            <a:off x="415600" y="1536633"/>
            <a:ext cx="6454800" cy="4176800"/>
          </a:xfrm>
          <a:prstGeom prst="rect">
            <a:avLst/>
          </a:prstGeom>
        </p:spPr>
        <p:txBody>
          <a:bodyPr spcFirstLastPara="1" vert="horz" wrap="square" lIns="121900" tIns="121900" rIns="121900" bIns="121900" rtlCol="0" anchor="t" anchorCtr="0">
            <a:normAutofit/>
          </a:bodyPr>
          <a:lstStyle/>
          <a:p>
            <a:pPr marL="0" indent="0">
              <a:buNone/>
            </a:pPr>
            <a:r>
              <a:rPr lang="en"/>
              <a:t> (4 - 1)</a:t>
            </a:r>
            <a:endParaRPr/>
          </a:p>
          <a:p>
            <a:pPr>
              <a:spcBef>
                <a:spcPts val="1600"/>
              </a:spcBef>
            </a:pPr>
            <a:r>
              <a:rPr lang="en"/>
              <a:t>Attackers attempt to move the ball around the defensive zone</a:t>
            </a:r>
            <a:endParaRPr/>
          </a:p>
        </p:txBody>
      </p:sp>
      <p:pic>
        <p:nvPicPr>
          <p:cNvPr id="177" name="Google Shape;177;p28"/>
          <p:cNvPicPr preferRelativeResize="0"/>
          <p:nvPr/>
        </p:nvPicPr>
        <p:blipFill>
          <a:blip r:embed="rId3">
            <a:alphaModFix/>
          </a:blip>
          <a:stretch>
            <a:fillRect/>
          </a:stretch>
        </p:blipFill>
        <p:spPr>
          <a:xfrm>
            <a:off x="8346367" y="3550968"/>
            <a:ext cx="3730599" cy="3137365"/>
          </a:xfrm>
          <a:prstGeom prst="rect">
            <a:avLst/>
          </a:prstGeom>
          <a:noFill/>
          <a:ln>
            <a:noFill/>
          </a:ln>
        </p:spPr>
      </p:pic>
      <p:pic>
        <p:nvPicPr>
          <p:cNvPr id="178" name="Google Shape;178;p28"/>
          <p:cNvPicPr preferRelativeResize="0"/>
          <p:nvPr/>
        </p:nvPicPr>
        <p:blipFill>
          <a:blip r:embed="rId4">
            <a:alphaModFix/>
          </a:blip>
          <a:stretch>
            <a:fillRect/>
          </a:stretch>
        </p:blipFill>
        <p:spPr>
          <a:xfrm>
            <a:off x="8376403" y="135067"/>
            <a:ext cx="3670515" cy="30266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Attack tactics</a:t>
            </a:r>
            <a:endParaRPr/>
          </a:p>
        </p:txBody>
      </p:sp>
      <p:sp>
        <p:nvSpPr>
          <p:cNvPr id="184" name="Google Shape;184;p29"/>
          <p:cNvSpPr txBox="1">
            <a:spLocks noGrp="1"/>
          </p:cNvSpPr>
          <p:nvPr>
            <p:ph type="body" idx="1"/>
          </p:nvPr>
        </p:nvSpPr>
        <p:spPr>
          <a:xfrm>
            <a:off x="415600" y="1536633"/>
            <a:ext cx="6401200" cy="41232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a:t>attack</a:t>
            </a:r>
            <a:endParaRPr/>
          </a:p>
        </p:txBody>
      </p:sp>
      <p:pic>
        <p:nvPicPr>
          <p:cNvPr id="185" name="Google Shape;185;p29"/>
          <p:cNvPicPr preferRelativeResize="0"/>
          <p:nvPr/>
        </p:nvPicPr>
        <p:blipFill>
          <a:blip r:embed="rId3">
            <a:alphaModFix/>
          </a:blip>
          <a:stretch>
            <a:fillRect/>
          </a:stretch>
        </p:blipFill>
        <p:spPr>
          <a:xfrm>
            <a:off x="8289433" y="195800"/>
            <a:ext cx="3734968" cy="3035632"/>
          </a:xfrm>
          <a:prstGeom prst="rect">
            <a:avLst/>
          </a:prstGeom>
          <a:noFill/>
          <a:ln>
            <a:noFill/>
          </a:ln>
        </p:spPr>
      </p:pic>
      <p:pic>
        <p:nvPicPr>
          <p:cNvPr id="186" name="Google Shape;186;p29"/>
          <p:cNvPicPr preferRelativeResize="0"/>
          <p:nvPr/>
        </p:nvPicPr>
        <p:blipFill>
          <a:blip r:embed="rId4">
            <a:alphaModFix/>
          </a:blip>
          <a:stretch>
            <a:fillRect/>
          </a:stretch>
        </p:blipFill>
        <p:spPr>
          <a:xfrm>
            <a:off x="4197285" y="3428999"/>
            <a:ext cx="3797417" cy="3099932"/>
          </a:xfrm>
          <a:prstGeom prst="rect">
            <a:avLst/>
          </a:prstGeom>
          <a:noFill/>
          <a:ln>
            <a:noFill/>
          </a:ln>
        </p:spPr>
      </p:pic>
      <p:pic>
        <p:nvPicPr>
          <p:cNvPr id="187" name="Google Shape;187;p29"/>
          <p:cNvPicPr preferRelativeResize="0"/>
          <p:nvPr/>
        </p:nvPicPr>
        <p:blipFill>
          <a:blip r:embed="rId5">
            <a:alphaModFix/>
          </a:blip>
          <a:stretch>
            <a:fillRect/>
          </a:stretch>
        </p:blipFill>
        <p:spPr>
          <a:xfrm>
            <a:off x="4386900" y="274934"/>
            <a:ext cx="3515568" cy="2956500"/>
          </a:xfrm>
          <a:prstGeom prst="rect">
            <a:avLst/>
          </a:prstGeom>
          <a:noFill/>
          <a:ln>
            <a:noFill/>
          </a:ln>
        </p:spPr>
      </p:pic>
      <p:pic>
        <p:nvPicPr>
          <p:cNvPr id="188" name="Google Shape;188;p29"/>
          <p:cNvPicPr preferRelativeResize="0"/>
          <p:nvPr/>
        </p:nvPicPr>
        <p:blipFill>
          <a:blip r:embed="rId6">
            <a:alphaModFix/>
          </a:blip>
          <a:stretch>
            <a:fillRect/>
          </a:stretch>
        </p:blipFill>
        <p:spPr>
          <a:xfrm>
            <a:off x="8253833" y="3481684"/>
            <a:ext cx="3734968" cy="314101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9802-F98A-449A-8E99-62D0AB222E9E}"/>
              </a:ext>
            </a:extLst>
          </p:cNvPr>
          <p:cNvSpPr>
            <a:spLocks noGrp="1"/>
          </p:cNvSpPr>
          <p:nvPr>
            <p:ph type="title"/>
          </p:nvPr>
        </p:nvSpPr>
        <p:spPr>
          <a:xfrm>
            <a:off x="444150" y="2567"/>
            <a:ext cx="11360800" cy="763600"/>
          </a:xfrm>
        </p:spPr>
        <p:txBody>
          <a:bodyPr>
            <a:noAutofit/>
          </a:bodyPr>
          <a:lstStyle/>
          <a:p>
            <a:pPr algn="ctr"/>
            <a:r>
              <a:rPr lang="en-GB" sz="1400" b="1"/>
              <a:t>Link to  tactics Videos </a:t>
            </a:r>
            <a:r>
              <a:rPr lang="en-GB" sz="1400"/>
              <a:t>https://drive.google.com/drive/folders/1Uyq37w_CKEmcWDP55OKqwlHJJiMFb4dF?fbclid=IwAR136ILR1bbESjjAuFgF0UmcXZU98AKQo__1dm4cTzKf_F-vN3qxOsUS0T4</a:t>
            </a:r>
          </a:p>
        </p:txBody>
      </p:sp>
      <p:sp>
        <p:nvSpPr>
          <p:cNvPr id="3" name="Text Placeholder 2">
            <a:extLst>
              <a:ext uri="{FF2B5EF4-FFF2-40B4-BE49-F238E27FC236}">
                <a16:creationId xmlns:a16="http://schemas.microsoft.com/office/drawing/2014/main" id="{7B0F8115-26C1-464F-909E-16B63F77F0FD}"/>
              </a:ext>
            </a:extLst>
          </p:cNvPr>
          <p:cNvSpPr>
            <a:spLocks noGrp="1"/>
          </p:cNvSpPr>
          <p:nvPr>
            <p:ph type="body" idx="1"/>
          </p:nvPr>
        </p:nvSpPr>
        <p:spPr/>
        <p:txBody>
          <a:bodyPr/>
          <a:lstStyle/>
          <a:p>
            <a:endParaRPr lang="en-GB"/>
          </a:p>
        </p:txBody>
      </p:sp>
      <p:pic>
        <p:nvPicPr>
          <p:cNvPr id="7" name="Picture 6">
            <a:extLst>
              <a:ext uri="{FF2B5EF4-FFF2-40B4-BE49-F238E27FC236}">
                <a16:creationId xmlns:a16="http://schemas.microsoft.com/office/drawing/2014/main" id="{7D2CA87B-BDC8-441D-82A7-84B472F5DBA1}"/>
              </a:ext>
            </a:extLst>
          </p:cNvPr>
          <p:cNvPicPr>
            <a:picLocks noChangeAspect="1"/>
          </p:cNvPicPr>
          <p:nvPr/>
        </p:nvPicPr>
        <p:blipFill rotWithShape="1">
          <a:blip r:embed="rId2"/>
          <a:srcRect l="13125" t="24027" r="50000" b="39167"/>
          <a:stretch/>
        </p:blipFill>
        <p:spPr>
          <a:xfrm>
            <a:off x="670825" y="763600"/>
            <a:ext cx="10850350" cy="6091833"/>
          </a:xfrm>
          <a:prstGeom prst="rect">
            <a:avLst/>
          </a:prstGeom>
        </p:spPr>
      </p:pic>
    </p:spTree>
    <p:extLst>
      <p:ext uri="{BB962C8B-B14F-4D97-AF65-F5344CB8AC3E}">
        <p14:creationId xmlns:p14="http://schemas.microsoft.com/office/powerpoint/2010/main" val="281015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23771-3C2F-47DC-B36F-33427BA0474F}"/>
              </a:ext>
            </a:extLst>
          </p:cNvPr>
          <p:cNvSpPr>
            <a:spLocks noGrp="1"/>
          </p:cNvSpPr>
          <p:nvPr>
            <p:ph idx="1"/>
          </p:nvPr>
        </p:nvSpPr>
        <p:spPr/>
        <p:txBody>
          <a:bodyPr vert="horz" lIns="91440" tIns="45720" rIns="91440" bIns="45720" rtlCol="0" anchor="t">
            <a:normAutofit fontScale="62500" lnSpcReduction="20000"/>
          </a:bodyPr>
          <a:lstStyle/>
          <a:p>
            <a:r>
              <a:rPr lang="en-GB">
                <a:solidFill>
                  <a:schemeClr val="bg1"/>
                </a:solidFill>
                <a:latin typeface="Montserrat" panose="00000500000000000000" pitchFamily="2" charset="0"/>
              </a:rPr>
              <a:t>Boater X – Wed 7</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December (Afternoon)</a:t>
            </a:r>
          </a:p>
          <a:p>
            <a:endParaRPr lang="en-GB">
              <a:solidFill>
                <a:schemeClr val="bg1"/>
              </a:solidFill>
              <a:latin typeface="Montserrat" panose="00000500000000000000" pitchFamily="2" charset="0"/>
            </a:endParaRPr>
          </a:p>
          <a:p>
            <a:r>
              <a:rPr lang="en-GB" err="1">
                <a:solidFill>
                  <a:schemeClr val="bg1"/>
                </a:solidFill>
                <a:latin typeface="Montserrat"/>
              </a:rPr>
              <a:t>Intersemester</a:t>
            </a:r>
            <a:r>
              <a:rPr lang="en-GB">
                <a:solidFill>
                  <a:schemeClr val="bg1"/>
                </a:solidFill>
                <a:latin typeface="Montserrat"/>
              </a:rPr>
              <a:t> Trip (Tees &amp; Kent) – 11</a:t>
            </a:r>
            <a:r>
              <a:rPr lang="en-GB" baseline="30000">
                <a:solidFill>
                  <a:schemeClr val="bg1"/>
                </a:solidFill>
                <a:latin typeface="Montserrat"/>
              </a:rPr>
              <a:t>th</a:t>
            </a:r>
            <a:r>
              <a:rPr lang="en-GB">
                <a:solidFill>
                  <a:schemeClr val="bg1"/>
                </a:solidFill>
                <a:latin typeface="Montserrat"/>
              </a:rPr>
              <a:t> – 12</a:t>
            </a:r>
            <a:r>
              <a:rPr lang="en-GB" baseline="30000">
                <a:solidFill>
                  <a:schemeClr val="bg1"/>
                </a:solidFill>
                <a:latin typeface="Montserrat"/>
              </a:rPr>
              <a:t>th</a:t>
            </a:r>
            <a:r>
              <a:rPr lang="en-GB">
                <a:solidFill>
                  <a:schemeClr val="bg1"/>
                </a:solidFill>
                <a:latin typeface="Montserrat"/>
              </a:rPr>
              <a:t> Feb</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Warwick Canoe Polo Tournament –  A’s (19</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Nov), Ladies (28</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Jan) , B’s (25</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Feb)</a:t>
            </a:r>
          </a:p>
          <a:p>
            <a:pPr marL="0" indent="0">
              <a:buNone/>
            </a:pPr>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National Student Rodeo – 4</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-5</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March</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Cardiff Canoe Polo Tournament – 11</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-12</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March</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Surf Trip – 25</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26</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March</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Summer Trip – Slovenia  - after exams</a:t>
            </a:r>
          </a:p>
        </p:txBody>
      </p:sp>
      <p:sp>
        <p:nvSpPr>
          <p:cNvPr id="4" name="Rectangle: Rounded Corners 3">
            <a:extLst>
              <a:ext uri="{FF2B5EF4-FFF2-40B4-BE49-F238E27FC236}">
                <a16:creationId xmlns:a16="http://schemas.microsoft.com/office/drawing/2014/main" id="{1E794739-21AA-4BC1-B694-915CC58CF809}"/>
              </a:ext>
            </a:extLst>
          </p:cNvPr>
          <p:cNvSpPr/>
          <p:nvPr/>
        </p:nvSpPr>
        <p:spPr>
          <a:xfrm>
            <a:off x="2329343" y="648767"/>
            <a:ext cx="7533314" cy="758277"/>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Planned Trips/Events</a:t>
            </a:r>
          </a:p>
        </p:txBody>
      </p:sp>
    </p:spTree>
    <p:extLst>
      <p:ext uri="{BB962C8B-B14F-4D97-AF65-F5344CB8AC3E}">
        <p14:creationId xmlns:p14="http://schemas.microsoft.com/office/powerpoint/2010/main" val="3942520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E794739-21AA-4BC1-B694-915CC58CF809}"/>
              </a:ext>
            </a:extLst>
          </p:cNvPr>
          <p:cNvSpPr/>
          <p:nvPr/>
        </p:nvSpPr>
        <p:spPr>
          <a:xfrm>
            <a:off x="2329343" y="2209120"/>
            <a:ext cx="7533314" cy="1784040"/>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Freshers Rep:</a:t>
            </a:r>
          </a:p>
          <a:p>
            <a:pPr algn="ctr"/>
            <a:r>
              <a:rPr lang="en-GB" sz="3600" b="1">
                <a:latin typeface="Montserrat" panose="00000500000000000000" pitchFamily="2" charset="0"/>
              </a:rPr>
              <a:t>ELECTIONS</a:t>
            </a:r>
          </a:p>
        </p:txBody>
      </p:sp>
    </p:spTree>
    <p:extLst>
      <p:ext uri="{BB962C8B-B14F-4D97-AF65-F5344CB8AC3E}">
        <p14:creationId xmlns:p14="http://schemas.microsoft.com/office/powerpoint/2010/main" val="3371243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EA807-C008-42B9-847F-612321A77F85}"/>
              </a:ext>
            </a:extLst>
          </p:cNvPr>
          <p:cNvSpPr>
            <a:spLocks noGrp="1"/>
          </p:cNvSpPr>
          <p:nvPr>
            <p:ph type="title"/>
          </p:nvPr>
        </p:nvSpPr>
        <p:spPr/>
        <p:txBody>
          <a:bodyPr/>
          <a:lstStyle/>
          <a:p>
            <a:r>
              <a:rPr lang="en-GB" b="1" err="1">
                <a:solidFill>
                  <a:schemeClr val="bg1"/>
                </a:solidFill>
                <a:latin typeface="Montserrat" panose="00000500000000000000" pitchFamily="2" charset="0"/>
              </a:rPr>
              <a:t>Nishchay</a:t>
            </a:r>
            <a:r>
              <a:rPr lang="en-GB" b="1">
                <a:solidFill>
                  <a:schemeClr val="bg1"/>
                </a:solidFill>
                <a:latin typeface="Montserrat" panose="00000500000000000000" pitchFamily="2" charset="0"/>
              </a:rPr>
              <a:t> Bhalla</a:t>
            </a:r>
            <a:br>
              <a:rPr lang="en-GB" b="1">
                <a:solidFill>
                  <a:schemeClr val="bg1"/>
                </a:solidFill>
                <a:latin typeface="Montserrat" panose="00000500000000000000" pitchFamily="2" charset="0"/>
              </a:rPr>
            </a:br>
            <a:r>
              <a:rPr lang="en-GB" sz="3200" i="1">
                <a:solidFill>
                  <a:schemeClr val="bg1"/>
                </a:solidFill>
                <a:latin typeface="Montserrat" panose="00000500000000000000" pitchFamily="2" charset="0"/>
              </a:rPr>
              <a:t>He/Him</a:t>
            </a:r>
            <a:endParaRPr lang="en-GB">
              <a:solidFill>
                <a:schemeClr val="bg1"/>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8186578B-B750-463D-AD4F-7F7113CB6FF7}"/>
              </a:ext>
            </a:extLst>
          </p:cNvPr>
          <p:cNvSpPr>
            <a:spLocks noGrp="1"/>
          </p:cNvSpPr>
          <p:nvPr>
            <p:ph idx="1"/>
          </p:nvPr>
        </p:nvSpPr>
        <p:spPr>
          <a:xfrm>
            <a:off x="838200" y="2930768"/>
            <a:ext cx="6141440" cy="1852247"/>
          </a:xfrm>
        </p:spPr>
        <p:txBody>
          <a:bodyPr>
            <a:normAutofit/>
          </a:bodyPr>
          <a:lstStyle/>
          <a:p>
            <a:pPr marL="0" indent="0" algn="l">
              <a:buNone/>
            </a:pPr>
            <a:r>
              <a:rPr lang="en-GB" b="0" i="0">
                <a:solidFill>
                  <a:schemeClr val="bg1"/>
                </a:solidFill>
                <a:effectLst/>
                <a:latin typeface="SF Pro Text"/>
              </a:rPr>
              <a:t>I love canoe because it gives me a sense of satisfaction and peace. It gives me ability to cross my limits and makes my mindset powerful.</a:t>
            </a:r>
            <a:endParaRPr lang="en-GB">
              <a:solidFill>
                <a:schemeClr val="bg1"/>
              </a:solidFill>
              <a:latin typeface="Montserrat" panose="00000500000000000000" pitchFamily="2" charset="0"/>
            </a:endParaRPr>
          </a:p>
        </p:txBody>
      </p:sp>
      <p:pic>
        <p:nvPicPr>
          <p:cNvPr id="6" name="Picture 5" descr="A person water skiing&#10;&#10;Description automatically generated with low confidence">
            <a:extLst>
              <a:ext uri="{FF2B5EF4-FFF2-40B4-BE49-F238E27FC236}">
                <a16:creationId xmlns:a16="http://schemas.microsoft.com/office/drawing/2014/main" id="{8346595D-6DFF-0363-7A77-3629F57C5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239" y="1507849"/>
            <a:ext cx="4264961" cy="2845837"/>
          </a:xfrm>
          <a:prstGeom prst="rect">
            <a:avLst/>
          </a:prstGeom>
        </p:spPr>
      </p:pic>
    </p:spTree>
    <p:extLst>
      <p:ext uri="{BB962C8B-B14F-4D97-AF65-F5344CB8AC3E}">
        <p14:creationId xmlns:p14="http://schemas.microsoft.com/office/powerpoint/2010/main" val="2797146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EA807-C008-42B9-847F-612321A77F85}"/>
              </a:ext>
            </a:extLst>
          </p:cNvPr>
          <p:cNvSpPr>
            <a:spLocks noGrp="1"/>
          </p:cNvSpPr>
          <p:nvPr>
            <p:ph type="title"/>
          </p:nvPr>
        </p:nvSpPr>
        <p:spPr/>
        <p:txBody>
          <a:bodyPr/>
          <a:lstStyle/>
          <a:p>
            <a:r>
              <a:rPr lang="en-GB" b="1">
                <a:solidFill>
                  <a:schemeClr val="bg1"/>
                </a:solidFill>
                <a:latin typeface="Montserrat" panose="00000500000000000000" pitchFamily="2" charset="0"/>
              </a:rPr>
              <a:t>Matthew </a:t>
            </a:r>
            <a:r>
              <a:rPr lang="en-GB" b="1" err="1">
                <a:solidFill>
                  <a:schemeClr val="bg1"/>
                </a:solidFill>
                <a:latin typeface="Montserrat" panose="00000500000000000000" pitchFamily="2" charset="0"/>
              </a:rPr>
              <a:t>Cattanach</a:t>
            </a:r>
            <a:br>
              <a:rPr lang="en-GB" b="1">
                <a:solidFill>
                  <a:schemeClr val="bg1"/>
                </a:solidFill>
                <a:latin typeface="Montserrat" panose="00000500000000000000" pitchFamily="2" charset="0"/>
              </a:rPr>
            </a:br>
            <a:r>
              <a:rPr lang="en-GB" sz="3200" i="1">
                <a:solidFill>
                  <a:schemeClr val="bg1"/>
                </a:solidFill>
                <a:latin typeface="Montserrat" panose="00000500000000000000" pitchFamily="2" charset="0"/>
              </a:rPr>
              <a:t>He/Him</a:t>
            </a:r>
            <a:endParaRPr lang="en-GB">
              <a:solidFill>
                <a:schemeClr val="bg1"/>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8186578B-B750-463D-AD4F-7F7113CB6FF7}"/>
              </a:ext>
            </a:extLst>
          </p:cNvPr>
          <p:cNvSpPr>
            <a:spLocks noGrp="1"/>
          </p:cNvSpPr>
          <p:nvPr>
            <p:ph idx="1"/>
          </p:nvPr>
        </p:nvSpPr>
        <p:spPr>
          <a:xfrm>
            <a:off x="838200" y="1601338"/>
            <a:ext cx="6141440" cy="4667250"/>
          </a:xfrm>
        </p:spPr>
        <p:txBody>
          <a:bodyPr>
            <a:normAutofit fontScale="77500" lnSpcReduction="20000"/>
          </a:bodyPr>
          <a:lstStyle/>
          <a:p>
            <a:pPr marL="0" indent="0" algn="l">
              <a:buNone/>
            </a:pPr>
            <a:r>
              <a:rPr lang="en-GB" b="0" i="0">
                <a:solidFill>
                  <a:schemeClr val="bg1"/>
                </a:solidFill>
                <a:effectLst/>
                <a:latin typeface="SF Pro Text"/>
              </a:rPr>
              <a:t>I love canoeing as you get to explore and travel around the country or just have a nice time on a local river and there is so much in between. I believe there is a genuinely friendly and enjoyable atmosphere within the canoe/kayak community as well as the AU club and I have been able to meet and talk to so many new people and friends and learn from them. This has not only helped me get to know so many people but also helped me improve my own social and communication skills and have more confidence in myself on and off the water. It has enabled me to do so much and I wish to continue that and be able to help anyone and everyone both on and off the water. And I believe this role could allow me to help the club and provide that relationship with the committee and freshers, not only this year but in the ones to come.</a:t>
            </a:r>
            <a:endParaRPr lang="en-GB">
              <a:solidFill>
                <a:schemeClr val="bg1"/>
              </a:solidFill>
              <a:latin typeface="Montserrat" panose="00000500000000000000" pitchFamily="2" charset="0"/>
            </a:endParaRPr>
          </a:p>
        </p:txBody>
      </p:sp>
      <p:pic>
        <p:nvPicPr>
          <p:cNvPr id="5" name="Picture 4" descr="A person in a kayak&#10;&#10;Description automatically generated with low confidence">
            <a:extLst>
              <a:ext uri="{FF2B5EF4-FFF2-40B4-BE49-F238E27FC236}">
                <a16:creationId xmlns:a16="http://schemas.microsoft.com/office/drawing/2014/main" id="{C3656E3E-1444-619D-3659-37DD1EEBD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333" y="991287"/>
            <a:ext cx="4390812" cy="2929812"/>
          </a:xfrm>
          <a:prstGeom prst="rect">
            <a:avLst/>
          </a:prstGeom>
        </p:spPr>
      </p:pic>
    </p:spTree>
    <p:extLst>
      <p:ext uri="{BB962C8B-B14F-4D97-AF65-F5344CB8AC3E}">
        <p14:creationId xmlns:p14="http://schemas.microsoft.com/office/powerpoint/2010/main" val="2042630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8461E6C-C4D3-4FCE-ADB7-511126F756B2}"/>
              </a:ext>
            </a:extLst>
          </p:cNvPr>
          <p:cNvSpPr/>
          <p:nvPr/>
        </p:nvSpPr>
        <p:spPr>
          <a:xfrm>
            <a:off x="2329343" y="439217"/>
            <a:ext cx="7533314" cy="980008"/>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R.O.N</a:t>
            </a:r>
          </a:p>
        </p:txBody>
      </p:sp>
      <p:sp>
        <p:nvSpPr>
          <p:cNvPr id="5" name="Content Placeholder 2">
            <a:extLst>
              <a:ext uri="{FF2B5EF4-FFF2-40B4-BE49-F238E27FC236}">
                <a16:creationId xmlns:a16="http://schemas.microsoft.com/office/drawing/2014/main" id="{C538FA45-49CE-4F23-8C00-4BA0D74AAA16}"/>
              </a:ext>
            </a:extLst>
          </p:cNvPr>
          <p:cNvSpPr>
            <a:spLocks noGrp="1"/>
          </p:cNvSpPr>
          <p:nvPr>
            <p:ph idx="1"/>
          </p:nvPr>
        </p:nvSpPr>
        <p:spPr>
          <a:xfrm>
            <a:off x="838200" y="1590733"/>
            <a:ext cx="10725150" cy="2066867"/>
          </a:xfrm>
        </p:spPr>
        <p:txBody>
          <a:bodyPr>
            <a:normAutofit lnSpcReduction="10000"/>
          </a:bodyPr>
          <a:lstStyle/>
          <a:p>
            <a:pPr marL="0" indent="0" algn="l">
              <a:buNone/>
            </a:pPr>
            <a:r>
              <a:rPr lang="en-GB">
                <a:solidFill>
                  <a:schemeClr val="bg1"/>
                </a:solidFill>
                <a:latin typeface="Montserrat" panose="00000500000000000000" pitchFamily="2" charset="0"/>
              </a:rPr>
              <a:t>Every election has an option for R.O.N (Re-Open Nominations). </a:t>
            </a:r>
          </a:p>
          <a:p>
            <a:pPr marL="0" indent="0" algn="l">
              <a:buNone/>
            </a:pPr>
            <a:endParaRPr lang="en-GB">
              <a:solidFill>
                <a:schemeClr val="bg1"/>
              </a:solidFill>
              <a:latin typeface="Montserrat" panose="00000500000000000000" pitchFamily="2" charset="0"/>
            </a:endParaRPr>
          </a:p>
          <a:p>
            <a:pPr marL="0" indent="0" algn="l">
              <a:buNone/>
            </a:pPr>
            <a:r>
              <a:rPr lang="en-GB" b="1" i="1">
                <a:solidFill>
                  <a:schemeClr val="bg1"/>
                </a:solidFill>
                <a:latin typeface="Montserrat" panose="00000500000000000000" pitchFamily="2" charset="0"/>
              </a:rPr>
              <a:t>Only</a:t>
            </a:r>
            <a:r>
              <a:rPr lang="en-GB">
                <a:solidFill>
                  <a:schemeClr val="bg1"/>
                </a:solidFill>
                <a:latin typeface="Montserrat" panose="00000500000000000000" pitchFamily="2" charset="0"/>
              </a:rPr>
              <a:t> use this if you believe the nominees for that role would not be able to perform up to the standards required</a:t>
            </a:r>
          </a:p>
        </p:txBody>
      </p:sp>
      <p:pic>
        <p:nvPicPr>
          <p:cNvPr id="9218" name="Picture 2" descr="Ron Weasley (Digits) | HPMOR Wiki | Fandom">
            <a:extLst>
              <a:ext uri="{FF2B5EF4-FFF2-40B4-BE49-F238E27FC236}">
                <a16:creationId xmlns:a16="http://schemas.microsoft.com/office/drawing/2014/main" id="{B05DC21F-A0AC-4503-A35D-AE580DBFA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855" y="3657600"/>
            <a:ext cx="2068289" cy="247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71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23771-3C2F-47DC-B36F-33427BA0474F}"/>
              </a:ext>
            </a:extLst>
          </p:cNvPr>
          <p:cNvSpPr>
            <a:spLocks noGrp="1"/>
          </p:cNvSpPr>
          <p:nvPr>
            <p:ph idx="1"/>
          </p:nvPr>
        </p:nvSpPr>
        <p:spPr/>
        <p:txBody>
          <a:bodyPr>
            <a:normAutofit/>
          </a:bodyPr>
          <a:lstStyle/>
          <a:p>
            <a:r>
              <a:rPr lang="en-GB">
                <a:solidFill>
                  <a:schemeClr val="bg1"/>
                </a:solidFill>
                <a:latin typeface="Montserrat" panose="00000500000000000000" pitchFamily="2" charset="0"/>
              </a:rPr>
              <a:t>VOTING OPEN:</a:t>
            </a:r>
          </a:p>
          <a:p>
            <a:endParaRPr lang="en-GB">
              <a:solidFill>
                <a:schemeClr val="bg1"/>
              </a:solidFill>
              <a:latin typeface="Montserrat" panose="00000500000000000000" pitchFamily="2" charset="0"/>
            </a:endParaRPr>
          </a:p>
          <a:p>
            <a:endParaRPr lang="en-GB">
              <a:solidFill>
                <a:schemeClr val="bg1"/>
              </a:solidFill>
              <a:latin typeface="Montserrat" panose="00000500000000000000" pitchFamily="2" charset="0"/>
            </a:endParaRP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Vote on Microsoft Form</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Live now on Facebook Page</a:t>
            </a:r>
          </a:p>
          <a:p>
            <a:endParaRPr lang="en-GB">
              <a:solidFill>
                <a:schemeClr val="bg1"/>
              </a:solidFill>
              <a:latin typeface="Montserrat" panose="00000500000000000000" pitchFamily="2" charset="0"/>
            </a:endParaRPr>
          </a:p>
        </p:txBody>
      </p:sp>
      <p:sp>
        <p:nvSpPr>
          <p:cNvPr id="4" name="Rectangle: Rounded Corners 3">
            <a:extLst>
              <a:ext uri="{FF2B5EF4-FFF2-40B4-BE49-F238E27FC236}">
                <a16:creationId xmlns:a16="http://schemas.microsoft.com/office/drawing/2014/main" id="{1E794739-21AA-4BC1-B694-915CC58CF809}"/>
              </a:ext>
            </a:extLst>
          </p:cNvPr>
          <p:cNvSpPr/>
          <p:nvPr/>
        </p:nvSpPr>
        <p:spPr>
          <a:xfrm>
            <a:off x="2329343" y="648767"/>
            <a:ext cx="7533314" cy="758277"/>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Elections Intro</a:t>
            </a:r>
          </a:p>
        </p:txBody>
      </p:sp>
      <p:sp>
        <p:nvSpPr>
          <p:cNvPr id="5" name="Rectangle: Rounded Corners 4">
            <a:extLst>
              <a:ext uri="{FF2B5EF4-FFF2-40B4-BE49-F238E27FC236}">
                <a16:creationId xmlns:a16="http://schemas.microsoft.com/office/drawing/2014/main" id="{26CE4BF4-86D7-45D6-B3DA-D2D7EB21070A}"/>
              </a:ext>
            </a:extLst>
          </p:cNvPr>
          <p:cNvSpPr/>
          <p:nvPr/>
        </p:nvSpPr>
        <p:spPr>
          <a:xfrm>
            <a:off x="2329343" y="2670723"/>
            <a:ext cx="7533314" cy="758277"/>
          </a:xfrm>
          <a:prstGeom prst="roundRect">
            <a:avLst/>
          </a:prstGeom>
          <a:solidFill>
            <a:srgbClr val="B7005C"/>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NOW</a:t>
            </a:r>
          </a:p>
        </p:txBody>
      </p:sp>
    </p:spTree>
    <p:extLst>
      <p:ext uri="{BB962C8B-B14F-4D97-AF65-F5344CB8AC3E}">
        <p14:creationId xmlns:p14="http://schemas.microsoft.com/office/powerpoint/2010/main" val="21362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8461E6C-C4D3-4FCE-ADB7-511126F756B2}"/>
              </a:ext>
            </a:extLst>
          </p:cNvPr>
          <p:cNvSpPr/>
          <p:nvPr/>
        </p:nvSpPr>
        <p:spPr>
          <a:xfrm>
            <a:off x="2329343" y="439217"/>
            <a:ext cx="7533314" cy="980008"/>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VOTING FORM</a:t>
            </a:r>
          </a:p>
        </p:txBody>
      </p:sp>
      <p:pic>
        <p:nvPicPr>
          <p:cNvPr id="3" name="Picture 2">
            <a:extLst>
              <a:ext uri="{FF2B5EF4-FFF2-40B4-BE49-F238E27FC236}">
                <a16:creationId xmlns:a16="http://schemas.microsoft.com/office/drawing/2014/main" id="{E8C89CB9-A094-4A75-9E8A-FD2F3E232F8C}"/>
              </a:ext>
            </a:extLst>
          </p:cNvPr>
          <p:cNvPicPr>
            <a:picLocks noChangeAspect="1"/>
          </p:cNvPicPr>
          <p:nvPr/>
        </p:nvPicPr>
        <p:blipFill rotWithShape="1">
          <a:blip r:embed="rId2"/>
          <a:srcRect l="14850" t="16932" r="64900" b="16400"/>
          <a:stretch/>
        </p:blipFill>
        <p:spPr>
          <a:xfrm>
            <a:off x="3764280" y="1691640"/>
            <a:ext cx="4663440" cy="4318000"/>
          </a:xfrm>
          <a:prstGeom prst="rect">
            <a:avLst/>
          </a:prstGeom>
        </p:spPr>
      </p:pic>
      <p:sp>
        <p:nvSpPr>
          <p:cNvPr id="4" name="TextBox 3">
            <a:extLst>
              <a:ext uri="{FF2B5EF4-FFF2-40B4-BE49-F238E27FC236}">
                <a16:creationId xmlns:a16="http://schemas.microsoft.com/office/drawing/2014/main" id="{9B85EE3F-7C0A-8C2D-DEEA-2F78963A79EA}"/>
              </a:ext>
            </a:extLst>
          </p:cNvPr>
          <p:cNvSpPr txBox="1"/>
          <p:nvPr/>
        </p:nvSpPr>
        <p:spPr>
          <a:xfrm>
            <a:off x="3962400" y="1370767"/>
            <a:ext cx="6096000" cy="369332"/>
          </a:xfrm>
          <a:prstGeom prst="rect">
            <a:avLst/>
          </a:prstGeom>
          <a:noFill/>
        </p:spPr>
        <p:txBody>
          <a:bodyPr wrap="square">
            <a:spAutoFit/>
          </a:bodyPr>
          <a:lstStyle/>
          <a:p>
            <a:r>
              <a:rPr lang="en-GB" b="1">
                <a:solidFill>
                  <a:schemeClr val="bg1"/>
                </a:solidFill>
              </a:rPr>
              <a:t>https://forms.office.com/r/4h4TRvVnx5</a:t>
            </a:r>
          </a:p>
        </p:txBody>
      </p:sp>
    </p:spTree>
    <p:extLst>
      <p:ext uri="{BB962C8B-B14F-4D97-AF65-F5344CB8AC3E}">
        <p14:creationId xmlns:p14="http://schemas.microsoft.com/office/powerpoint/2010/main" val="3592483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E794739-21AA-4BC1-B694-915CC58CF809}"/>
              </a:ext>
            </a:extLst>
          </p:cNvPr>
          <p:cNvSpPr/>
          <p:nvPr/>
        </p:nvSpPr>
        <p:spPr>
          <a:xfrm>
            <a:off x="2329343" y="2209120"/>
            <a:ext cx="7533314" cy="1784040"/>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Questions?</a:t>
            </a:r>
          </a:p>
        </p:txBody>
      </p:sp>
    </p:spTree>
    <p:extLst>
      <p:ext uri="{BB962C8B-B14F-4D97-AF65-F5344CB8AC3E}">
        <p14:creationId xmlns:p14="http://schemas.microsoft.com/office/powerpoint/2010/main" val="3676966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1DD491-AD52-6826-1B86-401E94269738}"/>
              </a:ext>
            </a:extLst>
          </p:cNvPr>
          <p:cNvSpPr/>
          <p:nvPr/>
        </p:nvSpPr>
        <p:spPr>
          <a:xfrm>
            <a:off x="2329343" y="648767"/>
            <a:ext cx="7533314" cy="1242556"/>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A Quick Word on Summer Trip – From Jenny !</a:t>
            </a:r>
          </a:p>
        </p:txBody>
      </p:sp>
      <p:pic>
        <p:nvPicPr>
          <p:cNvPr id="6" name="Picture 5">
            <a:extLst>
              <a:ext uri="{FF2B5EF4-FFF2-40B4-BE49-F238E27FC236}">
                <a16:creationId xmlns:a16="http://schemas.microsoft.com/office/drawing/2014/main" id="{C9298610-A5C1-BE7D-50A0-D43B76CC47E3}"/>
              </a:ext>
            </a:extLst>
          </p:cNvPr>
          <p:cNvPicPr>
            <a:picLocks noChangeAspect="1"/>
          </p:cNvPicPr>
          <p:nvPr/>
        </p:nvPicPr>
        <p:blipFill>
          <a:blip r:embed="rId2"/>
          <a:stretch>
            <a:fillRect/>
          </a:stretch>
        </p:blipFill>
        <p:spPr>
          <a:xfrm>
            <a:off x="6985757" y="2574464"/>
            <a:ext cx="2223583" cy="2223583"/>
          </a:xfrm>
          <a:prstGeom prst="ellipse">
            <a:avLst/>
          </a:prstGeom>
        </p:spPr>
      </p:pic>
      <p:sp>
        <p:nvSpPr>
          <p:cNvPr id="7" name="TextBox 6">
            <a:extLst>
              <a:ext uri="{FF2B5EF4-FFF2-40B4-BE49-F238E27FC236}">
                <a16:creationId xmlns:a16="http://schemas.microsoft.com/office/drawing/2014/main" id="{099AF0A1-FBFB-74BD-D601-F69E065D7980}"/>
              </a:ext>
            </a:extLst>
          </p:cNvPr>
          <p:cNvSpPr txBox="1"/>
          <p:nvPr/>
        </p:nvSpPr>
        <p:spPr>
          <a:xfrm>
            <a:off x="3502490" y="2200736"/>
            <a:ext cx="3407508" cy="1687890"/>
          </a:xfrm>
          <a:prstGeom prst="wedgeEllipseCallout">
            <a:avLst>
              <a:gd name="adj1" fmla="val 75726"/>
              <a:gd name="adj2" fmla="val 78838"/>
            </a:avLst>
          </a:prstGeom>
          <a:solidFill>
            <a:schemeClr val="bg1"/>
          </a:solidFill>
        </p:spPr>
        <p:txBody>
          <a:bodyPr wrap="square" rtlCol="0">
            <a:spAutoFit/>
          </a:bodyPr>
          <a:lstStyle/>
          <a:p>
            <a:r>
              <a:rPr lang="en-GB"/>
              <a:t>Come on Summer Trip! You will have fun and have great paddling faces like me</a:t>
            </a:r>
          </a:p>
        </p:txBody>
      </p:sp>
    </p:spTree>
    <p:extLst>
      <p:ext uri="{BB962C8B-B14F-4D97-AF65-F5344CB8AC3E}">
        <p14:creationId xmlns:p14="http://schemas.microsoft.com/office/powerpoint/2010/main" val="224467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23771-3C2F-47DC-B36F-33427BA0474F}"/>
              </a:ext>
            </a:extLst>
          </p:cNvPr>
          <p:cNvSpPr>
            <a:spLocks noGrp="1"/>
          </p:cNvSpPr>
          <p:nvPr>
            <p:ph idx="1"/>
          </p:nvPr>
        </p:nvSpPr>
        <p:spPr/>
        <p:txBody>
          <a:bodyPr>
            <a:normAutofit/>
          </a:bodyPr>
          <a:lstStyle/>
          <a:p>
            <a:r>
              <a:rPr lang="en-GB">
                <a:solidFill>
                  <a:schemeClr val="bg1"/>
                </a:solidFill>
                <a:latin typeface="Montserrat" panose="00000500000000000000" pitchFamily="2" charset="0"/>
              </a:rPr>
              <a:t>Dates TBC – End of Feb</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Selections - Start of Semester 2</a:t>
            </a:r>
          </a:p>
          <a:p>
            <a:pPr marL="457200" lvl="1" indent="0">
              <a:buNone/>
            </a:pPr>
            <a:endParaRPr lang="en-GB">
              <a:solidFill>
                <a:schemeClr val="bg1"/>
              </a:solidFill>
              <a:latin typeface="Montserrat" panose="00000500000000000000" pitchFamily="2" charset="0"/>
            </a:endParaRPr>
          </a:p>
          <a:p>
            <a:endParaRPr lang="en-GB">
              <a:solidFill>
                <a:schemeClr val="bg1"/>
              </a:solidFill>
              <a:latin typeface="Montserrat" panose="00000500000000000000" pitchFamily="2" charset="0"/>
            </a:endParaRPr>
          </a:p>
          <a:p>
            <a:pPr lvl="1"/>
            <a:endParaRPr lang="en-GB">
              <a:solidFill>
                <a:schemeClr val="bg1"/>
              </a:solidFill>
              <a:latin typeface="Montserrat" panose="00000500000000000000" pitchFamily="2" charset="0"/>
            </a:endParaRPr>
          </a:p>
        </p:txBody>
      </p:sp>
      <p:sp>
        <p:nvSpPr>
          <p:cNvPr id="4" name="Rectangle: Rounded Corners 3">
            <a:extLst>
              <a:ext uri="{FF2B5EF4-FFF2-40B4-BE49-F238E27FC236}">
                <a16:creationId xmlns:a16="http://schemas.microsoft.com/office/drawing/2014/main" id="{1E794739-21AA-4BC1-B694-915CC58CF809}"/>
              </a:ext>
            </a:extLst>
          </p:cNvPr>
          <p:cNvSpPr/>
          <p:nvPr/>
        </p:nvSpPr>
        <p:spPr>
          <a:xfrm>
            <a:off x="2329343" y="648767"/>
            <a:ext cx="7533314" cy="758277"/>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BUCS Slalom</a:t>
            </a:r>
          </a:p>
        </p:txBody>
      </p:sp>
    </p:spTree>
    <p:extLst>
      <p:ext uri="{BB962C8B-B14F-4D97-AF65-F5344CB8AC3E}">
        <p14:creationId xmlns:p14="http://schemas.microsoft.com/office/powerpoint/2010/main" val="1918433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BC10F07-9656-86B5-BB3B-E05415C6BFCA}"/>
              </a:ext>
            </a:extLst>
          </p:cNvPr>
          <p:cNvSpPr>
            <a:spLocks noGrp="1"/>
          </p:cNvSpPr>
          <p:nvPr>
            <p:ph idx="1"/>
          </p:nvPr>
        </p:nvSpPr>
        <p:spPr>
          <a:xfrm>
            <a:off x="838200" y="1825625"/>
            <a:ext cx="10515600" cy="4351338"/>
          </a:xfrm>
        </p:spPr>
        <p:txBody>
          <a:bodyPr>
            <a:normAutofit/>
          </a:bodyPr>
          <a:lstStyle/>
          <a:p>
            <a:r>
              <a:rPr lang="en-GB">
                <a:solidFill>
                  <a:schemeClr val="bg1"/>
                </a:solidFill>
                <a:latin typeface="Montserrat" panose="00000500000000000000" pitchFamily="2" charset="0"/>
              </a:rPr>
              <a:t>18-19</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March</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Training sessions on the canal beforehand</a:t>
            </a:r>
          </a:p>
          <a:p>
            <a:endParaRPr lang="en-GB">
              <a:solidFill>
                <a:schemeClr val="bg1"/>
              </a:solidFill>
              <a:latin typeface="Montserrat" panose="00000500000000000000" pitchFamily="2" charset="0"/>
            </a:endParaRPr>
          </a:p>
          <a:p>
            <a:pPr lvl="1"/>
            <a:endParaRPr lang="en-GB">
              <a:solidFill>
                <a:schemeClr val="bg1"/>
              </a:solidFill>
              <a:latin typeface="Montserrat" panose="00000500000000000000" pitchFamily="2" charset="0"/>
            </a:endParaRPr>
          </a:p>
        </p:txBody>
      </p:sp>
      <p:sp>
        <p:nvSpPr>
          <p:cNvPr id="5" name="Rectangle: Rounded Corners 4">
            <a:extLst>
              <a:ext uri="{FF2B5EF4-FFF2-40B4-BE49-F238E27FC236}">
                <a16:creationId xmlns:a16="http://schemas.microsoft.com/office/drawing/2014/main" id="{FBE1161D-EEBA-AA25-216B-DE6AEF8C1551}"/>
              </a:ext>
            </a:extLst>
          </p:cNvPr>
          <p:cNvSpPr/>
          <p:nvPr/>
        </p:nvSpPr>
        <p:spPr>
          <a:xfrm>
            <a:off x="2329343" y="648767"/>
            <a:ext cx="7533314" cy="758277"/>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BUCS Sprint</a:t>
            </a:r>
          </a:p>
        </p:txBody>
      </p:sp>
    </p:spTree>
    <p:extLst>
      <p:ext uri="{BB962C8B-B14F-4D97-AF65-F5344CB8AC3E}">
        <p14:creationId xmlns:p14="http://schemas.microsoft.com/office/powerpoint/2010/main" val="287566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23771-3C2F-47DC-B36F-33427BA0474F}"/>
              </a:ext>
            </a:extLst>
          </p:cNvPr>
          <p:cNvSpPr>
            <a:spLocks noGrp="1"/>
          </p:cNvSpPr>
          <p:nvPr>
            <p:ph idx="1"/>
          </p:nvPr>
        </p:nvSpPr>
        <p:spPr/>
        <p:txBody>
          <a:bodyPr>
            <a:normAutofit fontScale="85000" lnSpcReduction="20000"/>
          </a:bodyPr>
          <a:lstStyle/>
          <a:p>
            <a:r>
              <a:rPr lang="en-GB">
                <a:solidFill>
                  <a:schemeClr val="bg1"/>
                </a:solidFill>
                <a:latin typeface="Montserrat" panose="00000500000000000000" pitchFamily="2" charset="0"/>
              </a:rPr>
              <a:t>Confirmed for 22</a:t>
            </a:r>
            <a:r>
              <a:rPr lang="en-GB" baseline="30000">
                <a:solidFill>
                  <a:schemeClr val="bg1"/>
                </a:solidFill>
                <a:latin typeface="Montserrat" panose="00000500000000000000" pitchFamily="2" charset="0"/>
              </a:rPr>
              <a:t>nd</a:t>
            </a:r>
            <a:r>
              <a:rPr lang="en-GB">
                <a:solidFill>
                  <a:schemeClr val="bg1"/>
                </a:solidFill>
                <a:latin typeface="Montserrat" panose="00000500000000000000" pitchFamily="2" charset="0"/>
              </a:rPr>
              <a:t> – 23</a:t>
            </a:r>
            <a:r>
              <a:rPr lang="en-GB" baseline="30000">
                <a:solidFill>
                  <a:schemeClr val="bg1"/>
                </a:solidFill>
                <a:latin typeface="Montserrat" panose="00000500000000000000" pitchFamily="2" charset="0"/>
              </a:rPr>
              <a:t>rd</a:t>
            </a:r>
            <a:r>
              <a:rPr lang="en-GB">
                <a:solidFill>
                  <a:schemeClr val="bg1"/>
                </a:solidFill>
                <a:latin typeface="Montserrat" panose="00000500000000000000" pitchFamily="2" charset="0"/>
              </a:rPr>
              <a:t> April 2022</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Polo trials – 7</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February 2022</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All 4 Leagues (Open, </a:t>
            </a:r>
            <a:r>
              <a:rPr lang="en-GB" err="1">
                <a:solidFill>
                  <a:schemeClr val="bg1"/>
                </a:solidFill>
                <a:latin typeface="Montserrat" panose="00000500000000000000" pitchFamily="2" charset="0"/>
              </a:rPr>
              <a:t>Womens</a:t>
            </a:r>
            <a:r>
              <a:rPr lang="en-GB">
                <a:solidFill>
                  <a:schemeClr val="bg1"/>
                </a:solidFill>
                <a:latin typeface="Montserrat" panose="00000500000000000000" pitchFamily="2" charset="0"/>
              </a:rPr>
              <a:t>, B and Old Boys)</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Team Selections start of Semester 2</a:t>
            </a:r>
          </a:p>
          <a:p>
            <a:pPr lvl="1"/>
            <a:r>
              <a:rPr lang="en-GB">
                <a:solidFill>
                  <a:schemeClr val="bg1"/>
                </a:solidFill>
                <a:latin typeface="Montserrat" panose="00000500000000000000" pitchFamily="2" charset="0"/>
              </a:rPr>
              <a:t>Open Team (A)</a:t>
            </a:r>
          </a:p>
          <a:p>
            <a:pPr lvl="1"/>
            <a:r>
              <a:rPr lang="en-GB">
                <a:solidFill>
                  <a:schemeClr val="bg1"/>
                </a:solidFill>
                <a:latin typeface="Montserrat" panose="00000500000000000000" pitchFamily="2" charset="0"/>
              </a:rPr>
              <a:t>Ladies Team</a:t>
            </a:r>
          </a:p>
          <a:p>
            <a:pPr lvl="1"/>
            <a:r>
              <a:rPr lang="en-GB">
                <a:solidFill>
                  <a:schemeClr val="bg1"/>
                </a:solidFill>
                <a:latin typeface="Montserrat" panose="00000500000000000000" pitchFamily="2" charset="0"/>
              </a:rPr>
              <a:t>B Team</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Help needed on event weekend</a:t>
            </a:r>
          </a:p>
          <a:p>
            <a:pPr marL="457200" lvl="1" indent="0">
              <a:buNone/>
            </a:pPr>
            <a:endParaRPr lang="en-GB">
              <a:solidFill>
                <a:schemeClr val="bg1"/>
              </a:solidFill>
              <a:latin typeface="Montserrat" panose="00000500000000000000" pitchFamily="2" charset="0"/>
            </a:endParaRPr>
          </a:p>
          <a:p>
            <a:endParaRPr lang="en-GB">
              <a:solidFill>
                <a:schemeClr val="bg1"/>
              </a:solidFill>
              <a:latin typeface="Montserrat" panose="00000500000000000000" pitchFamily="2" charset="0"/>
            </a:endParaRPr>
          </a:p>
          <a:p>
            <a:pPr lvl="1"/>
            <a:endParaRPr lang="en-GB">
              <a:solidFill>
                <a:schemeClr val="bg1"/>
              </a:solidFill>
              <a:latin typeface="Montserrat" panose="00000500000000000000" pitchFamily="2" charset="0"/>
            </a:endParaRPr>
          </a:p>
        </p:txBody>
      </p:sp>
      <p:sp>
        <p:nvSpPr>
          <p:cNvPr id="4" name="Rectangle: Rounded Corners 3">
            <a:extLst>
              <a:ext uri="{FF2B5EF4-FFF2-40B4-BE49-F238E27FC236}">
                <a16:creationId xmlns:a16="http://schemas.microsoft.com/office/drawing/2014/main" id="{1E794739-21AA-4BC1-B694-915CC58CF809}"/>
              </a:ext>
            </a:extLst>
          </p:cNvPr>
          <p:cNvSpPr/>
          <p:nvPr/>
        </p:nvSpPr>
        <p:spPr>
          <a:xfrm>
            <a:off x="2329343" y="648767"/>
            <a:ext cx="7533314" cy="758277"/>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BUCS Canoe Polo</a:t>
            </a:r>
          </a:p>
        </p:txBody>
      </p:sp>
    </p:spTree>
    <p:extLst>
      <p:ext uri="{BB962C8B-B14F-4D97-AF65-F5344CB8AC3E}">
        <p14:creationId xmlns:p14="http://schemas.microsoft.com/office/powerpoint/2010/main" val="86710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23771-3C2F-47DC-B36F-33427BA0474F}"/>
              </a:ext>
            </a:extLst>
          </p:cNvPr>
          <p:cNvSpPr>
            <a:spLocks noGrp="1"/>
          </p:cNvSpPr>
          <p:nvPr>
            <p:ph idx="1"/>
          </p:nvPr>
        </p:nvSpPr>
        <p:spPr>
          <a:xfrm>
            <a:off x="838200" y="1740665"/>
            <a:ext cx="10515600" cy="4351338"/>
          </a:xfrm>
        </p:spPr>
        <p:txBody>
          <a:bodyPr>
            <a:normAutofit fontScale="62500" lnSpcReduction="20000"/>
          </a:bodyPr>
          <a:lstStyle/>
          <a:p>
            <a:r>
              <a:rPr lang="en-GB">
                <a:solidFill>
                  <a:schemeClr val="bg1"/>
                </a:solidFill>
                <a:latin typeface="Montserrat" panose="00000500000000000000" pitchFamily="2" charset="0"/>
              </a:rPr>
              <a:t>Wednesday – Hey Ewe VS AU – Nautical Theme</a:t>
            </a:r>
          </a:p>
          <a:p>
            <a:pPr marL="0" indent="0">
              <a:buNone/>
            </a:pPr>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Friday –</a:t>
            </a:r>
            <a:r>
              <a:rPr lang="en-GB" err="1">
                <a:solidFill>
                  <a:schemeClr val="bg1"/>
                </a:solidFill>
                <a:latin typeface="Montserrat" panose="00000500000000000000" pitchFamily="2" charset="0"/>
              </a:rPr>
              <a:t>Movember</a:t>
            </a:r>
            <a:r>
              <a:rPr lang="en-GB">
                <a:solidFill>
                  <a:schemeClr val="bg1"/>
                </a:solidFill>
                <a:latin typeface="Montserrat" panose="00000500000000000000" pitchFamily="2" charset="0"/>
              </a:rPr>
              <a:t> Charity Quiz (Village Bar) </a:t>
            </a:r>
          </a:p>
          <a:p>
            <a:pPr marL="0" indent="0">
              <a:buNone/>
            </a:pPr>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Sunday – Ninja Warrior</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Pub Golf – Wednesday 30</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TBC</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Christmas Dinner – Sat 10</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Dec</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Vodka Social – Wed 14</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Dec</a:t>
            </a:r>
          </a:p>
          <a:p>
            <a:pPr marL="0" indent="0">
              <a:buNone/>
            </a:pPr>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End of Exam Social – 8</a:t>
            </a:r>
            <a:r>
              <a:rPr lang="en-GB" baseline="30000">
                <a:solidFill>
                  <a:schemeClr val="bg1"/>
                </a:solidFill>
                <a:latin typeface="Montserrat" panose="00000500000000000000" pitchFamily="2" charset="0"/>
              </a:rPr>
              <a:t>th</a:t>
            </a:r>
            <a:r>
              <a:rPr lang="en-GB">
                <a:solidFill>
                  <a:schemeClr val="bg1"/>
                </a:solidFill>
                <a:latin typeface="Montserrat" panose="00000500000000000000" pitchFamily="2" charset="0"/>
              </a:rPr>
              <a:t> February</a:t>
            </a:r>
          </a:p>
        </p:txBody>
      </p:sp>
      <p:sp>
        <p:nvSpPr>
          <p:cNvPr id="4" name="Rectangle: Rounded Corners 3">
            <a:extLst>
              <a:ext uri="{FF2B5EF4-FFF2-40B4-BE49-F238E27FC236}">
                <a16:creationId xmlns:a16="http://schemas.microsoft.com/office/drawing/2014/main" id="{1E794739-21AA-4BC1-B694-915CC58CF809}"/>
              </a:ext>
            </a:extLst>
          </p:cNvPr>
          <p:cNvSpPr/>
          <p:nvPr/>
        </p:nvSpPr>
        <p:spPr>
          <a:xfrm>
            <a:off x="2329343" y="648767"/>
            <a:ext cx="7533314" cy="758277"/>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Upcoming Socials</a:t>
            </a:r>
          </a:p>
        </p:txBody>
      </p:sp>
    </p:spTree>
    <p:extLst>
      <p:ext uri="{BB962C8B-B14F-4D97-AF65-F5344CB8AC3E}">
        <p14:creationId xmlns:p14="http://schemas.microsoft.com/office/powerpoint/2010/main" val="3581256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23771-3C2F-47DC-B36F-33427BA0474F}"/>
              </a:ext>
            </a:extLst>
          </p:cNvPr>
          <p:cNvSpPr>
            <a:spLocks noGrp="1"/>
          </p:cNvSpPr>
          <p:nvPr>
            <p:ph idx="1"/>
          </p:nvPr>
        </p:nvSpPr>
        <p:spPr/>
        <p:txBody>
          <a:bodyPr>
            <a:normAutofit fontScale="70000" lnSpcReduction="20000"/>
          </a:bodyPr>
          <a:lstStyle/>
          <a:p>
            <a:endParaRPr lang="en-GB">
              <a:solidFill>
                <a:schemeClr val="bg1"/>
              </a:solidFill>
              <a:latin typeface="Montserrat" panose="00000500000000000000" pitchFamily="2" charset="0"/>
            </a:endParaRP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Ticket Release this week – Josh will give more information – lots of prizes!!</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Kukri kit - £50 voucher</a:t>
            </a:r>
          </a:p>
          <a:p>
            <a:r>
              <a:rPr lang="en-GB">
                <a:solidFill>
                  <a:schemeClr val="bg1"/>
                </a:solidFill>
                <a:latin typeface="Montserrat" panose="00000500000000000000" pitchFamily="2" charset="0"/>
              </a:rPr>
              <a:t>Escape Watersports </a:t>
            </a:r>
            <a:r>
              <a:rPr lang="en-GB" err="1">
                <a:solidFill>
                  <a:schemeClr val="bg1"/>
                </a:solidFill>
                <a:latin typeface="Montserrat" panose="00000500000000000000" pitchFamily="2" charset="0"/>
              </a:rPr>
              <a:t>dryrobe</a:t>
            </a:r>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Bom </a:t>
            </a:r>
            <a:r>
              <a:rPr lang="en-GB" err="1">
                <a:solidFill>
                  <a:schemeClr val="bg1"/>
                </a:solidFill>
                <a:latin typeface="Montserrat" panose="00000500000000000000" pitchFamily="2" charset="0"/>
              </a:rPr>
              <a:t>Bom</a:t>
            </a:r>
            <a:r>
              <a:rPr lang="en-GB">
                <a:solidFill>
                  <a:schemeClr val="bg1"/>
                </a:solidFill>
                <a:latin typeface="Montserrat" panose="00000500000000000000" pitchFamily="2" charset="0"/>
              </a:rPr>
              <a:t> Patisserie Cookie Club Boc</a:t>
            </a:r>
          </a:p>
          <a:p>
            <a:r>
              <a:rPr lang="en-GB">
                <a:solidFill>
                  <a:schemeClr val="bg1"/>
                </a:solidFill>
                <a:latin typeface="Montserrat" panose="00000500000000000000" pitchFamily="2" charset="0"/>
              </a:rPr>
              <a:t>Love Loughborough - £20 Voucher</a:t>
            </a:r>
          </a:p>
          <a:p>
            <a:r>
              <a:rPr lang="en-GB" err="1">
                <a:solidFill>
                  <a:schemeClr val="bg1"/>
                </a:solidFill>
                <a:latin typeface="Montserrat" panose="00000500000000000000" pitchFamily="2" charset="0"/>
              </a:rPr>
              <a:t>Loughcamra</a:t>
            </a:r>
            <a:r>
              <a:rPr lang="en-GB">
                <a:solidFill>
                  <a:schemeClr val="bg1"/>
                </a:solidFill>
                <a:latin typeface="Montserrat" panose="00000500000000000000" pitchFamily="2" charset="0"/>
              </a:rPr>
              <a:t> Pint Glasses</a:t>
            </a:r>
          </a:p>
          <a:p>
            <a:r>
              <a:rPr lang="en-GB">
                <a:solidFill>
                  <a:schemeClr val="bg1"/>
                </a:solidFill>
                <a:latin typeface="Montserrat" panose="00000500000000000000" pitchFamily="2" charset="0"/>
              </a:rPr>
              <a:t>The Deli at 58 Voucher</a:t>
            </a:r>
          </a:p>
          <a:p>
            <a:endParaRPr lang="en-GB">
              <a:solidFill>
                <a:schemeClr val="bg1"/>
              </a:solidFill>
              <a:latin typeface="Montserrat" panose="00000500000000000000" pitchFamily="2" charset="0"/>
            </a:endParaRPr>
          </a:p>
          <a:p>
            <a:r>
              <a:rPr lang="en-GB">
                <a:solidFill>
                  <a:schemeClr val="bg1"/>
                </a:solidFill>
                <a:latin typeface="Montserrat" panose="00000500000000000000" pitchFamily="2" charset="0"/>
              </a:rPr>
              <a:t>Pub Quiz – Come along and bring some friends!!</a:t>
            </a:r>
          </a:p>
        </p:txBody>
      </p:sp>
      <p:sp>
        <p:nvSpPr>
          <p:cNvPr id="4" name="Rectangle: Rounded Corners 3">
            <a:extLst>
              <a:ext uri="{FF2B5EF4-FFF2-40B4-BE49-F238E27FC236}">
                <a16:creationId xmlns:a16="http://schemas.microsoft.com/office/drawing/2014/main" id="{1E794739-21AA-4BC1-B694-915CC58CF809}"/>
              </a:ext>
            </a:extLst>
          </p:cNvPr>
          <p:cNvSpPr/>
          <p:nvPr/>
        </p:nvSpPr>
        <p:spPr>
          <a:xfrm>
            <a:off x="2329343" y="217446"/>
            <a:ext cx="7533314" cy="1438825"/>
          </a:xfrm>
          <a:prstGeom prst="roundRect">
            <a:avLst/>
          </a:prstGeom>
          <a:solidFill>
            <a:srgbClr val="290F41"/>
          </a:solidFill>
          <a:ln>
            <a:solidFill>
              <a:srgbClr val="290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ontserrat" panose="00000500000000000000" pitchFamily="2" charset="0"/>
              </a:rPr>
              <a:t>Friday – </a:t>
            </a:r>
            <a:r>
              <a:rPr lang="en-GB" sz="3600" b="1" err="1">
                <a:latin typeface="Montserrat" panose="00000500000000000000" pitchFamily="2" charset="0"/>
              </a:rPr>
              <a:t>Movember</a:t>
            </a:r>
            <a:r>
              <a:rPr lang="en-GB" sz="3600" b="1">
                <a:latin typeface="Montserrat" panose="00000500000000000000" pitchFamily="2" charset="0"/>
              </a:rPr>
              <a:t> Quiz &amp; Raffle</a:t>
            </a:r>
          </a:p>
        </p:txBody>
      </p:sp>
    </p:spTree>
    <p:extLst>
      <p:ext uri="{BB962C8B-B14F-4D97-AF65-F5344CB8AC3E}">
        <p14:creationId xmlns:p14="http://schemas.microsoft.com/office/powerpoint/2010/main" val="2117938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17b2f42-36a0-490c-8010-1208a141f5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65439309F73042B84A181C78594A5C" ma:contentTypeVersion="16" ma:contentTypeDescription="Create a new document." ma:contentTypeScope="" ma:versionID="06c6094f7d7006baf282bbb7a6b0fca2">
  <xsd:schema xmlns:xsd="http://www.w3.org/2001/XMLSchema" xmlns:xs="http://www.w3.org/2001/XMLSchema" xmlns:p="http://schemas.microsoft.com/office/2006/metadata/properties" xmlns:ns2="a41be156-85cb-4697-9fe6-7752e51c8fba" xmlns:ns3="7ec3ad9e-ad26-430e-9148-3e45482541db" targetNamespace="http://schemas.microsoft.com/office/2006/metadata/properties" ma:root="true" ma:fieldsID="013723635412d9daf8c061ea748b6246" ns2:_="" ns3:_="">
    <xsd:import namespace="a41be156-85cb-4697-9fe6-7752e51c8fba"/>
    <xsd:import namespace="7ec3ad9e-ad26-430e-9148-3e45482541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be156-85cb-4697-9fe6-7752e51c8f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c3ad9e-ad26-430e-9148-3e45482541d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24693b-16ee-4b5a-8fbf-3565367c2569}" ma:internalName="TaxCatchAll" ma:showField="CatchAllData" ma:web="7ec3ad9e-ad26-430e-9148-3e45482541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1be156-85cb-4697-9fe6-7752e51c8fba">
      <Terms xmlns="http://schemas.microsoft.com/office/infopath/2007/PartnerControls"/>
    </lcf76f155ced4ddcb4097134ff3c332f>
    <TaxCatchAll xmlns="7ec3ad9e-ad26-430e-9148-3e45482541db" xsi:nil="true"/>
  </documentManagement>
</p:properties>
</file>

<file path=customXml/itemProps1.xml><?xml version="1.0" encoding="utf-8"?>
<ds:datastoreItem xmlns:ds="http://schemas.openxmlformats.org/officeDocument/2006/customXml" ds:itemID="{9B3AC386-9604-4A89-B318-A79EE44348A1}">
  <ds:schemaRefs>
    <ds:schemaRef ds:uri="7ec3ad9e-ad26-430e-9148-3e45482541db"/>
    <ds:schemaRef ds:uri="a41be156-85cb-4697-9fe6-7752e51c8f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CE2FCD-D769-4C7A-B789-AD5C23560D03}">
  <ds:schemaRefs>
    <ds:schemaRef ds:uri="http://schemas.microsoft.com/sharepoint/v3/contenttype/forms"/>
  </ds:schemaRefs>
</ds:datastoreItem>
</file>

<file path=customXml/itemProps3.xml><?xml version="1.0" encoding="utf-8"?>
<ds:datastoreItem xmlns:ds="http://schemas.openxmlformats.org/officeDocument/2006/customXml" ds:itemID="{7E1E5FBA-68F5-43C9-8E6D-7A5F66E2DB3D}">
  <ds:schemaRefs>
    <ds:schemaRef ds:uri="7ec3ad9e-ad26-430e-9148-3e45482541db"/>
    <ds:schemaRef ds:uri="a41be156-85cb-4697-9fe6-7752e51c8f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36</Slides>
  <Notes>17</Notes>
  <HiddenSlides>0</HiddenSlide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Slice</vt:lpstr>
      <vt:lpstr>General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Canoe Polo Rules &amp; Tactics</vt:lpstr>
      <vt:lpstr>Playing area &amp; some basics</vt:lpstr>
      <vt:lpstr>Scoring &amp; passing </vt:lpstr>
      <vt:lpstr>illegal possession of the ball</vt:lpstr>
      <vt:lpstr>Kayak tackle</vt:lpstr>
      <vt:lpstr>Hand tackling (Binning) The best part</vt:lpstr>
      <vt:lpstr>Paddle fouls </vt:lpstr>
      <vt:lpstr>Making substitutions</vt:lpstr>
      <vt:lpstr>Unsporting behaviour </vt:lpstr>
      <vt:lpstr>Card system</vt:lpstr>
      <vt:lpstr>Some other info about the card system</vt:lpstr>
      <vt:lpstr>Penalties</vt:lpstr>
      <vt:lpstr>The power play</vt:lpstr>
      <vt:lpstr>6 metre line, Defence and the Goalkeeper</vt:lpstr>
      <vt:lpstr>Defence Tactics</vt:lpstr>
      <vt:lpstr>Attack tactics</vt:lpstr>
      <vt:lpstr>Attack tactics</vt:lpstr>
      <vt:lpstr>Link to  tactics Videos https://drive.google.com/drive/folders/1Uyq37w_CKEmcWDP55OKqwlHJJiMFb4dF?fbclid=IwAR136ILR1bbESjjAuFgF0UmcXZU98AKQo__1dm4cTzKf_F-vN3qxOsUS0T4</vt:lpstr>
      <vt:lpstr>PowerPoint Presentation</vt:lpstr>
      <vt:lpstr>Nishchay Bhalla He/Him</vt:lpstr>
      <vt:lpstr>Matthew Cattanach He/Him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Meeting</dc:title>
  <dc:creator>(s) Jon Simonetti</dc:creator>
  <cp:revision>1</cp:revision>
  <dcterms:created xsi:type="dcterms:W3CDTF">2020-12-28T21:58:36Z</dcterms:created>
  <dcterms:modified xsi:type="dcterms:W3CDTF">2022-11-14T19:27:06Z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0x0101000F65439309F73042B84A181C78594A5C</vt:lpwstr>
  </property>
  <property fmtid="{D5CDD505-2E9C-101B-9397-08002B2CF9AE}" pid="3" name="MediaServiceImageTags">
    <vt:lpwstr/>
  </property>
</Properties>
</file>