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0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29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08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447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937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91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85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84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57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47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C7F31-384C-4623-904A-7A02BCD5AD90}" type="datetimeFigureOut">
              <a:rPr lang="en-US" smtClean="0"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285B7-AEA1-41FB-8864-B9A2AB78FA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03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378" y="216131"/>
            <a:ext cx="10551622" cy="1546270"/>
          </a:xfrm>
        </p:spPr>
        <p:txBody>
          <a:bodyPr>
            <a:normAutofit/>
          </a:bodyPr>
          <a:lstStyle/>
          <a:p>
            <a:endParaRPr lang="en-US" sz="1600" i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6637" y="5056937"/>
            <a:ext cx="9144000" cy="228600"/>
          </a:xfrm>
        </p:spPr>
        <p:txBody>
          <a:bodyPr>
            <a:noAutofit/>
          </a:bodyPr>
          <a:lstStyle/>
          <a:p>
            <a:r>
              <a:rPr lang="en-US" sz="1100" b="1" dirty="0" smtClean="0">
                <a:solidFill>
                  <a:schemeClr val="bg1"/>
                </a:solidFill>
              </a:rPr>
              <a:t>Must mention Promo Code when booking over phone or enter into comment box when booking online</a:t>
            </a:r>
            <a:r>
              <a:rPr lang="en-US" sz="1100" b="1" dirty="0" smtClean="0">
                <a:solidFill>
                  <a:schemeClr val="bg1"/>
                </a:solidFill>
              </a:rPr>
              <a:t>-by </a:t>
            </a:r>
            <a:r>
              <a:rPr lang="en-US" sz="1100" b="1" dirty="0" smtClean="0">
                <a:solidFill>
                  <a:schemeClr val="bg1"/>
                </a:solidFill>
              </a:rPr>
              <a:t>Appointment only. No children under 14 allowed. </a:t>
            </a:r>
            <a:r>
              <a:rPr lang="en-US" sz="1100" b="1" dirty="0" smtClean="0">
                <a:solidFill>
                  <a:schemeClr val="bg1"/>
                </a:solidFill>
              </a:rPr>
              <a:t>Only verified service animals are allowed in </a:t>
            </a:r>
            <a:r>
              <a:rPr lang="en-US" sz="1100" b="1" dirty="0" err="1" smtClean="0">
                <a:solidFill>
                  <a:schemeClr val="bg1"/>
                </a:solidFill>
              </a:rPr>
              <a:t>salon..</a:t>
            </a:r>
            <a:r>
              <a:rPr lang="en-US" sz="1100" b="1" dirty="0" err="1" smtClean="0">
                <a:solidFill>
                  <a:schemeClr val="bg1"/>
                </a:solidFill>
              </a:rPr>
              <a:t>Cannot</a:t>
            </a:r>
            <a:r>
              <a:rPr lang="en-US" sz="1100" b="1" dirty="0" smtClean="0">
                <a:solidFill>
                  <a:schemeClr val="bg1"/>
                </a:solidFill>
              </a:rPr>
              <a:t> </a:t>
            </a:r>
            <a:r>
              <a:rPr lang="en-US" sz="1100" b="1" dirty="0" smtClean="0">
                <a:solidFill>
                  <a:schemeClr val="bg1"/>
                </a:solidFill>
              </a:rPr>
              <a:t>be combined with any other offer. </a:t>
            </a:r>
            <a:r>
              <a:rPr lang="en-US" sz="1100" b="1" dirty="0" smtClean="0">
                <a:solidFill>
                  <a:schemeClr val="bg1"/>
                </a:solidFill>
              </a:rPr>
              <a:t>Begins 11/20/2019 Exp</a:t>
            </a:r>
            <a:r>
              <a:rPr lang="en-US" sz="1100" b="1" dirty="0" smtClean="0">
                <a:solidFill>
                  <a:schemeClr val="bg1"/>
                </a:solidFill>
              </a:rPr>
              <a:t>. 12/31/2019</a:t>
            </a:r>
            <a:endParaRPr lang="en-US" sz="1100" b="1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615" y="460911"/>
            <a:ext cx="7436900" cy="117565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934990" y="217281"/>
            <a:ext cx="147412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Dragonflynailpspa.com</a:t>
            </a:r>
            <a:endParaRPr lang="en-US" sz="10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8990" y="1"/>
            <a:ext cx="2369010" cy="17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602183" y="1762401"/>
            <a:ext cx="5677592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9809 Denison Ave. @ W. 98</a:t>
            </a:r>
            <a:r>
              <a:rPr lang="en-US" baseline="30000" dirty="0" smtClean="0"/>
              <a:t>th –</a:t>
            </a:r>
            <a:r>
              <a:rPr lang="en-US" dirty="0" smtClean="0"/>
              <a:t> 216.350.6838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28508" y="1418386"/>
            <a:ext cx="161890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Nail Spa &amp; Boutique</a:t>
            </a:r>
            <a:endParaRPr lang="en-US" sz="1050" b="1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5120551"/>
              </p:ext>
            </p:extLst>
          </p:nvPr>
        </p:nvGraphicFramePr>
        <p:xfrm>
          <a:off x="2032000" y="2106649"/>
          <a:ext cx="8127999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661">
                  <a:extLst>
                    <a:ext uri="{9D8B030D-6E8A-4147-A177-3AD203B41FA5}">
                      <a16:colId xmlns:a16="http://schemas.microsoft.com/office/drawing/2014/main" val="3234568531"/>
                    </a:ext>
                  </a:extLst>
                </a:gridCol>
                <a:gridCol w="2860005">
                  <a:extLst>
                    <a:ext uri="{9D8B030D-6E8A-4147-A177-3AD203B41FA5}">
                      <a16:colId xmlns:a16="http://schemas.microsoft.com/office/drawing/2014/main" val="4059918573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4019528566"/>
                    </a:ext>
                  </a:extLst>
                </a:gridCol>
              </a:tblGrid>
              <a:tr h="2807053"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</a:rPr>
                        <a:t>$7 Off</a:t>
                      </a:r>
                    </a:p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Any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Nail Service &amp; Pedicure Combo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800" dirty="0" smtClean="0">
                          <a:solidFill>
                            <a:schemeClr val="tx1"/>
                          </a:solidFill>
                        </a:rPr>
                        <a:t>$5 Off</a:t>
                      </a:r>
                    </a:p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Gel Manicure or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Gel Spa Manicure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4400" baseline="0" dirty="0" smtClean="0">
                          <a:solidFill>
                            <a:schemeClr val="tx1"/>
                          </a:solidFill>
                        </a:rPr>
                        <a:t> Free Nail 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Designs </a:t>
                      </a:r>
                    </a:p>
                    <a:p>
                      <a:pPr algn="ctr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With a full set Acrylics w/ Gel Polish</a:t>
                      </a:r>
                    </a:p>
                    <a:p>
                      <a:pPr algn="ctr"/>
                      <a:r>
                        <a:rPr lang="en-US" sz="800" baseline="0" dirty="0" smtClean="0">
                          <a:solidFill>
                            <a:schemeClr val="tx1"/>
                          </a:solidFill>
                        </a:rPr>
                        <a:t>*restrictions may apply*</a:t>
                      </a:r>
                      <a:endParaRPr lang="en-US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2500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9464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7101</TotalTime>
  <Words>98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Nail Spa &amp; Boutique</dc:title>
  <dc:creator>Dragonfly Nail Spa</dc:creator>
  <cp:lastModifiedBy>Dragonfly Nail Spa</cp:lastModifiedBy>
  <cp:revision>11</cp:revision>
  <dcterms:created xsi:type="dcterms:W3CDTF">2019-11-13T23:16:08Z</dcterms:created>
  <dcterms:modified xsi:type="dcterms:W3CDTF">2019-11-21T15:16:22Z</dcterms:modified>
</cp:coreProperties>
</file>