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B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648CE-1D96-9CE7-FE62-0BB5400CCF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EE9CE9-F592-B0BD-F2B8-DA0216A778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CCBFE-00B8-A7C3-B516-5DE6AAA0F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C2FC-F1B3-4C93-A82E-63B7C400F958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50028-A606-3F73-CC0C-02E1FEEE3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88290-6AA6-18B8-3D2A-E282CE7D9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32ECC-FFFF-4056-8B03-08FAB0BDF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142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A7A6F-77DA-936C-AC53-486FDFD7D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51D445-1F4A-1ABA-C7F8-55E6539092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6CCF8-D101-CCB6-05DF-264FDDBFC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C2FC-F1B3-4C93-A82E-63B7C400F958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9D0BC-F419-A8A4-956A-CC932CAFB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4E139-718C-C8BF-5CDD-CAA13D7A7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32ECC-FFFF-4056-8B03-08FAB0BDF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86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D2E730-213C-A314-ECA8-A65435B1CF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999311-3040-07CD-A6B2-83AAA11749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E110E-3802-6F96-E2BD-F984C9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C2FC-F1B3-4C93-A82E-63B7C400F958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A7C05-3FD5-7624-19DA-D6E3DCA32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D5F69-3AF4-CAA6-40CF-C0A4F2A8F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32ECC-FFFF-4056-8B03-08FAB0BDF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125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3D44F-D005-605D-73D6-1C26E863E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8A3BB-5F41-05BF-63C5-DEA98CE5A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1B5AA-E8CD-4BCE-C3E8-A125B11D0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C2FC-F1B3-4C93-A82E-63B7C400F958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294A7-22DA-1658-E132-00A832C35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B92E7-6556-98DC-9351-1AD2CF878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32ECC-FFFF-4056-8B03-08FAB0BDF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2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0692C-FE70-2256-3AD0-8C30E77ED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1D6091-6C1F-3AEC-538C-2F1470A18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09161-C036-8EE8-3825-837B57066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C2FC-F1B3-4C93-A82E-63B7C400F958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9C326-C4C4-6E25-A6F2-1AF121DD9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E39FC-F1EE-3ED3-5D1C-DB11F9648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32ECC-FFFF-4056-8B03-08FAB0BDF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515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0735F-A9B5-7A8E-61BE-55D98FE7E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41801-FC4D-2E07-F2A6-ED2799EBD5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FED1E7-E691-0A27-2B15-6DCB547C48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F4911C-ED37-67DC-7826-C8C57D376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C2FC-F1B3-4C93-A82E-63B7C400F958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4CA1FE-AC44-7919-FB67-6A17D0EC5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8B6D5E-91B2-4C44-3719-9D95400C0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32ECC-FFFF-4056-8B03-08FAB0BDF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14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73253-6FC9-3869-F85F-928C84017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C40D83-2A70-B881-7921-82A75A672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CCD3D1-5992-31B8-086E-1BE40E340D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BEA26F-9F9A-C60C-C975-E0B277486E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993E5D-E9F8-B6FA-8E12-3748EA0B10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F2BF59-2B74-3811-B8BF-CC574FDD6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C2FC-F1B3-4C93-A82E-63B7C400F958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2E45F3-DF8B-46F0-EEAE-57A08B1C6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27681E-8406-37C2-D7C6-53D8BB26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32ECC-FFFF-4056-8B03-08FAB0BDF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30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4AFD8-20F5-9B03-9EE9-BDDD9AB3E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3957A4-6712-4248-043C-F7A38C98E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C2FC-F1B3-4C93-A82E-63B7C400F958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827603-980C-3748-A6DE-51D045A1D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FACBB7-F91F-3525-B560-C161D4EC4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32ECC-FFFF-4056-8B03-08FAB0BDF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071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9BBAFF-C229-7FD1-1F72-5EBAFBC40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C2FC-F1B3-4C93-A82E-63B7C400F958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32B327-EF80-5B13-CA4E-49712B71B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775CA-5468-4E64-2029-E7C897345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32ECC-FFFF-4056-8B03-08FAB0BDF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7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CDFE5-EFCE-1AEF-B1AF-0FE268633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08648-D56D-DA39-F30F-94F2D41AF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00AAF9-4CCC-00CB-C3A2-17F2DEAC9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17B1D4-04AA-7AA8-A259-F7FD61736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C2FC-F1B3-4C93-A82E-63B7C400F958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CA2E5D-6F3F-A8C6-0B07-9CB1133F0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1AB0D3-6054-1A0D-E806-31953961D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32ECC-FFFF-4056-8B03-08FAB0BDF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90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A524D-2D90-3C28-E91D-8AD9D92BF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CCD6FA-5116-6C41-EBB0-C384762F1C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A1ABBD-4B47-D9A4-8063-F4FF70D549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639B57-AADC-DF27-14F1-DAA88AEC2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C2FC-F1B3-4C93-A82E-63B7C400F958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52E62-1430-9C21-25D6-3A96F4BAF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488F41-A9CC-D333-1644-32B251570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32ECC-FFFF-4056-8B03-08FAB0BDF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5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ABE59D-9E27-D12A-3921-FD7169F69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36606C-5A5F-A8FE-F1E4-C22F0A1827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CD697-2FC8-1E48-7954-856569D33D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4C2FC-F1B3-4C93-A82E-63B7C400F958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BC578-CDDB-B2C3-C6B0-E4383C1A9E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CCA89-F60C-549C-109F-5CC37406D2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32ECC-FFFF-4056-8B03-08FAB0BDF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50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urldefense.com/v3/__https:/www.facebook.com/profile.php?id=100092752386721&amp;mibextid=b06tZ0__;!!K7aURHP0pg!cWBXxUMlMBgkXQvFpYank1QgeFQKWBvIWiF3GADC_JtgQ5Gxv-z8dxRn_nLXeNpjP9fQUbZhiQHiXubSLOsbMwY$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EE4CD21-75BE-C1C6-3CEF-51A81A95525A}"/>
              </a:ext>
            </a:extLst>
          </p:cNvPr>
          <p:cNvSpPr txBox="1"/>
          <p:nvPr/>
        </p:nvSpPr>
        <p:spPr>
          <a:xfrm>
            <a:off x="235740" y="106475"/>
            <a:ext cx="11611869" cy="11308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TAKE THE FIGHT TO KID CANCER!</a:t>
            </a:r>
            <a:endParaRPr lang="en-US" sz="3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E47B9E-CAE8-D75F-48CB-A88858DB921E}"/>
              </a:ext>
            </a:extLst>
          </p:cNvPr>
          <p:cNvSpPr txBox="1"/>
          <p:nvPr/>
        </p:nvSpPr>
        <p:spPr>
          <a:xfrm>
            <a:off x="239294" y="2754376"/>
            <a:ext cx="6516769" cy="29483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REGISTER FOR OUR UPCOMING EVENT(S) LABOR DAY WEEKEND</a:t>
            </a:r>
          </a:p>
          <a:p>
            <a:pPr lvl="1"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10-20-30 Mile Endurance Ruck (Hiking)</a:t>
            </a:r>
          </a:p>
          <a:p>
            <a:pPr lvl="1"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5k Run </a:t>
            </a:r>
          </a:p>
          <a:p>
            <a:pPr lvl="1"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Warrior Basic Team Challenge</a:t>
            </a:r>
          </a:p>
        </p:txBody>
      </p:sp>
      <p:pic>
        <p:nvPicPr>
          <p:cNvPr id="11" name="Picture 10">
            <a:hlinkClick r:id="rId2"/>
            <a:extLst>
              <a:ext uri="{FF2B5EF4-FFF2-40B4-BE49-F238E27FC236}">
                <a16:creationId xmlns:a16="http://schemas.microsoft.com/office/drawing/2014/main" id="{C4F2C168-0A6E-0AE2-082B-C576A5B3CB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3382" y="6105416"/>
            <a:ext cx="520419" cy="36551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5E6DA72-B79B-E245-BCEC-00C334480E8C}"/>
              </a:ext>
            </a:extLst>
          </p:cNvPr>
          <p:cNvSpPr txBox="1"/>
          <p:nvPr/>
        </p:nvSpPr>
        <p:spPr>
          <a:xfrm>
            <a:off x="4780302" y="6526000"/>
            <a:ext cx="7411698" cy="2721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latin typeface="Tahoma" panose="020B0604030504040204" pitchFamily="34" charset="0"/>
                <a:cs typeface="Times New Roman" panose="02020603050405020304" pitchFamily="18" charset="0"/>
              </a:rPr>
              <a:t>Follow WARRIOR FOUNDATION on Facebook and keep up with the latest news and events!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6EBC8F-66D5-8253-6581-28AF3301071D}"/>
              </a:ext>
            </a:extLst>
          </p:cNvPr>
          <p:cNvSpPr txBox="1"/>
          <p:nvPr/>
        </p:nvSpPr>
        <p:spPr>
          <a:xfrm>
            <a:off x="7903105" y="4729477"/>
            <a:ext cx="3563353" cy="132087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www.warriorfoundationnfp.com</a:t>
            </a:r>
            <a:endParaRPr lang="en-US" b="1" dirty="0">
              <a:effectLst/>
              <a:latin typeface="Tahom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SCAN QR CODE TO </a:t>
            </a:r>
            <a:r>
              <a:rPr lang="en-US" b="1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DONATE AND </a:t>
            </a:r>
            <a:r>
              <a:rPr lang="en-US" b="1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LEARN HOW YOU CAN JOIN THE FIGHT!</a:t>
            </a:r>
            <a:endParaRPr lang="en-US" b="1" dirty="0">
              <a:latin typeface="Tahom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31C605B-9C96-6E66-56B6-B426C422A2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199" y="1261383"/>
            <a:ext cx="6447864" cy="149299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38F7046-C9A0-A4FB-2FA9-83D6C0A71F51}"/>
              </a:ext>
            </a:extLst>
          </p:cNvPr>
          <p:cNvSpPr txBox="1"/>
          <p:nvPr/>
        </p:nvSpPr>
        <p:spPr>
          <a:xfrm>
            <a:off x="8486151" y="1223741"/>
            <a:ext cx="2531569" cy="16636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u="sng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HELP TODAY &amp; MAKE A DONATION</a:t>
            </a:r>
            <a:endParaRPr lang="en-US" sz="2400" b="1" u="sng" dirty="0">
              <a:effectLst/>
              <a:latin typeface="Tahom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marR="0" indent="-17145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1800" b="1" dirty="0">
              <a:solidFill>
                <a:srgbClr val="BF98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5E5F29E-3CC2-00E6-1652-637AEFB950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45485" y="2531221"/>
            <a:ext cx="1842643" cy="211229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855A5AD-992B-32FD-C1C6-D7625AC0DD2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8199" y="5895005"/>
            <a:ext cx="4577227" cy="78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958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71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Seibold</dc:creator>
  <cp:lastModifiedBy>Mark Seibold</cp:lastModifiedBy>
  <cp:revision>23</cp:revision>
  <cp:lastPrinted>2024-07-12T13:06:42Z</cp:lastPrinted>
  <dcterms:created xsi:type="dcterms:W3CDTF">2023-08-10T00:40:52Z</dcterms:created>
  <dcterms:modified xsi:type="dcterms:W3CDTF">2025-04-14T23:13:01Z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d06d8e1-ef12-41f3-89e3-06dbe0714bf1_Enabled">
    <vt:lpwstr>true</vt:lpwstr>
  </property>
  <property fmtid="{D5CDD505-2E9C-101B-9397-08002B2CF9AE}" pid="3" name="MSIP_Label_5d06d8e1-ef12-41f3-89e3-06dbe0714bf1_SetDate">
    <vt:lpwstr>2023-08-10T00:54:52Z</vt:lpwstr>
  </property>
  <property fmtid="{D5CDD505-2E9C-101B-9397-08002B2CF9AE}" pid="4" name="MSIP_Label_5d06d8e1-ef12-41f3-89e3-06dbe0714bf1_Method">
    <vt:lpwstr>Privileged</vt:lpwstr>
  </property>
  <property fmtid="{D5CDD505-2E9C-101B-9397-08002B2CF9AE}" pid="5" name="MSIP_Label_5d06d8e1-ef12-41f3-89e3-06dbe0714bf1_Name">
    <vt:lpwstr>Confidential</vt:lpwstr>
  </property>
  <property fmtid="{D5CDD505-2E9C-101B-9397-08002B2CF9AE}" pid="6" name="MSIP_Label_5d06d8e1-ef12-41f3-89e3-06dbe0714bf1_SiteId">
    <vt:lpwstr>9ad0fca6-569f-4932-b35f-593f6e9deb96</vt:lpwstr>
  </property>
  <property fmtid="{D5CDD505-2E9C-101B-9397-08002B2CF9AE}" pid="7" name="MSIP_Label_5d06d8e1-ef12-41f3-89e3-06dbe0714bf1_ActionId">
    <vt:lpwstr>6dc3b4a2-e3c9-4e39-9b17-00009d1b4381</vt:lpwstr>
  </property>
  <property fmtid="{D5CDD505-2E9C-101B-9397-08002B2CF9AE}" pid="8" name="MSIP_Label_5d06d8e1-ef12-41f3-89e3-06dbe0714bf1_ContentBits">
    <vt:lpwstr>0</vt:lpwstr>
  </property>
</Properties>
</file>