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9"/>
    <p:restoredTop sz="94691"/>
  </p:normalViewPr>
  <p:slideViewPr>
    <p:cSldViewPr snapToGrid="0">
      <p:cViewPr varScale="1">
        <p:scale>
          <a:sx n="78" d="100"/>
          <a:sy n="78" d="100"/>
        </p:scale>
        <p:origin x="200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564EF-BEC4-4A7A-A004-4822F3055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43FC82-4C9A-F95D-4185-A288AD04F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D10F3-E272-6FD5-E719-FB7BD9597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E30-0BB4-714B-AC68-47BEC170456D}" type="datetimeFigureOut">
              <a:rPr lang="en-US" smtClean="0"/>
              <a:t>7/3/26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39FB5-A496-2D58-4231-27A757E8C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5ACAE-1FF5-775B-953F-EB75DE490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D784-4C79-7F42-ABC2-A8DCE8DB8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57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CD78D-76C0-8C1F-20DC-C95696BBE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FCEC7D-F5BC-57FD-BD95-1AD695058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4F67D-A8A9-3360-99CF-AB7886F37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E30-0BB4-714B-AC68-47BEC170456D}" type="datetimeFigureOut">
              <a:rPr lang="en-US" smtClean="0"/>
              <a:t>7/3/26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8181C-DD28-4FC0-7DF0-B89947EF6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0A87B-138A-4499-CE3E-C5B153CC6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D784-4C79-7F42-ABC2-A8DCE8DB8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30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B8A3C4-DDFE-1A98-6099-A8CE92D30E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D1448F-5507-02FD-D995-77BFB752D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812BD-3B5D-E4DF-A1C6-6D62469D4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E30-0BB4-714B-AC68-47BEC170456D}" type="datetimeFigureOut">
              <a:rPr lang="en-US" smtClean="0"/>
              <a:t>7/3/26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40A4D-1573-4C8F-4D3E-67F20CC2E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218BD-129A-794F-A898-047196C5B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D784-4C79-7F42-ABC2-A8DCE8DB8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50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3BF8F-C5AF-0CC9-0DDB-1D16F3C40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7704F-E3D2-3DB6-6D96-29C3A2F92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B502C-B35B-FEE7-9B0E-AA186ADC0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E30-0BB4-714B-AC68-47BEC170456D}" type="datetimeFigureOut">
              <a:rPr lang="en-US" smtClean="0"/>
              <a:t>7/3/26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AB46D-9097-36FD-C759-4F60385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42BF8-8BAA-93DD-D4F6-3EDD384C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D784-4C79-7F42-ABC2-A8DCE8DB8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53433-999C-DF03-8152-46D515514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769EC-9516-AE76-E3F6-8ED31E8C9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0AD49-6BA2-FE6F-C16F-D0297E1BA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E30-0BB4-714B-AC68-47BEC170456D}" type="datetimeFigureOut">
              <a:rPr lang="en-US" smtClean="0"/>
              <a:t>7/3/26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5194C-6056-9D9D-6DF5-136BDF86A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05B7B-876B-DDB8-93ED-7C1CBAD92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D784-4C79-7F42-ABC2-A8DCE8DB8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22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41923-B663-AA84-9C1B-B77AE9918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81D35-ECF6-B77D-AF3D-94CB9FF498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B1D3FA-1819-5D4A-5AF0-9308A0C44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B924-8CC5-6811-96CE-292662355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E30-0BB4-714B-AC68-47BEC170456D}" type="datetimeFigureOut">
              <a:rPr lang="en-US" smtClean="0"/>
              <a:t>7/3/26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5F7E22-7079-C606-36D0-F156205C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AE0C8-DF9D-9153-B245-7157CAC87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D784-4C79-7F42-ABC2-A8DCE8DB8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97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83D3A-AC02-EE40-6A27-4B743DA7D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48DDF-8174-0F86-BA83-E5ACB6E42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036CB-6B83-25F2-580E-10FC41FB1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F24BAC-C92E-EAF8-B533-775EE6BD1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510200-331E-0A02-F436-7DAC8383E8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D70D6-C036-0335-3A0F-60E379AC2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E30-0BB4-714B-AC68-47BEC170456D}" type="datetimeFigureOut">
              <a:rPr lang="en-US" smtClean="0"/>
              <a:t>7/3/26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C01F29-7ABE-3DA3-5E8B-BBE21300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B282A7-262A-0F80-FFEE-8D6FC1EA1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D784-4C79-7F42-ABC2-A8DCE8DB8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37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3E5ED-E1A2-DD2A-0492-720640754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2E4A26-E014-43B8-727D-907384CC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E30-0BB4-714B-AC68-47BEC170456D}" type="datetimeFigureOut">
              <a:rPr lang="en-US" smtClean="0"/>
              <a:t>7/3/26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1707D-CA31-FAF3-D931-EC0652798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E7FA9-A153-1E67-F12D-6C2E8548A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D784-4C79-7F42-ABC2-A8DCE8DB8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59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84BE13-08D1-485D-BA34-D82A8609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E30-0BB4-714B-AC68-47BEC170456D}" type="datetimeFigureOut">
              <a:rPr lang="en-US" smtClean="0"/>
              <a:t>7/3/26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B9E7C5-8DEE-76DE-4F65-E7FAD00A2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C25FD-BC4D-51D0-52CA-0FB114AF3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D784-4C79-7F42-ABC2-A8DCE8DB8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52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86828-F600-49DF-19CC-F01EDB831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BFB05-28B9-4EDE-0462-F887CB134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2017F-3E12-FBA6-64CC-85B79886A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7C302-1569-6E05-9125-F6D656FE1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E30-0BB4-714B-AC68-47BEC170456D}" type="datetimeFigureOut">
              <a:rPr lang="en-US" smtClean="0"/>
              <a:t>7/3/26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6F88D3-D624-F234-5888-BA279A001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90223-15FB-011C-8F6D-37E9D3A40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D784-4C79-7F42-ABC2-A8DCE8DB8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47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24E65-EE83-1AB8-752F-0C32D3513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95D71A-D110-E456-5836-85E83E3ACD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8FE8AD-AF2D-5061-3F27-EFFA6FF54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F095A-1C93-C237-9B5F-E910DA22E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E30-0BB4-714B-AC68-47BEC170456D}" type="datetimeFigureOut">
              <a:rPr lang="en-US" smtClean="0"/>
              <a:t>7/3/26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B56172-C780-7BF8-EE34-2AFDD7288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F89454-86B3-635D-C5F1-31F835103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D784-4C79-7F42-ABC2-A8DCE8DB8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59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2E56D-3780-07EA-E3A6-356C19146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080A1-FE96-13F0-1641-FBF801087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D1D80-9FC9-1BC4-0BF4-798CFA1E42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1EAE30-0BB4-714B-AC68-47BEC170456D}" type="datetimeFigureOut">
              <a:rPr lang="en-US" smtClean="0"/>
              <a:t>7/3/26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381A5-13E5-D138-CAD9-EDCA43EC96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F7D26-EBB1-B797-C1FE-A30A07AE9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C8D784-4C79-7F42-ABC2-A8DCE8DB8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2F10B-463A-EA31-922C-60CA23EB31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B6D33-4F5F-D218-196F-AFE28AED62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F4542D-56A8-EA32-E164-5D76744EC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8209" cy="691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60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86F1D-D1B4-2B14-8BCA-673F207C3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3E2903-0290-0E64-B151-277F9A702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14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6F3C6-F4A8-5947-00BC-3B033E82F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AB4FC3-65E8-AB98-2B5F-EF2E25BF5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91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F6BBB-6593-0EDF-4DE2-AFDB12D74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5D63CD-0F17-73CA-D457-67CE5E2F1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73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79CCF-3497-F796-1AD9-BE835E27F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5EE99E-30ED-BA11-9590-381186082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23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9E23C-45A7-3A33-380F-322233603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A1F0-D658-A8B6-84A5-562031C96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A881662-5DC3-5857-6E0E-06273FBD5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64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52F38-E17A-F6E1-788A-8C005C992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0D1725-938F-5720-DAF7-E45A2B1D7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73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Janna Champagne</dc:creator>
  <cp:lastModifiedBy>Janna Champagne</cp:lastModifiedBy>
  <cp:revision>1</cp:revision>
  <dcterms:created xsi:type="dcterms:W3CDTF">2026-07-03T22:14:58Z</dcterms:created>
  <dcterms:modified xsi:type="dcterms:W3CDTF">2026-07-03T22:18:22Z</dcterms:modified>
</cp:coreProperties>
</file>