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17" r:id="rId2"/>
    <p:sldId id="256" r:id="rId3"/>
    <p:sldId id="257" r:id="rId4"/>
    <p:sldId id="262"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3778" autoAdjust="0"/>
  </p:normalViewPr>
  <p:slideViewPr>
    <p:cSldViewPr snapToGrid="0">
      <p:cViewPr varScale="1">
        <p:scale>
          <a:sx n="66" d="100"/>
          <a:sy n="66"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586666-85A8-4EEE-A69F-E0A921F86D5C}" type="datetimeFigureOut">
              <a:rPr lang="en-US" smtClean="0"/>
              <a:t>9/30/2020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D6850A-600A-4090-9C6A-9E2F652AC81D}" type="slidenum">
              <a:rPr lang="en-US" smtClean="0"/>
              <a:t>‹#›</a:t>
            </a:fld>
            <a:endParaRPr lang="en-US"/>
          </a:p>
        </p:txBody>
      </p:sp>
    </p:spTree>
    <p:extLst>
      <p:ext uri="{BB962C8B-B14F-4D97-AF65-F5344CB8AC3E}">
        <p14:creationId xmlns:p14="http://schemas.microsoft.com/office/powerpoint/2010/main" val="113177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1</a:t>
            </a:fld>
            <a:endParaRPr lang="en-US"/>
          </a:p>
        </p:txBody>
      </p:sp>
    </p:spTree>
    <p:extLst>
      <p:ext uri="{BB962C8B-B14F-4D97-AF65-F5344CB8AC3E}">
        <p14:creationId xmlns:p14="http://schemas.microsoft.com/office/powerpoint/2010/main" val="20298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10</a:t>
            </a:fld>
            <a:endParaRPr lang="en-US"/>
          </a:p>
        </p:txBody>
      </p:sp>
    </p:spTree>
    <p:extLst>
      <p:ext uri="{BB962C8B-B14F-4D97-AF65-F5344CB8AC3E}">
        <p14:creationId xmlns:p14="http://schemas.microsoft.com/office/powerpoint/2010/main" val="159397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Law was good for its purposes.  Paul goes through certain Ten Commandments to prove this point.</a:t>
            </a:r>
          </a:p>
          <a:p>
            <a:endParaRPr lang="en-US" dirty="0"/>
          </a:p>
          <a:p>
            <a:r>
              <a:rPr lang="en-US" dirty="0"/>
              <a:t>	“unholy and profane” – could be in reference of the first three commandments of the old law</a:t>
            </a:r>
          </a:p>
          <a:p>
            <a:r>
              <a:rPr lang="en-US" dirty="0"/>
              <a:t>		1.  You shall have no other gods before me </a:t>
            </a:r>
          </a:p>
          <a:p>
            <a:r>
              <a:rPr lang="en-US" dirty="0"/>
              <a:t>		2.  You shall not make for yourself a carved image</a:t>
            </a:r>
          </a:p>
          <a:p>
            <a:r>
              <a:rPr lang="en-US" dirty="0"/>
              <a:t>		3.  You shall not take the name of the Lord your God in vain</a:t>
            </a:r>
          </a:p>
          <a:p>
            <a:endParaRPr lang="en-US" dirty="0"/>
          </a:p>
          <a:p>
            <a:r>
              <a:rPr lang="en-US" dirty="0"/>
              <a:t>	“murderers of fathers and murderers of mothers” </a:t>
            </a:r>
          </a:p>
          <a:p>
            <a:r>
              <a:rPr lang="en-US" dirty="0"/>
              <a:t>		5.  Honor your father and your mother</a:t>
            </a:r>
          </a:p>
          <a:p>
            <a:endParaRPr lang="en-US" dirty="0"/>
          </a:p>
          <a:p>
            <a:r>
              <a:rPr lang="en-US" dirty="0"/>
              <a:t>	“manslayers”</a:t>
            </a:r>
          </a:p>
          <a:p>
            <a:r>
              <a:rPr lang="en-US" dirty="0"/>
              <a:t>		6.  You shall not murder</a:t>
            </a:r>
          </a:p>
        </p:txBody>
      </p:sp>
      <p:sp>
        <p:nvSpPr>
          <p:cNvPr id="4" name="Slide Number Placeholder 3"/>
          <p:cNvSpPr>
            <a:spLocks noGrp="1"/>
          </p:cNvSpPr>
          <p:nvPr>
            <p:ph type="sldNum" sz="quarter" idx="5"/>
          </p:nvPr>
        </p:nvSpPr>
        <p:spPr/>
        <p:txBody>
          <a:bodyPr/>
          <a:lstStyle/>
          <a:p>
            <a:fld id="{39D6850A-600A-4090-9C6A-9E2F652AC81D}" type="slidenum">
              <a:rPr lang="en-US" smtClean="0"/>
              <a:t>11</a:t>
            </a:fld>
            <a:endParaRPr lang="en-US"/>
          </a:p>
        </p:txBody>
      </p:sp>
    </p:spTree>
    <p:extLst>
      <p:ext uri="{BB962C8B-B14F-4D97-AF65-F5344CB8AC3E}">
        <p14:creationId xmlns:p14="http://schemas.microsoft.com/office/powerpoint/2010/main" val="162520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continues the 10 Commandments </a:t>
            </a:r>
          </a:p>
          <a:p>
            <a:endParaRPr lang="en-US" dirty="0"/>
          </a:p>
          <a:p>
            <a:r>
              <a:rPr lang="en-US" dirty="0"/>
              <a:t>	“for fornicators, for sodomites”</a:t>
            </a:r>
          </a:p>
          <a:p>
            <a:r>
              <a:rPr lang="en-US" dirty="0"/>
              <a:t>		7.  You shall not commit adultery</a:t>
            </a:r>
          </a:p>
          <a:p>
            <a:endParaRPr lang="en-US" dirty="0"/>
          </a:p>
          <a:p>
            <a:r>
              <a:rPr lang="en-US" dirty="0"/>
              <a:t>	“for kidnappers”</a:t>
            </a:r>
          </a:p>
          <a:p>
            <a:r>
              <a:rPr lang="en-US" dirty="0"/>
              <a:t>		8.  You shall not steal</a:t>
            </a:r>
          </a:p>
          <a:p>
            <a:endParaRPr lang="en-US" dirty="0"/>
          </a:p>
          <a:p>
            <a:r>
              <a:rPr lang="en-US" dirty="0"/>
              <a:t>	“for liars, for perjurers” </a:t>
            </a:r>
          </a:p>
          <a:p>
            <a:r>
              <a:rPr lang="en-US" dirty="0"/>
              <a:t>		9.  You shall not bear false witness against your neighbor</a:t>
            </a:r>
          </a:p>
        </p:txBody>
      </p:sp>
      <p:sp>
        <p:nvSpPr>
          <p:cNvPr id="4" name="Slide Number Placeholder 3"/>
          <p:cNvSpPr>
            <a:spLocks noGrp="1"/>
          </p:cNvSpPr>
          <p:nvPr>
            <p:ph type="sldNum" sz="quarter" idx="5"/>
          </p:nvPr>
        </p:nvSpPr>
        <p:spPr/>
        <p:txBody>
          <a:bodyPr/>
          <a:lstStyle/>
          <a:p>
            <a:fld id="{39D6850A-600A-4090-9C6A-9E2F652AC81D}" type="slidenum">
              <a:rPr lang="en-US" smtClean="0"/>
              <a:t>12</a:t>
            </a:fld>
            <a:endParaRPr lang="en-US"/>
          </a:p>
        </p:txBody>
      </p:sp>
    </p:spTree>
    <p:extLst>
      <p:ext uri="{BB962C8B-B14F-4D97-AF65-F5344CB8AC3E}">
        <p14:creationId xmlns:p14="http://schemas.microsoft.com/office/powerpoint/2010/main" val="101162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13</a:t>
            </a:fld>
            <a:endParaRPr lang="en-US"/>
          </a:p>
        </p:txBody>
      </p:sp>
    </p:spTree>
    <p:extLst>
      <p:ext uri="{BB962C8B-B14F-4D97-AF65-F5344CB8AC3E}">
        <p14:creationId xmlns:p14="http://schemas.microsoft.com/office/powerpoint/2010/main" val="273102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14</a:t>
            </a:fld>
            <a:endParaRPr lang="en-US"/>
          </a:p>
        </p:txBody>
      </p:sp>
    </p:spTree>
    <p:extLst>
      <p:ext uri="{BB962C8B-B14F-4D97-AF65-F5344CB8AC3E}">
        <p14:creationId xmlns:p14="http://schemas.microsoft.com/office/powerpoint/2010/main" val="100163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“blasphemer” – speaking evil, slanderous, abusive.  Paul did this when he spoke evil of the Way, the Church</a:t>
            </a:r>
          </a:p>
          <a:p>
            <a:endParaRPr lang="en-US" dirty="0"/>
          </a:p>
          <a:p>
            <a:r>
              <a:rPr lang="en-US" dirty="0"/>
              <a:t>“ignorantly” – Paul did not know in that he did not belief that Jesus Christ was the Messiah until his encounter on the road to Damascus (Acts 9, 22).</a:t>
            </a:r>
          </a:p>
          <a:p>
            <a:endParaRPr lang="en-US" dirty="0"/>
          </a:p>
        </p:txBody>
      </p:sp>
      <p:sp>
        <p:nvSpPr>
          <p:cNvPr id="4" name="Slide Number Placeholder 3"/>
          <p:cNvSpPr>
            <a:spLocks noGrp="1"/>
          </p:cNvSpPr>
          <p:nvPr>
            <p:ph type="sldNum" sz="quarter" idx="5"/>
          </p:nvPr>
        </p:nvSpPr>
        <p:spPr/>
        <p:txBody>
          <a:bodyPr/>
          <a:lstStyle/>
          <a:p>
            <a:fld id="{39D6850A-600A-4090-9C6A-9E2F652AC81D}" type="slidenum">
              <a:rPr lang="en-US" smtClean="0"/>
              <a:t>15</a:t>
            </a:fld>
            <a:endParaRPr lang="en-US"/>
          </a:p>
        </p:txBody>
      </p:sp>
    </p:spTree>
    <p:extLst>
      <p:ext uri="{BB962C8B-B14F-4D97-AF65-F5344CB8AC3E}">
        <p14:creationId xmlns:p14="http://schemas.microsoft.com/office/powerpoint/2010/main" val="228475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a:p>
            <a:r>
              <a:rPr lang="en-US" dirty="0"/>
              <a:t>	1.  “exceedingly abundant” – to possess in excess, overflows</a:t>
            </a:r>
          </a:p>
          <a:p>
            <a:endParaRPr lang="en-US" dirty="0"/>
          </a:p>
          <a:p>
            <a:r>
              <a:rPr lang="en-US" dirty="0"/>
              <a:t>“with faith” – the instruction concerning the necessity of faith</a:t>
            </a:r>
          </a:p>
          <a:p>
            <a:endParaRPr lang="en-US" dirty="0"/>
          </a:p>
          <a:p>
            <a:r>
              <a:rPr lang="en-US" dirty="0"/>
              <a:t>“love” – benevolence; good will in Christ Jesus</a:t>
            </a:r>
          </a:p>
        </p:txBody>
      </p:sp>
      <p:sp>
        <p:nvSpPr>
          <p:cNvPr id="4" name="Slide Number Placeholder 3"/>
          <p:cNvSpPr>
            <a:spLocks noGrp="1"/>
          </p:cNvSpPr>
          <p:nvPr>
            <p:ph type="sldNum" sz="quarter" idx="5"/>
          </p:nvPr>
        </p:nvSpPr>
        <p:spPr/>
        <p:txBody>
          <a:bodyPr/>
          <a:lstStyle/>
          <a:p>
            <a:fld id="{39D6850A-600A-4090-9C6A-9E2F652AC81D}" type="slidenum">
              <a:rPr lang="en-US" smtClean="0"/>
              <a:t>16</a:t>
            </a:fld>
            <a:endParaRPr lang="en-US"/>
          </a:p>
        </p:txBody>
      </p:sp>
    </p:spTree>
    <p:extLst>
      <p:ext uri="{BB962C8B-B14F-4D97-AF65-F5344CB8AC3E}">
        <p14:creationId xmlns:p14="http://schemas.microsoft.com/office/powerpoint/2010/main" val="89544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Christ Jesus came into the world to save sinners” – Luke 19:10</a:t>
            </a:r>
          </a:p>
          <a:p>
            <a:endParaRPr lang="en-US" dirty="0"/>
          </a:p>
          <a:p>
            <a:r>
              <a:rPr lang="en-US" dirty="0"/>
              <a:t>“of whom I am chief” – </a:t>
            </a:r>
          </a:p>
          <a:p>
            <a:r>
              <a:rPr lang="en-US" dirty="0"/>
              <a:t>	1.  His sin was chief in the sense of the zeal and avid delight in which he pursued it</a:t>
            </a:r>
          </a:p>
          <a:p>
            <a:r>
              <a:rPr lang="en-US" dirty="0"/>
              <a:t>	2.  It was greatest in the diabolical results that would have been achieved if he had continued in it, his purpose was to destroy the church</a:t>
            </a:r>
          </a:p>
          <a:p>
            <a:r>
              <a:rPr lang="en-US" dirty="0"/>
              <a:t>	3.  Paul was the chief of sinners because his sin was against Christ Himself in the person of His spiritual body on earth</a:t>
            </a:r>
          </a:p>
          <a:p>
            <a:r>
              <a:rPr lang="en-US" dirty="0"/>
              <a:t>	4.  He was the chief of sinners in the matter of his marvelous abilities, super intellectual powers, unswerving zeal and persistent determination in the threat of </a:t>
            </a:r>
            <a:r>
              <a:rPr lang="en-US"/>
              <a:t>his operations </a:t>
            </a:r>
            <a:r>
              <a:rPr lang="en-US" dirty="0"/>
              <a:t>against God’s purpose on earth in Christ</a:t>
            </a:r>
          </a:p>
          <a:p>
            <a:r>
              <a:rPr lang="en-US" dirty="0"/>
              <a:t>	5.  He was the foremost among sinners because of the particular historical position which his persecutions held in the very beginning od Christianity</a:t>
            </a:r>
          </a:p>
        </p:txBody>
      </p:sp>
      <p:sp>
        <p:nvSpPr>
          <p:cNvPr id="4" name="Slide Number Placeholder 3"/>
          <p:cNvSpPr>
            <a:spLocks noGrp="1"/>
          </p:cNvSpPr>
          <p:nvPr>
            <p:ph type="sldNum" sz="quarter" idx="5"/>
          </p:nvPr>
        </p:nvSpPr>
        <p:spPr/>
        <p:txBody>
          <a:bodyPr/>
          <a:lstStyle/>
          <a:p>
            <a:fld id="{39D6850A-600A-4090-9C6A-9E2F652AC81D}" type="slidenum">
              <a:rPr lang="en-US" smtClean="0"/>
              <a:t>17</a:t>
            </a:fld>
            <a:endParaRPr lang="en-US"/>
          </a:p>
        </p:txBody>
      </p:sp>
    </p:spTree>
    <p:extLst>
      <p:ext uri="{BB962C8B-B14F-4D97-AF65-F5344CB8AC3E}">
        <p14:creationId xmlns:p14="http://schemas.microsoft.com/office/powerpoint/2010/main" val="401865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example of Paul, he shows that God will forgive anyone of any sin.  </a:t>
            </a:r>
          </a:p>
          <a:p>
            <a:endParaRPr lang="en-US" dirty="0"/>
          </a:p>
          <a:p>
            <a:r>
              <a:rPr lang="en-US" dirty="0"/>
              <a:t>“pattern” – Paul was giving the people a pattern to follow; his conversion.  Paul believed in Jesus, repented of his sins and was baptized into Christ.  That is the example or pattern that we all must follow. (Acts 22:16).</a:t>
            </a:r>
          </a:p>
          <a:p>
            <a:endParaRPr lang="en-US" dirty="0"/>
          </a:p>
        </p:txBody>
      </p:sp>
      <p:sp>
        <p:nvSpPr>
          <p:cNvPr id="4" name="Slide Number Placeholder 3"/>
          <p:cNvSpPr>
            <a:spLocks noGrp="1"/>
          </p:cNvSpPr>
          <p:nvPr>
            <p:ph type="sldNum" sz="quarter" idx="5"/>
          </p:nvPr>
        </p:nvSpPr>
        <p:spPr/>
        <p:txBody>
          <a:bodyPr/>
          <a:lstStyle/>
          <a:p>
            <a:fld id="{39D6850A-600A-4090-9C6A-9E2F652AC81D}" type="slidenum">
              <a:rPr lang="en-US" smtClean="0"/>
              <a:t>18</a:t>
            </a:fld>
            <a:endParaRPr lang="en-US"/>
          </a:p>
        </p:txBody>
      </p:sp>
    </p:spTree>
    <p:extLst>
      <p:ext uri="{BB962C8B-B14F-4D97-AF65-F5344CB8AC3E}">
        <p14:creationId xmlns:p14="http://schemas.microsoft.com/office/powerpoint/2010/main" val="353065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 Jesus Christ</a:t>
            </a:r>
          </a:p>
        </p:txBody>
      </p:sp>
      <p:sp>
        <p:nvSpPr>
          <p:cNvPr id="4" name="Slide Number Placeholder 3"/>
          <p:cNvSpPr>
            <a:spLocks noGrp="1"/>
          </p:cNvSpPr>
          <p:nvPr>
            <p:ph type="sldNum" sz="quarter" idx="5"/>
          </p:nvPr>
        </p:nvSpPr>
        <p:spPr/>
        <p:txBody>
          <a:bodyPr/>
          <a:lstStyle/>
          <a:p>
            <a:fld id="{39D6850A-600A-4090-9C6A-9E2F652AC81D}" type="slidenum">
              <a:rPr lang="en-US" smtClean="0"/>
              <a:t>19</a:t>
            </a:fld>
            <a:endParaRPr lang="en-US"/>
          </a:p>
        </p:txBody>
      </p:sp>
    </p:spTree>
    <p:extLst>
      <p:ext uri="{BB962C8B-B14F-4D97-AF65-F5344CB8AC3E}">
        <p14:creationId xmlns:p14="http://schemas.microsoft.com/office/powerpoint/2010/main" val="422372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2</a:t>
            </a:fld>
            <a:endParaRPr lang="en-US"/>
          </a:p>
        </p:txBody>
      </p:sp>
    </p:spTree>
    <p:extLst>
      <p:ext uri="{BB962C8B-B14F-4D97-AF65-F5344CB8AC3E}">
        <p14:creationId xmlns:p14="http://schemas.microsoft.com/office/powerpoint/2010/main" val="9700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“wage the good warfare” – These were appropriate words for Christians living in the age of the great persecution under Nero, soon to break upon the defenseless church.  The metaphor of a man at war was employed again and again by Paul.</a:t>
            </a:r>
          </a:p>
        </p:txBody>
      </p:sp>
      <p:sp>
        <p:nvSpPr>
          <p:cNvPr id="4" name="Slide Number Placeholder 3"/>
          <p:cNvSpPr>
            <a:spLocks noGrp="1"/>
          </p:cNvSpPr>
          <p:nvPr>
            <p:ph type="sldNum" sz="quarter" idx="5"/>
          </p:nvPr>
        </p:nvSpPr>
        <p:spPr/>
        <p:txBody>
          <a:bodyPr/>
          <a:lstStyle/>
          <a:p>
            <a:fld id="{39D6850A-600A-4090-9C6A-9E2F652AC81D}" type="slidenum">
              <a:rPr lang="en-US" smtClean="0"/>
              <a:t>20</a:t>
            </a:fld>
            <a:endParaRPr lang="en-US"/>
          </a:p>
        </p:txBody>
      </p:sp>
    </p:spTree>
    <p:extLst>
      <p:ext uri="{BB962C8B-B14F-4D97-AF65-F5344CB8AC3E}">
        <p14:creationId xmlns:p14="http://schemas.microsoft.com/office/powerpoint/2010/main" val="299720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the faith have suffered shipwreck” – by rejecting the faith some have destroyed the gospel message and have been lost, being drowned into the world</a:t>
            </a:r>
          </a:p>
        </p:txBody>
      </p:sp>
      <p:sp>
        <p:nvSpPr>
          <p:cNvPr id="4" name="Slide Number Placeholder 3"/>
          <p:cNvSpPr>
            <a:spLocks noGrp="1"/>
          </p:cNvSpPr>
          <p:nvPr>
            <p:ph type="sldNum" sz="quarter" idx="5"/>
          </p:nvPr>
        </p:nvSpPr>
        <p:spPr/>
        <p:txBody>
          <a:bodyPr/>
          <a:lstStyle/>
          <a:p>
            <a:fld id="{39D6850A-600A-4090-9C6A-9E2F652AC81D}" type="slidenum">
              <a:rPr lang="en-US" smtClean="0"/>
              <a:t>21</a:t>
            </a:fld>
            <a:endParaRPr lang="en-US"/>
          </a:p>
        </p:txBody>
      </p:sp>
    </p:spTree>
    <p:extLst>
      <p:ext uri="{BB962C8B-B14F-4D97-AF65-F5344CB8AC3E}">
        <p14:creationId xmlns:p14="http://schemas.microsoft.com/office/powerpoint/2010/main" val="4014140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“Hymenaeus” – He is most likely the same one named by Paul in 2 Timothy 2:17.  </a:t>
            </a:r>
          </a:p>
          <a:p>
            <a:endParaRPr lang="en-US" dirty="0"/>
          </a:p>
          <a:p>
            <a:r>
              <a:rPr lang="en-US" dirty="0"/>
              <a:t>“Alexander” – might or might not be the same Alexander mentioned by Paul in 2 Timothy 4:14.  Some do not believe they are the same.  While other tend to think they are.  Remember names are not exclusive to one person.  Just like there are two popular “John” in the New Testament.  </a:t>
            </a:r>
          </a:p>
          <a:p>
            <a:endParaRPr lang="en-US" dirty="0"/>
          </a:p>
          <a:p>
            <a:r>
              <a:rPr lang="en-US" dirty="0"/>
              <a:t>“delivered to satan” – There are two possibilities:</a:t>
            </a:r>
          </a:p>
          <a:p>
            <a:r>
              <a:rPr lang="en-US" dirty="0"/>
              <a:t>	1.  They were withdrawn from the church</a:t>
            </a:r>
          </a:p>
          <a:p>
            <a:r>
              <a:rPr lang="en-US" dirty="0"/>
              <a:t>	2.  They were literally delivered to the power of satan.  Not killed but given over to </a:t>
            </a:r>
            <a:r>
              <a:rPr lang="en-US" dirty="0" err="1"/>
              <a:t>satan’s</a:t>
            </a:r>
            <a:r>
              <a:rPr lang="en-US" dirty="0"/>
              <a:t> power so that satan might torment them until they learned “not to blaspheme.”  </a:t>
            </a:r>
          </a:p>
          <a:p>
            <a:endParaRPr lang="en-US" dirty="0"/>
          </a:p>
          <a:p>
            <a:r>
              <a:rPr lang="en-US" dirty="0"/>
              <a:t>This is similar to the instructions given to the church at Corinth in 1 Corinthians 5:5.  </a:t>
            </a:r>
          </a:p>
          <a:p>
            <a:endParaRPr lang="en-US" dirty="0"/>
          </a:p>
          <a:p>
            <a:r>
              <a:rPr lang="en-US" dirty="0"/>
              <a:t>“learn not to blaspheme” – did they learn not to blaspheme?  </a:t>
            </a:r>
          </a:p>
          <a:p>
            <a:r>
              <a:rPr lang="en-US" dirty="0"/>
              <a:t>	1.  If both are the same in 2 Timothy 2:16-18 then no they did not learn.</a:t>
            </a:r>
          </a:p>
          <a:p>
            <a:r>
              <a:rPr lang="en-US" dirty="0"/>
              <a:t>	2.  On the contrary it seems that the one delivered to satan in 1 Cor. 5:5 did learn and repent according to 2 Cor. 2:5-8</a:t>
            </a:r>
          </a:p>
          <a:p>
            <a:endParaRPr lang="en-US" dirty="0"/>
          </a:p>
        </p:txBody>
      </p:sp>
      <p:sp>
        <p:nvSpPr>
          <p:cNvPr id="4" name="Slide Number Placeholder 3"/>
          <p:cNvSpPr>
            <a:spLocks noGrp="1"/>
          </p:cNvSpPr>
          <p:nvPr>
            <p:ph type="sldNum" sz="quarter" idx="5"/>
          </p:nvPr>
        </p:nvSpPr>
        <p:spPr/>
        <p:txBody>
          <a:bodyPr/>
          <a:lstStyle/>
          <a:p>
            <a:fld id="{39D6850A-600A-4090-9C6A-9E2F652AC81D}" type="slidenum">
              <a:rPr lang="en-US" smtClean="0"/>
              <a:t>22</a:t>
            </a:fld>
            <a:endParaRPr lang="en-US"/>
          </a:p>
        </p:txBody>
      </p:sp>
    </p:spTree>
    <p:extLst>
      <p:ext uri="{BB962C8B-B14F-4D97-AF65-F5344CB8AC3E}">
        <p14:creationId xmlns:p14="http://schemas.microsoft.com/office/powerpoint/2010/main" val="412659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3</a:t>
            </a:fld>
            <a:endParaRPr lang="en-US"/>
          </a:p>
        </p:txBody>
      </p:sp>
    </p:spTree>
    <p:extLst>
      <p:ext uri="{BB962C8B-B14F-4D97-AF65-F5344CB8AC3E}">
        <p14:creationId xmlns:p14="http://schemas.microsoft.com/office/powerpoint/2010/main" val="153646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4</a:t>
            </a:fld>
            <a:endParaRPr lang="en-US"/>
          </a:p>
        </p:txBody>
      </p:sp>
    </p:spTree>
    <p:extLst>
      <p:ext uri="{BB962C8B-B14F-4D97-AF65-F5344CB8AC3E}">
        <p14:creationId xmlns:p14="http://schemas.microsoft.com/office/powerpoint/2010/main" val="201280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6850A-600A-4090-9C6A-9E2F652AC81D}" type="slidenum">
              <a:rPr lang="en-US" smtClean="0"/>
              <a:t>5</a:t>
            </a:fld>
            <a:endParaRPr lang="en-US"/>
          </a:p>
        </p:txBody>
      </p:sp>
    </p:spTree>
    <p:extLst>
      <p:ext uri="{BB962C8B-B14F-4D97-AF65-F5344CB8AC3E}">
        <p14:creationId xmlns:p14="http://schemas.microsoft.com/office/powerpoint/2010/main" val="244929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“endless genealogies” – Of all historical peoples, the Jews, more than any other, were concerned with genealogies; and coupled with this, the mention of the Ten Commandments, one at a time in order, a moment later, emphatically demands that the false teaching here be understood as Jewish improvisations upon the body of Christian truth. (James Coffman, 137).   </a:t>
            </a:r>
          </a:p>
          <a:p>
            <a:endParaRPr lang="en-US" dirty="0"/>
          </a:p>
          <a:p>
            <a:r>
              <a:rPr lang="en-US" dirty="0"/>
              <a:t>The only benefit to “endless genealogies” was to “cause disputes.”   This does not edify or build up the faith. </a:t>
            </a:r>
          </a:p>
        </p:txBody>
      </p:sp>
      <p:sp>
        <p:nvSpPr>
          <p:cNvPr id="4" name="Slide Number Placeholder 3"/>
          <p:cNvSpPr>
            <a:spLocks noGrp="1"/>
          </p:cNvSpPr>
          <p:nvPr>
            <p:ph type="sldNum" sz="quarter" idx="5"/>
          </p:nvPr>
        </p:nvSpPr>
        <p:spPr/>
        <p:txBody>
          <a:bodyPr/>
          <a:lstStyle/>
          <a:p>
            <a:fld id="{39D6850A-600A-4090-9C6A-9E2F652AC81D}" type="slidenum">
              <a:rPr lang="en-US" smtClean="0"/>
              <a:t>6</a:t>
            </a:fld>
            <a:endParaRPr lang="en-US"/>
          </a:p>
        </p:txBody>
      </p:sp>
    </p:spTree>
    <p:extLst>
      <p:ext uri="{BB962C8B-B14F-4D97-AF65-F5344CB8AC3E}">
        <p14:creationId xmlns:p14="http://schemas.microsoft.com/office/powerpoint/2010/main" val="164462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 The aim or the end to which all things relate.</a:t>
            </a:r>
          </a:p>
          <a:p>
            <a:endParaRPr lang="en-US" dirty="0"/>
          </a:p>
          <a:p>
            <a:r>
              <a:rPr lang="en-US" dirty="0"/>
              <a:t>“of the commandment” – a proclaiming or giving a message to; a charge, command</a:t>
            </a:r>
          </a:p>
          <a:p>
            <a:endParaRPr lang="en-US" dirty="0"/>
          </a:p>
          <a:p>
            <a:r>
              <a:rPr lang="en-US" dirty="0"/>
              <a:t>The goal or purpose of giving the instructions (commandment) to Timothy and the church is:</a:t>
            </a:r>
          </a:p>
          <a:p>
            <a:endParaRPr lang="en-US" dirty="0"/>
          </a:p>
          <a:p>
            <a:r>
              <a:rPr lang="en-US" dirty="0"/>
              <a:t>	“love” – affection, good-will, benevolence</a:t>
            </a:r>
          </a:p>
          <a:p>
            <a:r>
              <a:rPr lang="en-US" dirty="0"/>
              <a:t>	“pure” – free from everything which is false, sincere</a:t>
            </a:r>
          </a:p>
          <a:p>
            <a:r>
              <a:rPr lang="en-US" dirty="0"/>
              <a:t>	“heart” – inner man; sincerely, truly</a:t>
            </a:r>
          </a:p>
          <a:p>
            <a:r>
              <a:rPr lang="en-US" dirty="0"/>
              <a:t>	“good” – pleasant, agreeable, joyful, happy</a:t>
            </a:r>
          </a:p>
          <a:p>
            <a:r>
              <a:rPr lang="en-US" dirty="0"/>
              <a:t>	“conscience” – free from guilt</a:t>
            </a:r>
          </a:p>
          <a:p>
            <a:r>
              <a:rPr lang="en-US" dirty="0"/>
              <a:t>	“sincere” – undisguised</a:t>
            </a:r>
          </a:p>
          <a:p>
            <a:r>
              <a:rPr lang="en-US" dirty="0"/>
              <a:t>	“faith” – in reference to Christ, it denotes a strong and welcome conviction or belief that Jesus is the Messiah, through whom we obtain eternal salvation in the Kingdom of God</a:t>
            </a:r>
          </a:p>
        </p:txBody>
      </p:sp>
      <p:sp>
        <p:nvSpPr>
          <p:cNvPr id="4" name="Slide Number Placeholder 3"/>
          <p:cNvSpPr>
            <a:spLocks noGrp="1"/>
          </p:cNvSpPr>
          <p:nvPr>
            <p:ph type="sldNum" sz="quarter" idx="5"/>
          </p:nvPr>
        </p:nvSpPr>
        <p:spPr/>
        <p:txBody>
          <a:bodyPr/>
          <a:lstStyle/>
          <a:p>
            <a:fld id="{39D6850A-600A-4090-9C6A-9E2F652AC81D}" type="slidenum">
              <a:rPr lang="en-US" smtClean="0"/>
              <a:t>7</a:t>
            </a:fld>
            <a:endParaRPr lang="en-US"/>
          </a:p>
        </p:txBody>
      </p:sp>
    </p:spTree>
    <p:extLst>
      <p:ext uri="{BB962C8B-B14F-4D97-AF65-F5344CB8AC3E}">
        <p14:creationId xmlns:p14="http://schemas.microsoft.com/office/powerpoint/2010/main" val="52110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strayed” – to deviate from, miss the mark</a:t>
            </a:r>
          </a:p>
          <a:p>
            <a:endParaRPr lang="en-US" dirty="0"/>
          </a:p>
          <a:p>
            <a:r>
              <a:rPr lang="en-US" dirty="0"/>
              <a:t>“have turned aside” – to turn off or aside</a:t>
            </a:r>
          </a:p>
          <a:p>
            <a:endParaRPr lang="en-US" dirty="0"/>
          </a:p>
          <a:p>
            <a:r>
              <a:rPr lang="en-US" dirty="0"/>
              <a:t>“to idle talk” – vain talking, empty talk, foolish talking</a:t>
            </a:r>
          </a:p>
        </p:txBody>
      </p:sp>
      <p:sp>
        <p:nvSpPr>
          <p:cNvPr id="4" name="Slide Number Placeholder 3"/>
          <p:cNvSpPr>
            <a:spLocks noGrp="1"/>
          </p:cNvSpPr>
          <p:nvPr>
            <p:ph type="sldNum" sz="quarter" idx="5"/>
          </p:nvPr>
        </p:nvSpPr>
        <p:spPr/>
        <p:txBody>
          <a:bodyPr/>
          <a:lstStyle/>
          <a:p>
            <a:fld id="{39D6850A-600A-4090-9C6A-9E2F652AC81D}" type="slidenum">
              <a:rPr lang="en-US" smtClean="0"/>
              <a:t>8</a:t>
            </a:fld>
            <a:endParaRPr lang="en-US"/>
          </a:p>
        </p:txBody>
      </p:sp>
    </p:spTree>
    <p:extLst>
      <p:ext uri="{BB962C8B-B14F-4D97-AF65-F5344CB8AC3E}">
        <p14:creationId xmlns:p14="http://schemas.microsoft.com/office/powerpoint/2010/main" val="420063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warns Timothy that there are teachers in the church who desire to be teachers of the law.  They coveted the respect and influence which was ever paid to the acknowledged teachers of the law of Moses, but they utterly failed to understand the real meaning of that law (Shepherd, 127).  These teachers might have desired to be teachers of the Old Law but what they failed to understand was that the old law had been completed and nailed to the cross by Christ.  Paul wrote, “having wiped out the handwriting of requirements that was against us.  And He has taken it out of the way, having nailed it to the cross” (Colossians 2:14). </a:t>
            </a:r>
          </a:p>
        </p:txBody>
      </p:sp>
      <p:sp>
        <p:nvSpPr>
          <p:cNvPr id="4" name="Slide Number Placeholder 3"/>
          <p:cNvSpPr>
            <a:spLocks noGrp="1"/>
          </p:cNvSpPr>
          <p:nvPr>
            <p:ph type="sldNum" sz="quarter" idx="5"/>
          </p:nvPr>
        </p:nvSpPr>
        <p:spPr/>
        <p:txBody>
          <a:bodyPr/>
          <a:lstStyle/>
          <a:p>
            <a:fld id="{39D6850A-600A-4090-9C6A-9E2F652AC81D}" type="slidenum">
              <a:rPr lang="en-US" smtClean="0"/>
              <a:t>9</a:t>
            </a:fld>
            <a:endParaRPr lang="en-US"/>
          </a:p>
        </p:txBody>
      </p:sp>
    </p:spTree>
    <p:extLst>
      <p:ext uri="{BB962C8B-B14F-4D97-AF65-F5344CB8AC3E}">
        <p14:creationId xmlns:p14="http://schemas.microsoft.com/office/powerpoint/2010/main" val="16657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15246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9128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6051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55F39-D801-467A-B650-125CC0826C36}"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4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25458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55F39-D801-467A-B650-125CC0826C36}"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55460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55F39-D801-467A-B650-125CC0826C36}"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90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A55F39-D801-467A-B650-125CC0826C36}" type="datetimeFigureOut">
              <a:rPr lang="en-US" smtClean="0"/>
              <a:t>9/30/2020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0797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133132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8A55F39-D801-467A-B650-125CC0826C36}" type="datetimeFigureOut">
              <a:rPr lang="en-US" smtClean="0"/>
              <a:t>9/30/2020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26459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A55F39-D801-467A-B650-125CC0826C36}" type="datetimeFigureOut">
              <a:rPr lang="en-US" smtClean="0"/>
              <a:t>9/30/2020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78A03D-EFBD-43A6-8460-9366675A58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3904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E39C0-CBA0-4FD9-A75D-E400CF79BCF9}"/>
              </a:ext>
            </a:extLst>
          </p:cNvPr>
          <p:cNvPicPr>
            <a:picLocks noChangeAspect="1"/>
          </p:cNvPicPr>
          <p:nvPr/>
        </p:nvPicPr>
        <p:blipFill rotWithShape="1">
          <a:blip r:embed="rId3"/>
          <a:srcRect t="7587" b="7587"/>
          <a:stretch/>
        </p:blipFill>
        <p:spPr>
          <a:xfrm>
            <a:off x="0" y="0"/>
            <a:ext cx="12192000" cy="6858000"/>
          </a:xfrm>
          <a:prstGeom prst="rect">
            <a:avLst/>
          </a:prstGeom>
        </p:spPr>
      </p:pic>
    </p:spTree>
    <p:extLst>
      <p:ext uri="{BB962C8B-B14F-4D97-AF65-F5344CB8AC3E}">
        <p14:creationId xmlns:p14="http://schemas.microsoft.com/office/powerpoint/2010/main" val="425897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1:8</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“But we know that the law is good if one uses it lawfully,”</a:t>
            </a:r>
          </a:p>
        </p:txBody>
      </p:sp>
    </p:spTree>
    <p:extLst>
      <p:ext uri="{BB962C8B-B14F-4D97-AF65-F5344CB8AC3E}">
        <p14:creationId xmlns:p14="http://schemas.microsoft.com/office/powerpoint/2010/main" val="299445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1:9</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451821" y="2108500"/>
            <a:ext cx="10972800" cy="3760594"/>
          </a:xfrm>
        </p:spPr>
        <p:txBody>
          <a:bodyPr>
            <a:noAutofit/>
          </a:bodyPr>
          <a:lstStyle/>
          <a:p>
            <a:r>
              <a:rPr lang="en-US" sz="4800" dirty="0"/>
              <a:t>“knowing this: that the law is not made for a righteous person, but for the lawless and insubordinate, for the ungodly and for sinners, for the unholy and profane, for murderers of fathers and murderers of mothers, for manslayers,”</a:t>
            </a:r>
          </a:p>
        </p:txBody>
      </p:sp>
    </p:spTree>
    <p:extLst>
      <p:ext uri="{BB962C8B-B14F-4D97-AF65-F5344CB8AC3E}">
        <p14:creationId xmlns:p14="http://schemas.microsoft.com/office/powerpoint/2010/main" val="122651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1:10</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fornicators, for sodomites, for kidnappers, for liars, for perjurers, and if there is any other thing that is contrary to sound doctrine,”</a:t>
            </a:r>
          </a:p>
        </p:txBody>
      </p:sp>
    </p:spTree>
    <p:extLst>
      <p:ext uri="{BB962C8B-B14F-4D97-AF65-F5344CB8AC3E}">
        <p14:creationId xmlns:p14="http://schemas.microsoft.com/office/powerpoint/2010/main" val="210814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“according to the glorious gospel of the blessed God which was committed to my trust.”</a:t>
            </a:r>
          </a:p>
        </p:txBody>
      </p:sp>
    </p:spTree>
    <p:extLst>
      <p:ext uri="{BB962C8B-B14F-4D97-AF65-F5344CB8AC3E}">
        <p14:creationId xmlns:p14="http://schemas.microsoft.com/office/powerpoint/2010/main" val="246055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“And I thank Christ Jesus our Lord who has enabled me, because He counted me faithful, putting me into the ministry.”</a:t>
            </a:r>
          </a:p>
        </p:txBody>
      </p:sp>
    </p:spTree>
    <p:extLst>
      <p:ext uri="{BB962C8B-B14F-4D97-AF65-F5344CB8AC3E}">
        <p14:creationId xmlns:p14="http://schemas.microsoft.com/office/powerpoint/2010/main" val="51013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“although I was formerly a blasphemer, a persecutor, and an insolent man; but I obtained mercy because I did it ignorantly in unbelief.” </a:t>
            </a:r>
          </a:p>
        </p:txBody>
      </p:sp>
    </p:spTree>
    <p:extLst>
      <p:ext uri="{BB962C8B-B14F-4D97-AF65-F5344CB8AC3E}">
        <p14:creationId xmlns:p14="http://schemas.microsoft.com/office/powerpoint/2010/main" val="425543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“And the grace of our Lord was exceedingly abundant, with faith and love which are in Christ Jesus.”</a:t>
            </a:r>
          </a:p>
        </p:txBody>
      </p:sp>
    </p:spTree>
    <p:extLst>
      <p:ext uri="{BB962C8B-B14F-4D97-AF65-F5344CB8AC3E}">
        <p14:creationId xmlns:p14="http://schemas.microsoft.com/office/powerpoint/2010/main" val="141761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“This is a faithful saying and worthy of all acceptance, that Christ Jesus came into the world to save sinners, of whom I am chief.” </a:t>
            </a:r>
          </a:p>
        </p:txBody>
      </p:sp>
    </p:spTree>
    <p:extLst>
      <p:ext uri="{BB962C8B-B14F-4D97-AF65-F5344CB8AC3E}">
        <p14:creationId xmlns:p14="http://schemas.microsoft.com/office/powerpoint/2010/main" val="49989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1:16</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“However, for this reason I obtained mercy, that in me first Jesus Christ might show all longsuffering, as a pattern to those who are going to believe on Him for everlasting life.”</a:t>
            </a:r>
          </a:p>
        </p:txBody>
      </p:sp>
    </p:spTree>
    <p:extLst>
      <p:ext uri="{BB962C8B-B14F-4D97-AF65-F5344CB8AC3E}">
        <p14:creationId xmlns:p14="http://schemas.microsoft.com/office/powerpoint/2010/main" val="124746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1:17</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“Now to the King eternal, immortal, invisible, to God who alone is wise, be honor and glory forever and ever.  Amen.”</a:t>
            </a:r>
          </a:p>
        </p:txBody>
      </p:sp>
    </p:spTree>
    <p:extLst>
      <p:ext uri="{BB962C8B-B14F-4D97-AF65-F5344CB8AC3E}">
        <p14:creationId xmlns:p14="http://schemas.microsoft.com/office/powerpoint/2010/main" val="313796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E37F-2304-41BB-AA55-AE230B243826}"/>
              </a:ext>
            </a:extLst>
          </p:cNvPr>
          <p:cNvSpPr>
            <a:spLocks noGrp="1"/>
          </p:cNvSpPr>
          <p:nvPr>
            <p:ph type="ctrTitle"/>
          </p:nvPr>
        </p:nvSpPr>
        <p:spPr/>
        <p:txBody>
          <a:bodyPr>
            <a:normAutofit/>
          </a:bodyPr>
          <a:lstStyle/>
          <a:p>
            <a:r>
              <a:rPr lang="en-US" sz="10500" b="1" dirty="0">
                <a:effectLst>
                  <a:outerShdw blurRad="38100" dist="38100" dir="2700000" algn="tl">
                    <a:srgbClr val="000000">
                      <a:alpha val="43137"/>
                    </a:srgbClr>
                  </a:outerShdw>
                </a:effectLst>
              </a:rPr>
              <a:t>1 Timothy </a:t>
            </a:r>
          </a:p>
        </p:txBody>
      </p:sp>
      <p:sp>
        <p:nvSpPr>
          <p:cNvPr id="3" name="Subtitle 2">
            <a:extLst>
              <a:ext uri="{FF2B5EF4-FFF2-40B4-BE49-F238E27FC236}">
                <a16:creationId xmlns:a16="http://schemas.microsoft.com/office/drawing/2014/main" id="{AA7B6F1C-B686-435E-9B85-3DF0EDCFCD74}"/>
              </a:ext>
            </a:extLst>
          </p:cNvPr>
          <p:cNvSpPr>
            <a:spLocks noGrp="1"/>
          </p:cNvSpPr>
          <p:nvPr>
            <p:ph type="subTitle" idx="1"/>
          </p:nvPr>
        </p:nvSpPr>
        <p:spPr/>
        <p:txBody>
          <a:bodyPr>
            <a:normAutofit/>
          </a:bodyPr>
          <a:lstStyle/>
          <a:p>
            <a:r>
              <a:rPr lang="en-US" sz="5400" dirty="0"/>
              <a:t>Chapter 1</a:t>
            </a:r>
          </a:p>
        </p:txBody>
      </p:sp>
    </p:spTree>
    <p:extLst>
      <p:ext uri="{BB962C8B-B14F-4D97-AF65-F5344CB8AC3E}">
        <p14:creationId xmlns:p14="http://schemas.microsoft.com/office/powerpoint/2010/main" val="209800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1:18</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“This charge I commit to you, son Timothy, according to the prophecies previously made concerning you, that by them you may wage the good warfare,”</a:t>
            </a:r>
          </a:p>
        </p:txBody>
      </p:sp>
    </p:spTree>
    <p:extLst>
      <p:ext uri="{BB962C8B-B14F-4D97-AF65-F5344CB8AC3E}">
        <p14:creationId xmlns:p14="http://schemas.microsoft.com/office/powerpoint/2010/main" val="225234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1:19</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“having faith and a good conscience, which some having rejected, concerning the faith have suffered shipwreck,”</a:t>
            </a:r>
          </a:p>
        </p:txBody>
      </p:sp>
    </p:spTree>
    <p:extLst>
      <p:ext uri="{BB962C8B-B14F-4D97-AF65-F5344CB8AC3E}">
        <p14:creationId xmlns:p14="http://schemas.microsoft.com/office/powerpoint/2010/main" val="394987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1:20</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“of whom are Hymenaeus and Alexander, whom I delivered to Satan that they may learn not to blaspheme.”</a:t>
            </a:r>
          </a:p>
        </p:txBody>
      </p:sp>
    </p:spTree>
    <p:extLst>
      <p:ext uri="{BB962C8B-B14F-4D97-AF65-F5344CB8AC3E}">
        <p14:creationId xmlns:p14="http://schemas.microsoft.com/office/powerpoint/2010/main" val="175841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“Paul, an apostle of Jesus Christ, by the commandment of God our Savior and the Lord Jesus Christ, our hope,”</a:t>
            </a:r>
          </a:p>
        </p:txBody>
      </p:sp>
    </p:spTree>
    <p:extLst>
      <p:ext uri="{BB962C8B-B14F-4D97-AF65-F5344CB8AC3E}">
        <p14:creationId xmlns:p14="http://schemas.microsoft.com/office/powerpoint/2010/main" val="88757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“To Timothy, a true son in the faith: Grace, mercy, and peace from God our Father and Jesus Christ our Lord.”</a:t>
            </a:r>
          </a:p>
        </p:txBody>
      </p:sp>
    </p:spTree>
    <p:extLst>
      <p:ext uri="{BB962C8B-B14F-4D97-AF65-F5344CB8AC3E}">
        <p14:creationId xmlns:p14="http://schemas.microsoft.com/office/powerpoint/2010/main" val="138185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“As I urged you when I went into Macedonia – remain in Ephesus that you may charge some that they teach no other doctrine,”</a:t>
            </a:r>
          </a:p>
        </p:txBody>
      </p:sp>
    </p:spTree>
    <p:extLst>
      <p:ext uri="{BB962C8B-B14F-4D97-AF65-F5344CB8AC3E}">
        <p14:creationId xmlns:p14="http://schemas.microsoft.com/office/powerpoint/2010/main" val="392977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“nor give heed to fables and endless genealogies, which cause disputes rather than godly edification which is in faith.”</a:t>
            </a:r>
          </a:p>
        </p:txBody>
      </p:sp>
    </p:spTree>
    <p:extLst>
      <p:ext uri="{BB962C8B-B14F-4D97-AF65-F5344CB8AC3E}">
        <p14:creationId xmlns:p14="http://schemas.microsoft.com/office/powerpoint/2010/main" val="50476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“Now the purpose of the commandment is love from a pure heart, from a good conscience, and from sincere faith,”</a:t>
            </a:r>
          </a:p>
        </p:txBody>
      </p:sp>
    </p:spTree>
    <p:extLst>
      <p:ext uri="{BB962C8B-B14F-4D97-AF65-F5344CB8AC3E}">
        <p14:creationId xmlns:p14="http://schemas.microsoft.com/office/powerpoint/2010/main" val="2322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1:6</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“from which some, having strayed, have turned aside to idle talk,”</a:t>
            </a:r>
          </a:p>
        </p:txBody>
      </p:sp>
    </p:spTree>
    <p:extLst>
      <p:ext uri="{BB962C8B-B14F-4D97-AF65-F5344CB8AC3E}">
        <p14:creationId xmlns:p14="http://schemas.microsoft.com/office/powerpoint/2010/main" val="11797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1:7</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“desiring to be teachers of the law, understanding neither what they say nor the things which they affirm.” </a:t>
            </a:r>
          </a:p>
        </p:txBody>
      </p:sp>
    </p:spTree>
    <p:extLst>
      <p:ext uri="{BB962C8B-B14F-4D97-AF65-F5344CB8AC3E}">
        <p14:creationId xmlns:p14="http://schemas.microsoft.com/office/powerpoint/2010/main" val="14775776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3433</TotalTime>
  <Words>1790</Words>
  <Application>Microsoft Office PowerPoint</Application>
  <PresentationFormat>Widescreen</PresentationFormat>
  <Paragraphs>144</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PowerPoint Presentation</vt:lpstr>
      <vt:lpstr>1 Timothy </vt:lpstr>
      <vt:lpstr>1 Timothy 1:1</vt:lpstr>
      <vt:lpstr>1 Timothy 1:2</vt:lpstr>
      <vt:lpstr>1 Timothy 1:3</vt:lpstr>
      <vt:lpstr>1 Timothy 1:4</vt:lpstr>
      <vt:lpstr>1 Timothy 1:5</vt:lpstr>
      <vt:lpstr>1 Timothy 1:6</vt:lpstr>
      <vt:lpstr>1 Timothy 1:7</vt:lpstr>
      <vt:lpstr>1 Timothy 1:8</vt:lpstr>
      <vt:lpstr>1 Timothy 1:9</vt:lpstr>
      <vt:lpstr>1 Timothy 1:10</vt:lpstr>
      <vt:lpstr>1 Timothy 1:11</vt:lpstr>
      <vt:lpstr>1 Timothy 1:12</vt:lpstr>
      <vt:lpstr>1 Timothy 1:13</vt:lpstr>
      <vt:lpstr>1 Timothy 1:14</vt:lpstr>
      <vt:lpstr>1 Timothy 1:15</vt:lpstr>
      <vt:lpstr>1 Timothy 1:16</vt:lpstr>
      <vt:lpstr>1 Timothy 1:17</vt:lpstr>
      <vt:lpstr>1 Timothy 1:18</vt:lpstr>
      <vt:lpstr>1 Timothy 1:19</vt:lpstr>
      <vt:lpstr>1 Timothy 1:20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Ridgeway</dc:creator>
  <cp:lastModifiedBy>Jason Ridgeway</cp:lastModifiedBy>
  <cp:revision>32</cp:revision>
  <cp:lastPrinted>2020-09-30T20:43:51Z</cp:lastPrinted>
  <dcterms:created xsi:type="dcterms:W3CDTF">2020-09-08T17:27:18Z</dcterms:created>
  <dcterms:modified xsi:type="dcterms:W3CDTF">2020-09-30T21:04:41Z</dcterms:modified>
</cp:coreProperties>
</file>