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9"/>
  </p:notesMasterIdLst>
  <p:sldIdLst>
    <p:sldId id="317" r:id="rId2"/>
    <p:sldId id="256" r:id="rId3"/>
    <p:sldId id="257" r:id="rId4"/>
    <p:sldId id="262" r:id="rId5"/>
    <p:sldId id="299" r:id="rId6"/>
    <p:sldId id="300" r:id="rId7"/>
    <p:sldId id="301" r:id="rId8"/>
    <p:sldId id="302" r:id="rId9"/>
    <p:sldId id="303" r:id="rId10"/>
    <p:sldId id="304" r:id="rId11"/>
    <p:sldId id="305" r:id="rId12"/>
    <p:sldId id="306" r:id="rId13"/>
    <p:sldId id="307" r:id="rId14"/>
    <p:sldId id="308" r:id="rId15"/>
    <p:sldId id="309" r:id="rId16"/>
    <p:sldId id="310" r:id="rId17"/>
    <p:sldId id="311" r:id="rId1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15" autoAdjust="0"/>
    <p:restoredTop sz="77333" autoAdjust="0"/>
  </p:normalViewPr>
  <p:slideViewPr>
    <p:cSldViewPr snapToGrid="0">
      <p:cViewPr varScale="1">
        <p:scale>
          <a:sx n="70" d="100"/>
          <a:sy n="70" d="100"/>
        </p:scale>
        <p:origin x="84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5CD5AD1F-36C9-4D19-9546-B1938067D341}" type="datetimeFigureOut">
              <a:rPr lang="en-US" smtClean="0"/>
              <a:t>9/30/2020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423521C-27D5-4AEC-921F-006776E3D249}" type="slidenum">
              <a:rPr lang="en-US" smtClean="0"/>
              <a:t>‹#›</a:t>
            </a:fld>
            <a:endParaRPr lang="en-US"/>
          </a:p>
        </p:txBody>
      </p:sp>
    </p:spTree>
    <p:extLst>
      <p:ext uri="{BB962C8B-B14F-4D97-AF65-F5344CB8AC3E}">
        <p14:creationId xmlns:p14="http://schemas.microsoft.com/office/powerpoint/2010/main" val="3797265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23521C-27D5-4AEC-921F-006776E3D249}" type="slidenum">
              <a:rPr lang="en-US" smtClean="0"/>
              <a:t>1</a:t>
            </a:fld>
            <a:endParaRPr lang="en-US"/>
          </a:p>
        </p:txBody>
      </p:sp>
    </p:spTree>
    <p:extLst>
      <p:ext uri="{BB962C8B-B14F-4D97-AF65-F5344CB8AC3E}">
        <p14:creationId xmlns:p14="http://schemas.microsoft.com/office/powerpoint/2010/main" val="2556623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“supplications” – seeking, asking, entreating</a:t>
            </a:r>
          </a:p>
          <a:p>
            <a:endParaRPr lang="en-US" dirty="0"/>
          </a:p>
          <a:p>
            <a:r>
              <a:rPr lang="en-US" dirty="0"/>
              <a:t>“prayers” – prayer addressed to God</a:t>
            </a:r>
          </a:p>
          <a:p>
            <a:endParaRPr lang="en-US" dirty="0"/>
          </a:p>
          <a:p>
            <a:r>
              <a:rPr lang="en-US" dirty="0"/>
              <a:t>“intercessions” – a conference or conversation</a:t>
            </a:r>
          </a:p>
          <a:p>
            <a:endParaRPr lang="en-US" dirty="0"/>
          </a:p>
          <a:p>
            <a:r>
              <a:rPr lang="en-US" dirty="0"/>
              <a:t>“giving of thanks” – gratitude; thankfulness; thanksgiving</a:t>
            </a:r>
          </a:p>
        </p:txBody>
      </p:sp>
      <p:sp>
        <p:nvSpPr>
          <p:cNvPr id="4" name="Slide Number Placeholder 3"/>
          <p:cNvSpPr>
            <a:spLocks noGrp="1"/>
          </p:cNvSpPr>
          <p:nvPr>
            <p:ph type="sldNum" sz="quarter" idx="5"/>
          </p:nvPr>
        </p:nvSpPr>
        <p:spPr/>
        <p:txBody>
          <a:bodyPr/>
          <a:lstStyle/>
          <a:p>
            <a:fld id="{5423521C-27D5-4AEC-921F-006776E3D249}" type="slidenum">
              <a:rPr lang="en-US" smtClean="0"/>
              <a:t>3</a:t>
            </a:fld>
            <a:endParaRPr lang="en-US"/>
          </a:p>
        </p:txBody>
      </p:sp>
    </p:spTree>
    <p:extLst>
      <p:ext uri="{BB962C8B-B14F-4D97-AF65-F5344CB8AC3E}">
        <p14:creationId xmlns:p14="http://schemas.microsoft.com/office/powerpoint/2010/main" val="3005064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“lead” – to lead through, lead across, send across, to pass</a:t>
            </a:r>
          </a:p>
          <a:p>
            <a:endParaRPr lang="en-US" dirty="0"/>
          </a:p>
          <a:p>
            <a:r>
              <a:rPr lang="en-US" dirty="0"/>
              <a:t>“quiet” – tranquil</a:t>
            </a:r>
          </a:p>
          <a:p>
            <a:endParaRPr lang="en-US" dirty="0"/>
          </a:p>
          <a:p>
            <a:r>
              <a:rPr lang="en-US" dirty="0"/>
              <a:t>“peaceable” – steady or settled due to a divinely-inspired inner calmness.  Where do we get the “divinely-inspired inner calmness?”  We get it from God in Christ (Philippians 4:6-7).</a:t>
            </a:r>
          </a:p>
          <a:p>
            <a:endParaRPr lang="en-US" dirty="0"/>
          </a:p>
          <a:p>
            <a:r>
              <a:rPr lang="en-US" dirty="0"/>
              <a:t>“godliness” – reverence, respect, piety toward God </a:t>
            </a:r>
          </a:p>
          <a:p>
            <a:endParaRPr lang="en-US" dirty="0"/>
          </a:p>
          <a:p>
            <a:r>
              <a:rPr lang="en-US" dirty="0"/>
              <a:t>“reverence” – honor, dignity, majesty</a:t>
            </a:r>
          </a:p>
        </p:txBody>
      </p:sp>
      <p:sp>
        <p:nvSpPr>
          <p:cNvPr id="4" name="Slide Number Placeholder 3"/>
          <p:cNvSpPr>
            <a:spLocks noGrp="1"/>
          </p:cNvSpPr>
          <p:nvPr>
            <p:ph type="sldNum" sz="quarter" idx="5"/>
          </p:nvPr>
        </p:nvSpPr>
        <p:spPr/>
        <p:txBody>
          <a:bodyPr/>
          <a:lstStyle/>
          <a:p>
            <a:fld id="{5423521C-27D5-4AEC-921F-006776E3D249}" type="slidenum">
              <a:rPr lang="en-US" smtClean="0"/>
              <a:t>4</a:t>
            </a:fld>
            <a:endParaRPr lang="en-US"/>
          </a:p>
        </p:txBody>
      </p:sp>
    </p:spTree>
    <p:extLst>
      <p:ext uri="{BB962C8B-B14F-4D97-AF65-F5344CB8AC3E}">
        <p14:creationId xmlns:p14="http://schemas.microsoft.com/office/powerpoint/2010/main" val="3525333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23521C-27D5-4AEC-921F-006776E3D249}" type="slidenum">
              <a:rPr lang="en-US" smtClean="0"/>
              <a:t>5</a:t>
            </a:fld>
            <a:endParaRPr lang="en-US"/>
          </a:p>
        </p:txBody>
      </p:sp>
    </p:spTree>
    <p:extLst>
      <p:ext uri="{BB962C8B-B14F-4D97-AF65-F5344CB8AC3E}">
        <p14:creationId xmlns:p14="http://schemas.microsoft.com/office/powerpoint/2010/main" val="2364541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men to be saved” – This goes against “Calvinism.”  Calvinism says that not everyone has an opportunity to become a child of God.  But Paul is clear when he says that God desires all to be saved.  Peter wrote, “The Lord is not slack concerning His promise, as some count slackness, but is longsuffering toward us, not willing that any should perish but that all should come to repentance” (2 Peter 3:9).</a:t>
            </a:r>
          </a:p>
          <a:p>
            <a:endParaRPr lang="en-US" dirty="0"/>
          </a:p>
          <a:p>
            <a:r>
              <a:rPr lang="en-US" dirty="0"/>
              <a:t>“knowledge” – precise and correct knowledge that one gets only through the word.  This is not special knowledge that come directly from God separate from the word.  The word used in 1 Corinthians 13:8 is special knowledge that comes </a:t>
            </a:r>
            <a:r>
              <a:rPr lang="en-US"/>
              <a:t>directly from God.  </a:t>
            </a:r>
            <a:endParaRPr lang="en-US" dirty="0"/>
          </a:p>
        </p:txBody>
      </p:sp>
      <p:sp>
        <p:nvSpPr>
          <p:cNvPr id="4" name="Slide Number Placeholder 3"/>
          <p:cNvSpPr>
            <a:spLocks noGrp="1"/>
          </p:cNvSpPr>
          <p:nvPr>
            <p:ph type="sldNum" sz="quarter" idx="5"/>
          </p:nvPr>
        </p:nvSpPr>
        <p:spPr/>
        <p:txBody>
          <a:bodyPr/>
          <a:lstStyle/>
          <a:p>
            <a:fld id="{5423521C-27D5-4AEC-921F-006776E3D249}" type="slidenum">
              <a:rPr lang="en-US" smtClean="0"/>
              <a:t>6</a:t>
            </a:fld>
            <a:endParaRPr lang="en-US"/>
          </a:p>
        </p:txBody>
      </p:sp>
    </p:spTree>
    <p:extLst>
      <p:ext uri="{BB962C8B-B14F-4D97-AF65-F5344CB8AC3E}">
        <p14:creationId xmlns:p14="http://schemas.microsoft.com/office/powerpoint/2010/main" val="2028030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8A55F39-D801-467A-B650-125CC0826C36}" type="datetimeFigureOut">
              <a:rPr lang="en-US" smtClean="0"/>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78A03D-EFBD-43A6-8460-9366675A586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1581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A55F39-D801-467A-B650-125CC0826C36}" type="datetimeFigureOut">
              <a:rPr lang="en-US" smtClean="0"/>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78A03D-EFBD-43A6-8460-9366675A5864}" type="slidenum">
              <a:rPr lang="en-US" smtClean="0"/>
              <a:t>‹#›</a:t>
            </a:fld>
            <a:endParaRPr lang="en-US"/>
          </a:p>
        </p:txBody>
      </p:sp>
    </p:spTree>
    <p:extLst>
      <p:ext uri="{BB962C8B-B14F-4D97-AF65-F5344CB8AC3E}">
        <p14:creationId xmlns:p14="http://schemas.microsoft.com/office/powerpoint/2010/main" val="1524660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A55F39-D801-467A-B650-125CC0826C36}" type="datetimeFigureOut">
              <a:rPr lang="en-US" smtClean="0"/>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78A03D-EFBD-43A6-8460-9366675A5864}" type="slidenum">
              <a:rPr lang="en-US" smtClean="0"/>
              <a:t>‹#›</a:t>
            </a:fld>
            <a:endParaRPr lang="en-US"/>
          </a:p>
        </p:txBody>
      </p:sp>
    </p:spTree>
    <p:extLst>
      <p:ext uri="{BB962C8B-B14F-4D97-AF65-F5344CB8AC3E}">
        <p14:creationId xmlns:p14="http://schemas.microsoft.com/office/powerpoint/2010/main" val="2912894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A55F39-D801-467A-B650-125CC0826C36}" type="datetimeFigureOut">
              <a:rPr lang="en-US" smtClean="0"/>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78A03D-EFBD-43A6-8460-9366675A5864}" type="slidenum">
              <a:rPr lang="en-US" smtClean="0"/>
              <a:t>‹#›</a:t>
            </a:fld>
            <a:endParaRPr lang="en-US"/>
          </a:p>
        </p:txBody>
      </p:sp>
    </p:spTree>
    <p:extLst>
      <p:ext uri="{BB962C8B-B14F-4D97-AF65-F5344CB8AC3E}">
        <p14:creationId xmlns:p14="http://schemas.microsoft.com/office/powerpoint/2010/main" val="2605179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A55F39-D801-467A-B650-125CC0826C36}" type="datetimeFigureOut">
              <a:rPr lang="en-US" smtClean="0"/>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78A03D-EFBD-43A6-8460-9366675A586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1346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8A55F39-D801-467A-B650-125CC0826C36}" type="datetimeFigureOut">
              <a:rPr lang="en-US" smtClean="0"/>
              <a:t>9/30/2020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78A03D-EFBD-43A6-8460-9366675A5864}" type="slidenum">
              <a:rPr lang="en-US" smtClean="0"/>
              <a:t>‹#›</a:t>
            </a:fld>
            <a:endParaRPr lang="en-US"/>
          </a:p>
        </p:txBody>
      </p:sp>
    </p:spTree>
    <p:extLst>
      <p:ext uri="{BB962C8B-B14F-4D97-AF65-F5344CB8AC3E}">
        <p14:creationId xmlns:p14="http://schemas.microsoft.com/office/powerpoint/2010/main" val="2254586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lumMod val="9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lumMod val="9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8A55F39-D801-467A-B650-125CC0826C36}" type="datetimeFigureOut">
              <a:rPr lang="en-US" smtClean="0"/>
              <a:t>9/30/2020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78A03D-EFBD-43A6-8460-9366675A5864}" type="slidenum">
              <a:rPr lang="en-US" smtClean="0"/>
              <a:t>‹#›</a:t>
            </a:fld>
            <a:endParaRPr lang="en-US"/>
          </a:p>
        </p:txBody>
      </p:sp>
    </p:spTree>
    <p:extLst>
      <p:ext uri="{BB962C8B-B14F-4D97-AF65-F5344CB8AC3E}">
        <p14:creationId xmlns:p14="http://schemas.microsoft.com/office/powerpoint/2010/main" val="554602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8A55F39-D801-467A-B650-125CC0826C36}" type="datetimeFigureOut">
              <a:rPr lang="en-US" smtClean="0"/>
              <a:t>9/30/2020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78A03D-EFBD-43A6-8460-9366675A5864}" type="slidenum">
              <a:rPr lang="en-US" smtClean="0"/>
              <a:t>‹#›</a:t>
            </a:fld>
            <a:endParaRPr lang="en-US"/>
          </a:p>
        </p:txBody>
      </p:sp>
    </p:spTree>
    <p:extLst>
      <p:ext uri="{BB962C8B-B14F-4D97-AF65-F5344CB8AC3E}">
        <p14:creationId xmlns:p14="http://schemas.microsoft.com/office/powerpoint/2010/main" val="390218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8A55F39-D801-467A-B650-125CC0826C36}" type="datetimeFigureOut">
              <a:rPr lang="en-US" smtClean="0"/>
              <a:t>9/30/2020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C378A03D-EFBD-43A6-8460-9366675A5864}" type="slidenum">
              <a:rPr lang="en-US" smtClean="0"/>
              <a:t>‹#›</a:t>
            </a:fld>
            <a:endParaRPr lang="en-US"/>
          </a:p>
        </p:txBody>
      </p:sp>
    </p:spTree>
    <p:extLst>
      <p:ext uri="{BB962C8B-B14F-4D97-AF65-F5344CB8AC3E}">
        <p14:creationId xmlns:p14="http://schemas.microsoft.com/office/powerpoint/2010/main" val="3079785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4050791"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8A55F39-D801-467A-B650-125CC0826C36}" type="datetimeFigureOut">
              <a:rPr lang="en-US" smtClean="0"/>
              <a:t>9/30/2020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378A03D-EFBD-43A6-8460-9366675A5864}" type="slidenum">
              <a:rPr lang="en-US" smtClean="0"/>
              <a:t>‹#›</a:t>
            </a:fld>
            <a:endParaRPr lang="en-US"/>
          </a:p>
        </p:txBody>
      </p:sp>
    </p:spTree>
    <p:extLst>
      <p:ext uri="{BB962C8B-B14F-4D97-AF65-F5344CB8AC3E}">
        <p14:creationId xmlns:p14="http://schemas.microsoft.com/office/powerpoint/2010/main" val="1331326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chemeClr val="tx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1">
              <a:lumMod val="50000"/>
              <a:lumOff val="5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tx2"/>
                </a:solidFill>
              </a:defRPr>
            </a:lvl1pPr>
          </a:lstStyle>
          <a:p>
            <a:fld id="{A8A55F39-D801-467A-B650-125CC0826C36}" type="datetimeFigureOut">
              <a:rPr lang="en-US" smtClean="0"/>
              <a:t>9/30/2020</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378A03D-EFBD-43A6-8460-9366675A5864}" type="slidenum">
              <a:rPr lang="en-US" smtClean="0"/>
              <a:t>‹#›</a:t>
            </a:fld>
            <a:endParaRPr lang="en-US"/>
          </a:p>
        </p:txBody>
      </p:sp>
    </p:spTree>
    <p:extLst>
      <p:ext uri="{BB962C8B-B14F-4D97-AF65-F5344CB8AC3E}">
        <p14:creationId xmlns:p14="http://schemas.microsoft.com/office/powerpoint/2010/main" val="2645995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8A55F39-D801-467A-B650-125CC0826C36}" type="datetimeFigureOut">
              <a:rPr lang="en-US" smtClean="0"/>
              <a:t>9/30/2020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378A03D-EFBD-43A6-8460-9366675A5864}"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1390476"/>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3"/>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3"/>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EE39C0-CBA0-4FD9-A75D-E400CF79BCF9}"/>
              </a:ext>
            </a:extLst>
          </p:cNvPr>
          <p:cNvPicPr>
            <a:picLocks noChangeAspect="1"/>
          </p:cNvPicPr>
          <p:nvPr/>
        </p:nvPicPr>
        <p:blipFill rotWithShape="1">
          <a:blip r:embed="rId3"/>
          <a:srcRect t="7587" b="7587"/>
          <a:stretch/>
        </p:blipFill>
        <p:spPr>
          <a:xfrm>
            <a:off x="0" y="0"/>
            <a:ext cx="12192000" cy="6858000"/>
          </a:xfrm>
          <a:prstGeom prst="rect">
            <a:avLst/>
          </a:prstGeom>
        </p:spPr>
      </p:pic>
    </p:spTree>
    <p:extLst>
      <p:ext uri="{BB962C8B-B14F-4D97-AF65-F5344CB8AC3E}">
        <p14:creationId xmlns:p14="http://schemas.microsoft.com/office/powerpoint/2010/main" val="4258970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39093-2D1C-4C6B-A13A-6B875EA2BC19}"/>
              </a:ext>
            </a:extLst>
          </p:cNvPr>
          <p:cNvSpPr>
            <a:spLocks noGrp="1"/>
          </p:cNvSpPr>
          <p:nvPr>
            <p:ph type="title"/>
          </p:nvPr>
        </p:nvSpPr>
        <p:spPr/>
        <p:txBody>
          <a:bodyPr>
            <a:normAutofit/>
          </a:bodyPr>
          <a:lstStyle/>
          <a:p>
            <a:r>
              <a:rPr lang="en-US" sz="7200" b="1" dirty="0">
                <a:effectLst>
                  <a:outerShdw blurRad="38100" dist="38100" dir="2700000" algn="tl">
                    <a:srgbClr val="000000">
                      <a:alpha val="43137"/>
                    </a:srgbClr>
                  </a:outerShdw>
                </a:effectLst>
              </a:rPr>
              <a:t>1 Timothy 2:8</a:t>
            </a:r>
          </a:p>
        </p:txBody>
      </p:sp>
      <p:sp>
        <p:nvSpPr>
          <p:cNvPr id="3" name="Content Placeholder 2">
            <a:extLst>
              <a:ext uri="{FF2B5EF4-FFF2-40B4-BE49-F238E27FC236}">
                <a16:creationId xmlns:a16="http://schemas.microsoft.com/office/drawing/2014/main" id="{815069FB-9817-4346-B480-0603C9A9D8F9}"/>
              </a:ext>
            </a:extLst>
          </p:cNvPr>
          <p:cNvSpPr>
            <a:spLocks noGrp="1"/>
          </p:cNvSpPr>
          <p:nvPr>
            <p:ph idx="1"/>
          </p:nvPr>
        </p:nvSpPr>
        <p:spPr>
          <a:xfrm>
            <a:off x="1097280" y="2334408"/>
            <a:ext cx="10058400" cy="3534685"/>
          </a:xfrm>
        </p:spPr>
        <p:txBody>
          <a:bodyPr>
            <a:normAutofit/>
          </a:bodyPr>
          <a:lstStyle/>
          <a:p>
            <a:r>
              <a:rPr lang="en-US" sz="4800" dirty="0"/>
              <a:t>“I desire therefore that the men pray everywhere, lifting up holy hands, without wrath and doubting;”</a:t>
            </a:r>
          </a:p>
        </p:txBody>
      </p:sp>
    </p:spTree>
    <p:extLst>
      <p:ext uri="{BB962C8B-B14F-4D97-AF65-F5344CB8AC3E}">
        <p14:creationId xmlns:p14="http://schemas.microsoft.com/office/powerpoint/2010/main" val="2994454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39093-2D1C-4C6B-A13A-6B875EA2BC19}"/>
              </a:ext>
            </a:extLst>
          </p:cNvPr>
          <p:cNvSpPr>
            <a:spLocks noGrp="1"/>
          </p:cNvSpPr>
          <p:nvPr>
            <p:ph type="title"/>
          </p:nvPr>
        </p:nvSpPr>
        <p:spPr/>
        <p:txBody>
          <a:bodyPr>
            <a:normAutofit/>
          </a:bodyPr>
          <a:lstStyle/>
          <a:p>
            <a:r>
              <a:rPr lang="en-US" sz="7200" b="1" dirty="0">
                <a:effectLst>
                  <a:outerShdw blurRad="38100" dist="38100" dir="2700000" algn="tl">
                    <a:srgbClr val="000000">
                      <a:alpha val="43137"/>
                    </a:srgbClr>
                  </a:outerShdw>
                </a:effectLst>
              </a:rPr>
              <a:t>1 Timothy 2:9</a:t>
            </a:r>
          </a:p>
        </p:txBody>
      </p:sp>
      <p:sp>
        <p:nvSpPr>
          <p:cNvPr id="3" name="Content Placeholder 2">
            <a:extLst>
              <a:ext uri="{FF2B5EF4-FFF2-40B4-BE49-F238E27FC236}">
                <a16:creationId xmlns:a16="http://schemas.microsoft.com/office/drawing/2014/main" id="{815069FB-9817-4346-B480-0603C9A9D8F9}"/>
              </a:ext>
            </a:extLst>
          </p:cNvPr>
          <p:cNvSpPr>
            <a:spLocks noGrp="1"/>
          </p:cNvSpPr>
          <p:nvPr>
            <p:ph idx="1"/>
          </p:nvPr>
        </p:nvSpPr>
        <p:spPr>
          <a:xfrm>
            <a:off x="839095" y="2108500"/>
            <a:ext cx="10434919" cy="3760594"/>
          </a:xfrm>
        </p:spPr>
        <p:txBody>
          <a:bodyPr>
            <a:noAutofit/>
          </a:bodyPr>
          <a:lstStyle/>
          <a:p>
            <a:r>
              <a:rPr lang="en-US" sz="4800" dirty="0"/>
              <a:t>“in like manner also, that the women adorn themselves in modest apparel, with propriety and moderation, not with braided hair or gold or pearls or costly clothing,”</a:t>
            </a:r>
          </a:p>
        </p:txBody>
      </p:sp>
    </p:spTree>
    <p:extLst>
      <p:ext uri="{BB962C8B-B14F-4D97-AF65-F5344CB8AC3E}">
        <p14:creationId xmlns:p14="http://schemas.microsoft.com/office/powerpoint/2010/main" val="1226513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39093-2D1C-4C6B-A13A-6B875EA2BC19}"/>
              </a:ext>
            </a:extLst>
          </p:cNvPr>
          <p:cNvSpPr>
            <a:spLocks noGrp="1"/>
          </p:cNvSpPr>
          <p:nvPr>
            <p:ph type="title"/>
          </p:nvPr>
        </p:nvSpPr>
        <p:spPr/>
        <p:txBody>
          <a:bodyPr>
            <a:normAutofit/>
          </a:bodyPr>
          <a:lstStyle/>
          <a:p>
            <a:r>
              <a:rPr lang="en-US" sz="7200" b="1" dirty="0">
                <a:effectLst>
                  <a:outerShdw blurRad="38100" dist="38100" dir="2700000" algn="tl">
                    <a:srgbClr val="000000">
                      <a:alpha val="43137"/>
                    </a:srgbClr>
                  </a:outerShdw>
                </a:effectLst>
              </a:rPr>
              <a:t>1 Timothy 2:10</a:t>
            </a:r>
          </a:p>
        </p:txBody>
      </p:sp>
      <p:sp>
        <p:nvSpPr>
          <p:cNvPr id="3" name="Content Placeholder 2">
            <a:extLst>
              <a:ext uri="{FF2B5EF4-FFF2-40B4-BE49-F238E27FC236}">
                <a16:creationId xmlns:a16="http://schemas.microsoft.com/office/drawing/2014/main" id="{815069FB-9817-4346-B480-0603C9A9D8F9}"/>
              </a:ext>
            </a:extLst>
          </p:cNvPr>
          <p:cNvSpPr>
            <a:spLocks noGrp="1"/>
          </p:cNvSpPr>
          <p:nvPr>
            <p:ph idx="1"/>
          </p:nvPr>
        </p:nvSpPr>
        <p:spPr>
          <a:xfrm>
            <a:off x="1097280" y="2334408"/>
            <a:ext cx="10058400" cy="3534685"/>
          </a:xfrm>
        </p:spPr>
        <p:txBody>
          <a:bodyPr>
            <a:normAutofit/>
          </a:bodyPr>
          <a:lstStyle/>
          <a:p>
            <a:r>
              <a:rPr lang="en-US" sz="4800" dirty="0"/>
              <a:t>“but, which is proper for women professing godliness, with good works.”</a:t>
            </a:r>
          </a:p>
        </p:txBody>
      </p:sp>
    </p:spTree>
    <p:extLst>
      <p:ext uri="{BB962C8B-B14F-4D97-AF65-F5344CB8AC3E}">
        <p14:creationId xmlns:p14="http://schemas.microsoft.com/office/powerpoint/2010/main" val="2108145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39093-2D1C-4C6B-A13A-6B875EA2BC19}"/>
              </a:ext>
            </a:extLst>
          </p:cNvPr>
          <p:cNvSpPr>
            <a:spLocks noGrp="1"/>
          </p:cNvSpPr>
          <p:nvPr>
            <p:ph type="title"/>
          </p:nvPr>
        </p:nvSpPr>
        <p:spPr/>
        <p:txBody>
          <a:bodyPr>
            <a:normAutofit/>
          </a:bodyPr>
          <a:lstStyle/>
          <a:p>
            <a:r>
              <a:rPr lang="en-US" sz="7200" b="1" dirty="0">
                <a:effectLst>
                  <a:outerShdw blurRad="38100" dist="38100" dir="2700000" algn="tl">
                    <a:srgbClr val="000000">
                      <a:alpha val="43137"/>
                    </a:srgbClr>
                  </a:outerShdw>
                </a:effectLst>
              </a:rPr>
              <a:t>1 Timothy 2:11</a:t>
            </a:r>
          </a:p>
        </p:txBody>
      </p:sp>
      <p:sp>
        <p:nvSpPr>
          <p:cNvPr id="3" name="Content Placeholder 2">
            <a:extLst>
              <a:ext uri="{FF2B5EF4-FFF2-40B4-BE49-F238E27FC236}">
                <a16:creationId xmlns:a16="http://schemas.microsoft.com/office/drawing/2014/main" id="{815069FB-9817-4346-B480-0603C9A9D8F9}"/>
              </a:ext>
            </a:extLst>
          </p:cNvPr>
          <p:cNvSpPr>
            <a:spLocks noGrp="1"/>
          </p:cNvSpPr>
          <p:nvPr>
            <p:ph idx="1"/>
          </p:nvPr>
        </p:nvSpPr>
        <p:spPr>
          <a:xfrm>
            <a:off x="1097280" y="2624866"/>
            <a:ext cx="10058400" cy="3244227"/>
          </a:xfrm>
        </p:spPr>
        <p:txBody>
          <a:bodyPr>
            <a:normAutofit/>
          </a:bodyPr>
          <a:lstStyle/>
          <a:p>
            <a:r>
              <a:rPr lang="en-US" sz="4800" dirty="0"/>
              <a:t>“Let a woman learn in silence with all submission.”</a:t>
            </a:r>
          </a:p>
        </p:txBody>
      </p:sp>
    </p:spTree>
    <p:extLst>
      <p:ext uri="{BB962C8B-B14F-4D97-AF65-F5344CB8AC3E}">
        <p14:creationId xmlns:p14="http://schemas.microsoft.com/office/powerpoint/2010/main" val="2460555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39093-2D1C-4C6B-A13A-6B875EA2BC19}"/>
              </a:ext>
            </a:extLst>
          </p:cNvPr>
          <p:cNvSpPr>
            <a:spLocks noGrp="1"/>
          </p:cNvSpPr>
          <p:nvPr>
            <p:ph type="title"/>
          </p:nvPr>
        </p:nvSpPr>
        <p:spPr/>
        <p:txBody>
          <a:bodyPr>
            <a:normAutofit/>
          </a:bodyPr>
          <a:lstStyle/>
          <a:p>
            <a:r>
              <a:rPr lang="en-US" sz="7200" b="1" dirty="0">
                <a:effectLst>
                  <a:outerShdw blurRad="38100" dist="38100" dir="2700000" algn="tl">
                    <a:srgbClr val="000000">
                      <a:alpha val="43137"/>
                    </a:srgbClr>
                  </a:outerShdw>
                </a:effectLst>
              </a:rPr>
              <a:t>1 Timothy 2:12</a:t>
            </a:r>
          </a:p>
        </p:txBody>
      </p:sp>
      <p:sp>
        <p:nvSpPr>
          <p:cNvPr id="3" name="Content Placeholder 2">
            <a:extLst>
              <a:ext uri="{FF2B5EF4-FFF2-40B4-BE49-F238E27FC236}">
                <a16:creationId xmlns:a16="http://schemas.microsoft.com/office/drawing/2014/main" id="{815069FB-9817-4346-B480-0603C9A9D8F9}"/>
              </a:ext>
            </a:extLst>
          </p:cNvPr>
          <p:cNvSpPr>
            <a:spLocks noGrp="1"/>
          </p:cNvSpPr>
          <p:nvPr>
            <p:ph idx="1"/>
          </p:nvPr>
        </p:nvSpPr>
        <p:spPr>
          <a:xfrm>
            <a:off x="1097280" y="2334408"/>
            <a:ext cx="10058400" cy="3534685"/>
          </a:xfrm>
        </p:spPr>
        <p:txBody>
          <a:bodyPr>
            <a:normAutofit/>
          </a:bodyPr>
          <a:lstStyle/>
          <a:p>
            <a:r>
              <a:rPr lang="en-US" sz="4800" dirty="0"/>
              <a:t>“And I do not permit a woman to teach or to have authority over a man, but to be in silence.”</a:t>
            </a:r>
          </a:p>
        </p:txBody>
      </p:sp>
    </p:spTree>
    <p:extLst>
      <p:ext uri="{BB962C8B-B14F-4D97-AF65-F5344CB8AC3E}">
        <p14:creationId xmlns:p14="http://schemas.microsoft.com/office/powerpoint/2010/main" val="510133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39093-2D1C-4C6B-A13A-6B875EA2BC19}"/>
              </a:ext>
            </a:extLst>
          </p:cNvPr>
          <p:cNvSpPr>
            <a:spLocks noGrp="1"/>
          </p:cNvSpPr>
          <p:nvPr>
            <p:ph type="title"/>
          </p:nvPr>
        </p:nvSpPr>
        <p:spPr/>
        <p:txBody>
          <a:bodyPr>
            <a:normAutofit/>
          </a:bodyPr>
          <a:lstStyle/>
          <a:p>
            <a:r>
              <a:rPr lang="en-US" sz="7200" b="1" dirty="0">
                <a:effectLst>
                  <a:outerShdw blurRad="38100" dist="38100" dir="2700000" algn="tl">
                    <a:srgbClr val="000000">
                      <a:alpha val="43137"/>
                    </a:srgbClr>
                  </a:outerShdw>
                </a:effectLst>
              </a:rPr>
              <a:t>1 Timothy 2:13</a:t>
            </a:r>
          </a:p>
        </p:txBody>
      </p:sp>
      <p:sp>
        <p:nvSpPr>
          <p:cNvPr id="3" name="Content Placeholder 2">
            <a:extLst>
              <a:ext uri="{FF2B5EF4-FFF2-40B4-BE49-F238E27FC236}">
                <a16:creationId xmlns:a16="http://schemas.microsoft.com/office/drawing/2014/main" id="{815069FB-9817-4346-B480-0603C9A9D8F9}"/>
              </a:ext>
            </a:extLst>
          </p:cNvPr>
          <p:cNvSpPr>
            <a:spLocks noGrp="1"/>
          </p:cNvSpPr>
          <p:nvPr>
            <p:ph idx="1"/>
          </p:nvPr>
        </p:nvSpPr>
        <p:spPr>
          <a:xfrm>
            <a:off x="1097280" y="2904565"/>
            <a:ext cx="10058400" cy="2964528"/>
          </a:xfrm>
        </p:spPr>
        <p:txBody>
          <a:bodyPr>
            <a:normAutofit/>
          </a:bodyPr>
          <a:lstStyle/>
          <a:p>
            <a:r>
              <a:rPr lang="en-US" sz="4800" dirty="0"/>
              <a:t>“For Adam was formed first, then Eve.”</a:t>
            </a:r>
          </a:p>
        </p:txBody>
      </p:sp>
    </p:spTree>
    <p:extLst>
      <p:ext uri="{BB962C8B-B14F-4D97-AF65-F5344CB8AC3E}">
        <p14:creationId xmlns:p14="http://schemas.microsoft.com/office/powerpoint/2010/main" val="42554328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39093-2D1C-4C6B-A13A-6B875EA2BC19}"/>
              </a:ext>
            </a:extLst>
          </p:cNvPr>
          <p:cNvSpPr>
            <a:spLocks noGrp="1"/>
          </p:cNvSpPr>
          <p:nvPr>
            <p:ph type="title"/>
          </p:nvPr>
        </p:nvSpPr>
        <p:spPr/>
        <p:txBody>
          <a:bodyPr>
            <a:normAutofit/>
          </a:bodyPr>
          <a:lstStyle/>
          <a:p>
            <a:r>
              <a:rPr lang="en-US" sz="7200" b="1" dirty="0">
                <a:effectLst>
                  <a:outerShdw blurRad="38100" dist="38100" dir="2700000" algn="tl">
                    <a:srgbClr val="000000">
                      <a:alpha val="43137"/>
                    </a:srgbClr>
                  </a:outerShdw>
                </a:effectLst>
              </a:rPr>
              <a:t>1 Timothy 2:14</a:t>
            </a:r>
          </a:p>
        </p:txBody>
      </p:sp>
      <p:sp>
        <p:nvSpPr>
          <p:cNvPr id="3" name="Content Placeholder 2">
            <a:extLst>
              <a:ext uri="{FF2B5EF4-FFF2-40B4-BE49-F238E27FC236}">
                <a16:creationId xmlns:a16="http://schemas.microsoft.com/office/drawing/2014/main" id="{815069FB-9817-4346-B480-0603C9A9D8F9}"/>
              </a:ext>
            </a:extLst>
          </p:cNvPr>
          <p:cNvSpPr>
            <a:spLocks noGrp="1"/>
          </p:cNvSpPr>
          <p:nvPr>
            <p:ph idx="1"/>
          </p:nvPr>
        </p:nvSpPr>
        <p:spPr>
          <a:xfrm>
            <a:off x="1097280" y="2334408"/>
            <a:ext cx="10058400" cy="3534685"/>
          </a:xfrm>
        </p:spPr>
        <p:txBody>
          <a:bodyPr>
            <a:normAutofit/>
          </a:bodyPr>
          <a:lstStyle/>
          <a:p>
            <a:r>
              <a:rPr lang="en-US" sz="4800" dirty="0"/>
              <a:t>“And Adam was not deceived, but the woman being deceived, fell into transgression.”</a:t>
            </a:r>
          </a:p>
        </p:txBody>
      </p:sp>
    </p:spTree>
    <p:extLst>
      <p:ext uri="{BB962C8B-B14F-4D97-AF65-F5344CB8AC3E}">
        <p14:creationId xmlns:p14="http://schemas.microsoft.com/office/powerpoint/2010/main" val="1417619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39093-2D1C-4C6B-A13A-6B875EA2BC19}"/>
              </a:ext>
            </a:extLst>
          </p:cNvPr>
          <p:cNvSpPr>
            <a:spLocks noGrp="1"/>
          </p:cNvSpPr>
          <p:nvPr>
            <p:ph type="title"/>
          </p:nvPr>
        </p:nvSpPr>
        <p:spPr/>
        <p:txBody>
          <a:bodyPr>
            <a:normAutofit/>
          </a:bodyPr>
          <a:lstStyle/>
          <a:p>
            <a:r>
              <a:rPr lang="en-US" sz="7200" b="1" dirty="0">
                <a:effectLst>
                  <a:outerShdw blurRad="38100" dist="38100" dir="2700000" algn="tl">
                    <a:srgbClr val="000000">
                      <a:alpha val="43137"/>
                    </a:srgbClr>
                  </a:outerShdw>
                </a:effectLst>
              </a:rPr>
              <a:t>1 Timothy 2:15</a:t>
            </a:r>
          </a:p>
        </p:txBody>
      </p:sp>
      <p:sp>
        <p:nvSpPr>
          <p:cNvPr id="3" name="Content Placeholder 2">
            <a:extLst>
              <a:ext uri="{FF2B5EF4-FFF2-40B4-BE49-F238E27FC236}">
                <a16:creationId xmlns:a16="http://schemas.microsoft.com/office/drawing/2014/main" id="{815069FB-9817-4346-B480-0603C9A9D8F9}"/>
              </a:ext>
            </a:extLst>
          </p:cNvPr>
          <p:cNvSpPr>
            <a:spLocks noGrp="1"/>
          </p:cNvSpPr>
          <p:nvPr>
            <p:ph idx="1"/>
          </p:nvPr>
        </p:nvSpPr>
        <p:spPr>
          <a:xfrm>
            <a:off x="1097280" y="2334408"/>
            <a:ext cx="10058400" cy="3534685"/>
          </a:xfrm>
        </p:spPr>
        <p:txBody>
          <a:bodyPr>
            <a:normAutofit/>
          </a:bodyPr>
          <a:lstStyle/>
          <a:p>
            <a:r>
              <a:rPr lang="en-US" sz="4800" dirty="0"/>
              <a:t>“Nevertheless she will be saved in childbearing if they continue in faith, love, and holiness, with self-control.”</a:t>
            </a:r>
          </a:p>
        </p:txBody>
      </p:sp>
    </p:spTree>
    <p:extLst>
      <p:ext uri="{BB962C8B-B14F-4D97-AF65-F5344CB8AC3E}">
        <p14:creationId xmlns:p14="http://schemas.microsoft.com/office/powerpoint/2010/main" val="499892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EE37F-2304-41BB-AA55-AE230B243826}"/>
              </a:ext>
            </a:extLst>
          </p:cNvPr>
          <p:cNvSpPr>
            <a:spLocks noGrp="1"/>
          </p:cNvSpPr>
          <p:nvPr>
            <p:ph type="ctrTitle"/>
          </p:nvPr>
        </p:nvSpPr>
        <p:spPr/>
        <p:txBody>
          <a:bodyPr>
            <a:normAutofit/>
          </a:bodyPr>
          <a:lstStyle/>
          <a:p>
            <a:r>
              <a:rPr lang="en-US" sz="10500" b="1" dirty="0">
                <a:effectLst>
                  <a:outerShdw blurRad="38100" dist="38100" dir="2700000" algn="tl">
                    <a:srgbClr val="000000">
                      <a:alpha val="43137"/>
                    </a:srgbClr>
                  </a:outerShdw>
                </a:effectLst>
              </a:rPr>
              <a:t>1 Timothy </a:t>
            </a:r>
          </a:p>
        </p:txBody>
      </p:sp>
      <p:sp>
        <p:nvSpPr>
          <p:cNvPr id="3" name="Subtitle 2">
            <a:extLst>
              <a:ext uri="{FF2B5EF4-FFF2-40B4-BE49-F238E27FC236}">
                <a16:creationId xmlns:a16="http://schemas.microsoft.com/office/drawing/2014/main" id="{AA7B6F1C-B686-435E-9B85-3DF0EDCFCD74}"/>
              </a:ext>
            </a:extLst>
          </p:cNvPr>
          <p:cNvSpPr>
            <a:spLocks noGrp="1"/>
          </p:cNvSpPr>
          <p:nvPr>
            <p:ph type="subTitle" idx="1"/>
          </p:nvPr>
        </p:nvSpPr>
        <p:spPr/>
        <p:txBody>
          <a:bodyPr>
            <a:normAutofit/>
          </a:bodyPr>
          <a:lstStyle/>
          <a:p>
            <a:r>
              <a:rPr lang="en-US" sz="5400" dirty="0"/>
              <a:t>Chapter 2</a:t>
            </a:r>
          </a:p>
        </p:txBody>
      </p:sp>
    </p:spTree>
    <p:extLst>
      <p:ext uri="{BB962C8B-B14F-4D97-AF65-F5344CB8AC3E}">
        <p14:creationId xmlns:p14="http://schemas.microsoft.com/office/powerpoint/2010/main" val="2098001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39093-2D1C-4C6B-A13A-6B875EA2BC19}"/>
              </a:ext>
            </a:extLst>
          </p:cNvPr>
          <p:cNvSpPr>
            <a:spLocks noGrp="1"/>
          </p:cNvSpPr>
          <p:nvPr>
            <p:ph type="title"/>
          </p:nvPr>
        </p:nvSpPr>
        <p:spPr/>
        <p:txBody>
          <a:bodyPr>
            <a:normAutofit/>
          </a:bodyPr>
          <a:lstStyle/>
          <a:p>
            <a:r>
              <a:rPr lang="en-US" sz="7200" b="1" dirty="0">
                <a:effectLst>
                  <a:outerShdw blurRad="38100" dist="38100" dir="2700000" algn="tl">
                    <a:srgbClr val="000000">
                      <a:alpha val="43137"/>
                    </a:srgbClr>
                  </a:outerShdw>
                </a:effectLst>
              </a:rPr>
              <a:t>1 Timothy 2:1</a:t>
            </a:r>
          </a:p>
        </p:txBody>
      </p:sp>
      <p:sp>
        <p:nvSpPr>
          <p:cNvPr id="3" name="Content Placeholder 2">
            <a:extLst>
              <a:ext uri="{FF2B5EF4-FFF2-40B4-BE49-F238E27FC236}">
                <a16:creationId xmlns:a16="http://schemas.microsoft.com/office/drawing/2014/main" id="{815069FB-9817-4346-B480-0603C9A9D8F9}"/>
              </a:ext>
            </a:extLst>
          </p:cNvPr>
          <p:cNvSpPr>
            <a:spLocks noGrp="1"/>
          </p:cNvSpPr>
          <p:nvPr>
            <p:ph idx="1"/>
          </p:nvPr>
        </p:nvSpPr>
        <p:spPr>
          <a:xfrm>
            <a:off x="1097280" y="2334408"/>
            <a:ext cx="10058400" cy="3534685"/>
          </a:xfrm>
        </p:spPr>
        <p:txBody>
          <a:bodyPr>
            <a:normAutofit/>
          </a:bodyPr>
          <a:lstStyle/>
          <a:p>
            <a:r>
              <a:rPr lang="en-US" sz="4800" dirty="0"/>
              <a:t>“Therefore I exhort first of all that supplications, prayers, intercessions, and giving of thanks be made for all men,”</a:t>
            </a:r>
          </a:p>
        </p:txBody>
      </p:sp>
    </p:spTree>
    <p:extLst>
      <p:ext uri="{BB962C8B-B14F-4D97-AF65-F5344CB8AC3E}">
        <p14:creationId xmlns:p14="http://schemas.microsoft.com/office/powerpoint/2010/main" val="887574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39093-2D1C-4C6B-A13A-6B875EA2BC19}"/>
              </a:ext>
            </a:extLst>
          </p:cNvPr>
          <p:cNvSpPr>
            <a:spLocks noGrp="1"/>
          </p:cNvSpPr>
          <p:nvPr>
            <p:ph type="title"/>
          </p:nvPr>
        </p:nvSpPr>
        <p:spPr/>
        <p:txBody>
          <a:bodyPr>
            <a:normAutofit/>
          </a:bodyPr>
          <a:lstStyle/>
          <a:p>
            <a:r>
              <a:rPr lang="en-US" sz="7200" b="1" dirty="0">
                <a:effectLst>
                  <a:outerShdw blurRad="38100" dist="38100" dir="2700000" algn="tl">
                    <a:srgbClr val="000000">
                      <a:alpha val="43137"/>
                    </a:srgbClr>
                  </a:outerShdw>
                </a:effectLst>
              </a:rPr>
              <a:t>1 Timothy 2:2</a:t>
            </a:r>
          </a:p>
        </p:txBody>
      </p:sp>
      <p:sp>
        <p:nvSpPr>
          <p:cNvPr id="3" name="Content Placeholder 2">
            <a:extLst>
              <a:ext uri="{FF2B5EF4-FFF2-40B4-BE49-F238E27FC236}">
                <a16:creationId xmlns:a16="http://schemas.microsoft.com/office/drawing/2014/main" id="{815069FB-9817-4346-B480-0603C9A9D8F9}"/>
              </a:ext>
            </a:extLst>
          </p:cNvPr>
          <p:cNvSpPr>
            <a:spLocks noGrp="1"/>
          </p:cNvSpPr>
          <p:nvPr>
            <p:ph idx="1"/>
          </p:nvPr>
        </p:nvSpPr>
        <p:spPr>
          <a:xfrm>
            <a:off x="1097280" y="2334408"/>
            <a:ext cx="10058400" cy="3534685"/>
          </a:xfrm>
        </p:spPr>
        <p:txBody>
          <a:bodyPr>
            <a:normAutofit/>
          </a:bodyPr>
          <a:lstStyle/>
          <a:p>
            <a:r>
              <a:rPr lang="en-US" sz="4800" dirty="0"/>
              <a:t>“for kings and all who are in authority, that we may lead a quiet and peaceable life in all godliness and reverence.”</a:t>
            </a:r>
          </a:p>
        </p:txBody>
      </p:sp>
    </p:spTree>
    <p:extLst>
      <p:ext uri="{BB962C8B-B14F-4D97-AF65-F5344CB8AC3E}">
        <p14:creationId xmlns:p14="http://schemas.microsoft.com/office/powerpoint/2010/main" val="1381852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39093-2D1C-4C6B-A13A-6B875EA2BC19}"/>
              </a:ext>
            </a:extLst>
          </p:cNvPr>
          <p:cNvSpPr>
            <a:spLocks noGrp="1"/>
          </p:cNvSpPr>
          <p:nvPr>
            <p:ph type="title"/>
          </p:nvPr>
        </p:nvSpPr>
        <p:spPr/>
        <p:txBody>
          <a:bodyPr>
            <a:normAutofit/>
          </a:bodyPr>
          <a:lstStyle/>
          <a:p>
            <a:r>
              <a:rPr lang="en-US" sz="7200" b="1" dirty="0">
                <a:effectLst>
                  <a:outerShdw blurRad="38100" dist="38100" dir="2700000" algn="tl">
                    <a:srgbClr val="000000">
                      <a:alpha val="43137"/>
                    </a:srgbClr>
                  </a:outerShdw>
                </a:effectLst>
              </a:rPr>
              <a:t>1 Timothy 2:3</a:t>
            </a:r>
          </a:p>
        </p:txBody>
      </p:sp>
      <p:sp>
        <p:nvSpPr>
          <p:cNvPr id="3" name="Content Placeholder 2">
            <a:extLst>
              <a:ext uri="{FF2B5EF4-FFF2-40B4-BE49-F238E27FC236}">
                <a16:creationId xmlns:a16="http://schemas.microsoft.com/office/drawing/2014/main" id="{815069FB-9817-4346-B480-0603C9A9D8F9}"/>
              </a:ext>
            </a:extLst>
          </p:cNvPr>
          <p:cNvSpPr>
            <a:spLocks noGrp="1"/>
          </p:cNvSpPr>
          <p:nvPr>
            <p:ph idx="1"/>
          </p:nvPr>
        </p:nvSpPr>
        <p:spPr>
          <a:xfrm>
            <a:off x="1097280" y="2334408"/>
            <a:ext cx="10058400" cy="3534685"/>
          </a:xfrm>
        </p:spPr>
        <p:txBody>
          <a:bodyPr>
            <a:normAutofit/>
          </a:bodyPr>
          <a:lstStyle/>
          <a:p>
            <a:r>
              <a:rPr lang="en-US" sz="4800" dirty="0"/>
              <a:t>“For this is good and acceptable in the sight of God our Savior,”</a:t>
            </a:r>
          </a:p>
        </p:txBody>
      </p:sp>
    </p:spTree>
    <p:extLst>
      <p:ext uri="{BB962C8B-B14F-4D97-AF65-F5344CB8AC3E}">
        <p14:creationId xmlns:p14="http://schemas.microsoft.com/office/powerpoint/2010/main" val="3929778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39093-2D1C-4C6B-A13A-6B875EA2BC19}"/>
              </a:ext>
            </a:extLst>
          </p:cNvPr>
          <p:cNvSpPr>
            <a:spLocks noGrp="1"/>
          </p:cNvSpPr>
          <p:nvPr>
            <p:ph type="title"/>
          </p:nvPr>
        </p:nvSpPr>
        <p:spPr/>
        <p:txBody>
          <a:bodyPr>
            <a:normAutofit/>
          </a:bodyPr>
          <a:lstStyle/>
          <a:p>
            <a:r>
              <a:rPr lang="en-US" sz="7200" b="1" dirty="0">
                <a:effectLst>
                  <a:outerShdw blurRad="38100" dist="38100" dir="2700000" algn="tl">
                    <a:srgbClr val="000000">
                      <a:alpha val="43137"/>
                    </a:srgbClr>
                  </a:outerShdw>
                </a:effectLst>
              </a:rPr>
              <a:t>1 Timothy 2:4</a:t>
            </a:r>
          </a:p>
        </p:txBody>
      </p:sp>
      <p:sp>
        <p:nvSpPr>
          <p:cNvPr id="3" name="Content Placeholder 2">
            <a:extLst>
              <a:ext uri="{FF2B5EF4-FFF2-40B4-BE49-F238E27FC236}">
                <a16:creationId xmlns:a16="http://schemas.microsoft.com/office/drawing/2014/main" id="{815069FB-9817-4346-B480-0603C9A9D8F9}"/>
              </a:ext>
            </a:extLst>
          </p:cNvPr>
          <p:cNvSpPr>
            <a:spLocks noGrp="1"/>
          </p:cNvSpPr>
          <p:nvPr>
            <p:ph idx="1"/>
          </p:nvPr>
        </p:nvSpPr>
        <p:spPr>
          <a:xfrm>
            <a:off x="1097280" y="2334408"/>
            <a:ext cx="10058400" cy="3534685"/>
          </a:xfrm>
        </p:spPr>
        <p:txBody>
          <a:bodyPr>
            <a:normAutofit/>
          </a:bodyPr>
          <a:lstStyle/>
          <a:p>
            <a:r>
              <a:rPr lang="en-US" sz="4800" dirty="0"/>
              <a:t>“who desires all men to be saved and to come to the knowledge of the truth.”</a:t>
            </a:r>
          </a:p>
        </p:txBody>
      </p:sp>
    </p:spTree>
    <p:extLst>
      <p:ext uri="{BB962C8B-B14F-4D97-AF65-F5344CB8AC3E}">
        <p14:creationId xmlns:p14="http://schemas.microsoft.com/office/powerpoint/2010/main" val="504769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39093-2D1C-4C6B-A13A-6B875EA2BC19}"/>
              </a:ext>
            </a:extLst>
          </p:cNvPr>
          <p:cNvSpPr>
            <a:spLocks noGrp="1"/>
          </p:cNvSpPr>
          <p:nvPr>
            <p:ph type="title"/>
          </p:nvPr>
        </p:nvSpPr>
        <p:spPr/>
        <p:txBody>
          <a:bodyPr>
            <a:normAutofit/>
          </a:bodyPr>
          <a:lstStyle/>
          <a:p>
            <a:r>
              <a:rPr lang="en-US" sz="7200" b="1" dirty="0">
                <a:effectLst>
                  <a:outerShdw blurRad="38100" dist="38100" dir="2700000" algn="tl">
                    <a:srgbClr val="000000">
                      <a:alpha val="43137"/>
                    </a:srgbClr>
                  </a:outerShdw>
                </a:effectLst>
              </a:rPr>
              <a:t>1 Timothy 2:5</a:t>
            </a:r>
          </a:p>
        </p:txBody>
      </p:sp>
      <p:sp>
        <p:nvSpPr>
          <p:cNvPr id="3" name="Content Placeholder 2">
            <a:extLst>
              <a:ext uri="{FF2B5EF4-FFF2-40B4-BE49-F238E27FC236}">
                <a16:creationId xmlns:a16="http://schemas.microsoft.com/office/drawing/2014/main" id="{815069FB-9817-4346-B480-0603C9A9D8F9}"/>
              </a:ext>
            </a:extLst>
          </p:cNvPr>
          <p:cNvSpPr>
            <a:spLocks noGrp="1"/>
          </p:cNvSpPr>
          <p:nvPr>
            <p:ph idx="1"/>
          </p:nvPr>
        </p:nvSpPr>
        <p:spPr>
          <a:xfrm>
            <a:off x="1097280" y="2334408"/>
            <a:ext cx="10058400" cy="3534685"/>
          </a:xfrm>
        </p:spPr>
        <p:txBody>
          <a:bodyPr>
            <a:normAutofit/>
          </a:bodyPr>
          <a:lstStyle/>
          <a:p>
            <a:r>
              <a:rPr lang="en-US" sz="4800" dirty="0"/>
              <a:t>“For there is one God and one Mediator between God and men, the Man Christ Jesus,”</a:t>
            </a:r>
          </a:p>
        </p:txBody>
      </p:sp>
    </p:spTree>
    <p:extLst>
      <p:ext uri="{BB962C8B-B14F-4D97-AF65-F5344CB8AC3E}">
        <p14:creationId xmlns:p14="http://schemas.microsoft.com/office/powerpoint/2010/main" val="232231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39093-2D1C-4C6B-A13A-6B875EA2BC19}"/>
              </a:ext>
            </a:extLst>
          </p:cNvPr>
          <p:cNvSpPr>
            <a:spLocks noGrp="1"/>
          </p:cNvSpPr>
          <p:nvPr>
            <p:ph type="title"/>
          </p:nvPr>
        </p:nvSpPr>
        <p:spPr/>
        <p:txBody>
          <a:bodyPr>
            <a:normAutofit/>
          </a:bodyPr>
          <a:lstStyle/>
          <a:p>
            <a:r>
              <a:rPr lang="en-US" sz="7200" b="1" dirty="0">
                <a:effectLst>
                  <a:outerShdw blurRad="38100" dist="38100" dir="2700000" algn="tl">
                    <a:srgbClr val="000000">
                      <a:alpha val="43137"/>
                    </a:srgbClr>
                  </a:outerShdw>
                </a:effectLst>
              </a:rPr>
              <a:t>1 Timothy 2:6</a:t>
            </a:r>
          </a:p>
        </p:txBody>
      </p:sp>
      <p:sp>
        <p:nvSpPr>
          <p:cNvPr id="3" name="Content Placeholder 2">
            <a:extLst>
              <a:ext uri="{FF2B5EF4-FFF2-40B4-BE49-F238E27FC236}">
                <a16:creationId xmlns:a16="http://schemas.microsoft.com/office/drawing/2014/main" id="{815069FB-9817-4346-B480-0603C9A9D8F9}"/>
              </a:ext>
            </a:extLst>
          </p:cNvPr>
          <p:cNvSpPr>
            <a:spLocks noGrp="1"/>
          </p:cNvSpPr>
          <p:nvPr>
            <p:ph idx="1"/>
          </p:nvPr>
        </p:nvSpPr>
        <p:spPr>
          <a:xfrm>
            <a:off x="1097280" y="2334408"/>
            <a:ext cx="10058400" cy="3534685"/>
          </a:xfrm>
        </p:spPr>
        <p:txBody>
          <a:bodyPr>
            <a:normAutofit/>
          </a:bodyPr>
          <a:lstStyle/>
          <a:p>
            <a:r>
              <a:rPr lang="en-US" sz="4800" dirty="0"/>
              <a:t>“who gave Himself a ransom for all, to be testified in due time,”</a:t>
            </a:r>
          </a:p>
        </p:txBody>
      </p:sp>
    </p:spTree>
    <p:extLst>
      <p:ext uri="{BB962C8B-B14F-4D97-AF65-F5344CB8AC3E}">
        <p14:creationId xmlns:p14="http://schemas.microsoft.com/office/powerpoint/2010/main" val="117977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39093-2D1C-4C6B-A13A-6B875EA2BC19}"/>
              </a:ext>
            </a:extLst>
          </p:cNvPr>
          <p:cNvSpPr>
            <a:spLocks noGrp="1"/>
          </p:cNvSpPr>
          <p:nvPr>
            <p:ph type="title"/>
          </p:nvPr>
        </p:nvSpPr>
        <p:spPr/>
        <p:txBody>
          <a:bodyPr>
            <a:normAutofit/>
          </a:bodyPr>
          <a:lstStyle/>
          <a:p>
            <a:r>
              <a:rPr lang="en-US" sz="7200" b="1" dirty="0">
                <a:effectLst>
                  <a:outerShdw blurRad="38100" dist="38100" dir="2700000" algn="tl">
                    <a:srgbClr val="000000">
                      <a:alpha val="43137"/>
                    </a:srgbClr>
                  </a:outerShdw>
                </a:effectLst>
              </a:rPr>
              <a:t>1 Timothy 2:7</a:t>
            </a:r>
          </a:p>
        </p:txBody>
      </p:sp>
      <p:sp>
        <p:nvSpPr>
          <p:cNvPr id="3" name="Content Placeholder 2">
            <a:extLst>
              <a:ext uri="{FF2B5EF4-FFF2-40B4-BE49-F238E27FC236}">
                <a16:creationId xmlns:a16="http://schemas.microsoft.com/office/drawing/2014/main" id="{815069FB-9817-4346-B480-0603C9A9D8F9}"/>
              </a:ext>
            </a:extLst>
          </p:cNvPr>
          <p:cNvSpPr>
            <a:spLocks noGrp="1"/>
          </p:cNvSpPr>
          <p:nvPr>
            <p:ph idx="1"/>
          </p:nvPr>
        </p:nvSpPr>
        <p:spPr>
          <a:xfrm>
            <a:off x="1097280" y="2334408"/>
            <a:ext cx="10058400" cy="3534685"/>
          </a:xfrm>
        </p:spPr>
        <p:txBody>
          <a:bodyPr>
            <a:normAutofit/>
          </a:bodyPr>
          <a:lstStyle/>
          <a:p>
            <a:r>
              <a:rPr lang="en-US" sz="4800" dirty="0"/>
              <a:t>“for which I was appointed a preacher and an apostle – I am speaking the truth in Christ and not lying – a teacher of the Gentiles in faith and truth.”</a:t>
            </a:r>
          </a:p>
        </p:txBody>
      </p:sp>
    </p:spTree>
    <p:extLst>
      <p:ext uri="{BB962C8B-B14F-4D97-AF65-F5344CB8AC3E}">
        <p14:creationId xmlns:p14="http://schemas.microsoft.com/office/powerpoint/2010/main" val="147757768"/>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E3DA18C2-75F1-4980-A5F0-165F6F71DE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3310</TotalTime>
  <Words>601</Words>
  <Application>Microsoft Office PowerPoint</Application>
  <PresentationFormat>Widescreen</PresentationFormat>
  <Paragraphs>56</Paragraphs>
  <Slides>17</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Calibri</vt:lpstr>
      <vt:lpstr>Calibri Light</vt:lpstr>
      <vt:lpstr>Retrospect</vt:lpstr>
      <vt:lpstr>PowerPoint Presentation</vt:lpstr>
      <vt:lpstr>1 Timothy </vt:lpstr>
      <vt:lpstr>1 Timothy 2:1</vt:lpstr>
      <vt:lpstr>1 Timothy 2:2</vt:lpstr>
      <vt:lpstr>1 Timothy 2:3</vt:lpstr>
      <vt:lpstr>1 Timothy 2:4</vt:lpstr>
      <vt:lpstr>1 Timothy 2:5</vt:lpstr>
      <vt:lpstr>1 Timothy 2:6</vt:lpstr>
      <vt:lpstr>1 Timothy 2:7</vt:lpstr>
      <vt:lpstr>1 Timothy 2:8</vt:lpstr>
      <vt:lpstr>1 Timothy 2:9</vt:lpstr>
      <vt:lpstr>1 Timothy 2:10</vt:lpstr>
      <vt:lpstr>1 Timothy 2:11</vt:lpstr>
      <vt:lpstr>1 Timothy 2:12</vt:lpstr>
      <vt:lpstr>1 Timothy 2:13</vt:lpstr>
      <vt:lpstr>1 Timothy 2:14</vt:lpstr>
      <vt:lpstr>1 Timothy 2:15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Ridgeway</dc:creator>
  <cp:lastModifiedBy>Jason Ridgeway</cp:lastModifiedBy>
  <cp:revision>29</cp:revision>
  <cp:lastPrinted>2020-09-16T20:36:45Z</cp:lastPrinted>
  <dcterms:created xsi:type="dcterms:W3CDTF">2020-09-08T17:27:18Z</dcterms:created>
  <dcterms:modified xsi:type="dcterms:W3CDTF">2020-09-30T21:49:54Z</dcterms:modified>
</cp:coreProperties>
</file>