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60741" autoAdjust="0"/>
  </p:normalViewPr>
  <p:slideViewPr>
    <p:cSldViewPr snapToGrid="0">
      <p:cViewPr varScale="1">
        <p:scale>
          <a:sx n="55" d="100"/>
          <a:sy n="55" d="100"/>
        </p:scale>
        <p:origin x="14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4ADE9B-C916-48C7-9572-2263AF4D2D36}" type="datetimeFigureOut">
              <a:rPr lang="en-US" smtClean="0"/>
              <a:t>11/11/2020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44F2F-4A1F-4DC6-87CC-32983C273ABE}" type="slidenum">
              <a:rPr lang="en-US" smtClean="0"/>
              <a:t>‹#›</a:t>
            </a:fld>
            <a:endParaRPr lang="en-US"/>
          </a:p>
        </p:txBody>
      </p:sp>
    </p:spTree>
    <p:extLst>
      <p:ext uri="{BB962C8B-B14F-4D97-AF65-F5344CB8AC3E}">
        <p14:creationId xmlns:p14="http://schemas.microsoft.com/office/powerpoint/2010/main" val="2108086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“will of God” </a:t>
            </a:r>
            <a:r>
              <a:rPr lang="en-US" b="0" dirty="0"/>
              <a:t>= choice of God</a:t>
            </a:r>
          </a:p>
          <a:p>
            <a:endParaRPr lang="en-US" b="0" dirty="0"/>
          </a:p>
          <a:p>
            <a:r>
              <a:rPr lang="en-US" b="1" dirty="0"/>
              <a:t>“promise of life” = </a:t>
            </a:r>
            <a:r>
              <a:rPr lang="en-US" b="0" dirty="0"/>
              <a:t>to proclaim life in fellowship with Christ</a:t>
            </a:r>
          </a:p>
          <a:p>
            <a:r>
              <a:rPr lang="en-US" b="0" dirty="0"/>
              <a:t>	1.  With the shadow of death hanging over Paul, almost the first words regard the promise of everlasting life to Christians.</a:t>
            </a:r>
          </a:p>
          <a:p>
            <a:endParaRPr lang="en-US" b="0" dirty="0"/>
          </a:p>
          <a:p>
            <a:r>
              <a:rPr lang="en-US" b="1" dirty="0"/>
              <a:t>“in Christ Jesus”</a:t>
            </a:r>
            <a:r>
              <a:rPr lang="en-US" b="0" dirty="0"/>
              <a:t> = in order to receive this “promise” you must be in Christ.</a:t>
            </a:r>
          </a:p>
          <a:p>
            <a:r>
              <a:rPr lang="en-US" b="0" dirty="0"/>
              <a:t>	1.  Acts 2:38-39, “Then Peter said to them, ‘Repent, and let every one of you be baptized in the name of Jesus Christ for the remission of sins; and you shall receive the gift of the Holy Spirit.  For </a:t>
            </a:r>
            <a:r>
              <a:rPr lang="en-US" b="1" u="sng" dirty="0"/>
              <a:t>the promise</a:t>
            </a:r>
            <a:r>
              <a:rPr lang="en-US" b="0" u="none" dirty="0"/>
              <a:t> is to you and to your children, and to all who are afar off, as many as the Lord our God will call.”</a:t>
            </a:r>
            <a:endParaRPr lang="en-US" b="0" dirty="0"/>
          </a:p>
          <a:p>
            <a:r>
              <a:rPr lang="en-US" b="0" dirty="0"/>
              <a:t>	2.  Ephesians 1:13-14, “In Him you also trusted, after you heard the word of truth, the gospel of your salvation; in whom also, having believed, you were sealed with the Holy Spirit of </a:t>
            </a:r>
            <a:r>
              <a:rPr lang="en-US" b="1" u="sng" dirty="0"/>
              <a:t>promise</a:t>
            </a:r>
            <a:r>
              <a:rPr lang="en-US" b="0" u="none" dirty="0"/>
              <a:t>, who is the guarantee of our inheritance until the redemption of the purchased possession, to the praise of His glory.”</a:t>
            </a:r>
          </a:p>
          <a:p>
            <a:endParaRPr lang="en-US" b="0" u="none" dirty="0"/>
          </a:p>
          <a:p>
            <a:endParaRPr lang="en-US" b="0" dirty="0"/>
          </a:p>
          <a:p>
            <a:endParaRPr lang="en-US" b="1" dirty="0"/>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2</a:t>
            </a:fld>
            <a:endParaRPr lang="en-US"/>
          </a:p>
        </p:txBody>
      </p:sp>
    </p:spTree>
    <p:extLst>
      <p:ext uri="{BB962C8B-B14F-4D97-AF65-F5344CB8AC3E}">
        <p14:creationId xmlns:p14="http://schemas.microsoft.com/office/powerpoint/2010/main" val="305274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“reason”</a:t>
            </a:r>
          </a:p>
          <a:p>
            <a:endParaRPr lang="en-US" b="1" dirty="0"/>
          </a:p>
          <a:p>
            <a:r>
              <a:rPr lang="en-US" b="1" dirty="0"/>
              <a:t>“suffer these things”</a:t>
            </a:r>
          </a:p>
          <a:p>
            <a:endParaRPr lang="en-US" b="1" dirty="0"/>
          </a:p>
          <a:p>
            <a:r>
              <a:rPr lang="en-US" b="1" dirty="0"/>
              <a:t>“not ashamed”</a:t>
            </a:r>
          </a:p>
          <a:p>
            <a:endParaRPr lang="en-US" b="1" dirty="0"/>
          </a:p>
          <a:p>
            <a:r>
              <a:rPr lang="en-US" b="1" dirty="0"/>
              <a:t>“I know”</a:t>
            </a:r>
          </a:p>
          <a:p>
            <a:endParaRPr lang="en-US" b="1" dirty="0"/>
          </a:p>
          <a:p>
            <a:r>
              <a:rPr lang="en-US" b="1" dirty="0"/>
              <a:t>“persuaded”</a:t>
            </a:r>
          </a:p>
          <a:p>
            <a:endParaRPr lang="en-US" b="1" dirty="0"/>
          </a:p>
          <a:p>
            <a:r>
              <a:rPr lang="en-US" b="1" dirty="0"/>
              <a:t>“keep”</a:t>
            </a:r>
          </a:p>
          <a:p>
            <a:endParaRPr lang="en-US" b="1" dirty="0"/>
          </a:p>
          <a:p>
            <a:r>
              <a:rPr lang="en-US" b="1" dirty="0"/>
              <a:t>“committed to Him”</a:t>
            </a:r>
          </a:p>
          <a:p>
            <a:endParaRPr lang="en-US" b="1" dirty="0"/>
          </a:p>
          <a:p>
            <a:r>
              <a:rPr lang="en-US" b="1" dirty="0"/>
              <a:t>“until that Day”</a:t>
            </a:r>
          </a:p>
        </p:txBody>
      </p:sp>
      <p:sp>
        <p:nvSpPr>
          <p:cNvPr id="4" name="Slide Number Placeholder 3"/>
          <p:cNvSpPr>
            <a:spLocks noGrp="1"/>
          </p:cNvSpPr>
          <p:nvPr>
            <p:ph type="sldNum" sz="quarter" idx="5"/>
          </p:nvPr>
        </p:nvSpPr>
        <p:spPr/>
        <p:txBody>
          <a:bodyPr/>
          <a:lstStyle/>
          <a:p>
            <a:fld id="{53A44F2F-4A1F-4DC6-87CC-32983C273ABE}" type="slidenum">
              <a:rPr lang="en-US" smtClean="0"/>
              <a:t>13</a:t>
            </a:fld>
            <a:endParaRPr lang="en-US"/>
          </a:p>
        </p:txBody>
      </p:sp>
    </p:spTree>
    <p:extLst>
      <p:ext uri="{BB962C8B-B14F-4D97-AF65-F5344CB8AC3E}">
        <p14:creationId xmlns:p14="http://schemas.microsoft.com/office/powerpoint/2010/main" val="2833666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“Hold fast”</a:t>
            </a:r>
          </a:p>
          <a:p>
            <a:endParaRPr lang="en-US" b="1" dirty="0"/>
          </a:p>
          <a:p>
            <a:r>
              <a:rPr lang="en-US" b="1" dirty="0"/>
              <a:t>“the pattern”</a:t>
            </a:r>
          </a:p>
          <a:p>
            <a:endParaRPr lang="en-US" b="1" dirty="0"/>
          </a:p>
          <a:p>
            <a:r>
              <a:rPr lang="en-US" b="1" dirty="0"/>
              <a:t>“sound words”</a:t>
            </a:r>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14</a:t>
            </a:fld>
            <a:endParaRPr lang="en-US"/>
          </a:p>
        </p:txBody>
      </p:sp>
    </p:spTree>
    <p:extLst>
      <p:ext uri="{BB962C8B-B14F-4D97-AF65-F5344CB8AC3E}">
        <p14:creationId xmlns:p14="http://schemas.microsoft.com/office/powerpoint/2010/main" val="674698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“that good thing”</a:t>
            </a:r>
            <a:br>
              <a:rPr lang="en-US" b="1" dirty="0"/>
            </a:br>
            <a:endParaRPr lang="en-US" b="1" dirty="0"/>
          </a:p>
          <a:p>
            <a:r>
              <a:rPr lang="en-US" b="1" dirty="0"/>
              <a:t>“committed to you”</a:t>
            </a:r>
          </a:p>
          <a:p>
            <a:endParaRPr lang="en-US" b="1" dirty="0"/>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15</a:t>
            </a:fld>
            <a:endParaRPr lang="en-US"/>
          </a:p>
        </p:txBody>
      </p:sp>
    </p:spTree>
    <p:extLst>
      <p:ext uri="{BB962C8B-B14F-4D97-AF65-F5344CB8AC3E}">
        <p14:creationId xmlns:p14="http://schemas.microsoft.com/office/powerpoint/2010/main" val="517634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“turned away from me”</a:t>
            </a:r>
          </a:p>
        </p:txBody>
      </p:sp>
      <p:sp>
        <p:nvSpPr>
          <p:cNvPr id="4" name="Slide Number Placeholder 3"/>
          <p:cNvSpPr>
            <a:spLocks noGrp="1"/>
          </p:cNvSpPr>
          <p:nvPr>
            <p:ph type="sldNum" sz="quarter" idx="5"/>
          </p:nvPr>
        </p:nvSpPr>
        <p:spPr/>
        <p:txBody>
          <a:bodyPr/>
          <a:lstStyle/>
          <a:p>
            <a:fld id="{53A44F2F-4A1F-4DC6-87CC-32983C273ABE}" type="slidenum">
              <a:rPr lang="en-US" smtClean="0"/>
              <a:t>16</a:t>
            </a:fld>
            <a:endParaRPr lang="en-US"/>
          </a:p>
        </p:txBody>
      </p:sp>
    </p:spTree>
    <p:extLst>
      <p:ext uri="{BB962C8B-B14F-4D97-AF65-F5344CB8AC3E}">
        <p14:creationId xmlns:p14="http://schemas.microsoft.com/office/powerpoint/2010/main" val="3174925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“grant mercy”</a:t>
            </a:r>
          </a:p>
          <a:p>
            <a:endParaRPr lang="en-US" b="1" dirty="0"/>
          </a:p>
          <a:p>
            <a:r>
              <a:rPr lang="en-US" b="1" dirty="0"/>
              <a:t>“</a:t>
            </a:r>
            <a:r>
              <a:rPr lang="en-US" b="1" dirty="0" err="1"/>
              <a:t>Onesiphorus</a:t>
            </a:r>
            <a:r>
              <a:rPr lang="en-US" b="1" dirty="0"/>
              <a:t>”</a:t>
            </a:r>
          </a:p>
          <a:p>
            <a:endParaRPr lang="en-US" b="1" dirty="0"/>
          </a:p>
          <a:p>
            <a:r>
              <a:rPr lang="en-US" b="1" dirty="0"/>
              <a:t>“refreshed”</a:t>
            </a:r>
          </a:p>
          <a:p>
            <a:endParaRPr lang="en-US" b="1" dirty="0"/>
          </a:p>
          <a:p>
            <a:r>
              <a:rPr lang="en-US" b="1" dirty="0"/>
              <a:t>“not ashamed of my chain”</a:t>
            </a:r>
          </a:p>
          <a:p>
            <a:endParaRPr lang="en-US" b="1" dirty="0"/>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17</a:t>
            </a:fld>
            <a:endParaRPr lang="en-US"/>
          </a:p>
        </p:txBody>
      </p:sp>
    </p:spTree>
    <p:extLst>
      <p:ext uri="{BB962C8B-B14F-4D97-AF65-F5344CB8AC3E}">
        <p14:creationId xmlns:p14="http://schemas.microsoft.com/office/powerpoint/2010/main" val="1889587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“sought me out”</a:t>
            </a:r>
          </a:p>
          <a:p>
            <a:endParaRPr lang="en-US" b="1" dirty="0"/>
          </a:p>
          <a:p>
            <a:r>
              <a:rPr lang="en-US" b="1" dirty="0"/>
              <a:t>“very zealously”</a:t>
            </a:r>
          </a:p>
          <a:p>
            <a:endParaRPr lang="en-US" b="1" dirty="0"/>
          </a:p>
          <a:p>
            <a:r>
              <a:rPr lang="en-US" b="1" dirty="0"/>
              <a:t>“found me”</a:t>
            </a:r>
          </a:p>
        </p:txBody>
      </p:sp>
      <p:sp>
        <p:nvSpPr>
          <p:cNvPr id="4" name="Slide Number Placeholder 3"/>
          <p:cNvSpPr>
            <a:spLocks noGrp="1"/>
          </p:cNvSpPr>
          <p:nvPr>
            <p:ph type="sldNum" sz="quarter" idx="5"/>
          </p:nvPr>
        </p:nvSpPr>
        <p:spPr/>
        <p:txBody>
          <a:bodyPr/>
          <a:lstStyle/>
          <a:p>
            <a:fld id="{53A44F2F-4A1F-4DC6-87CC-32983C273ABE}" type="slidenum">
              <a:rPr lang="en-US" smtClean="0"/>
              <a:t>18</a:t>
            </a:fld>
            <a:endParaRPr lang="en-US"/>
          </a:p>
        </p:txBody>
      </p:sp>
    </p:spTree>
    <p:extLst>
      <p:ext uri="{BB962C8B-B14F-4D97-AF65-F5344CB8AC3E}">
        <p14:creationId xmlns:p14="http://schemas.microsoft.com/office/powerpoint/2010/main" val="2998677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“grant to him”</a:t>
            </a:r>
          </a:p>
          <a:p>
            <a:endParaRPr lang="en-US" b="1" dirty="0"/>
          </a:p>
          <a:p>
            <a:r>
              <a:rPr lang="en-US" b="1" dirty="0"/>
              <a:t>“find mercy”</a:t>
            </a:r>
          </a:p>
          <a:p>
            <a:endParaRPr lang="en-US" b="1" dirty="0"/>
          </a:p>
          <a:p>
            <a:r>
              <a:rPr lang="en-US" b="1" dirty="0"/>
              <a:t>“that Day”</a:t>
            </a:r>
          </a:p>
          <a:p>
            <a:endParaRPr lang="en-US" b="1" dirty="0"/>
          </a:p>
          <a:p>
            <a:r>
              <a:rPr lang="en-US" b="1" dirty="0"/>
              <a:t>“ministered” </a:t>
            </a:r>
          </a:p>
        </p:txBody>
      </p:sp>
      <p:sp>
        <p:nvSpPr>
          <p:cNvPr id="4" name="Slide Number Placeholder 3"/>
          <p:cNvSpPr>
            <a:spLocks noGrp="1"/>
          </p:cNvSpPr>
          <p:nvPr>
            <p:ph type="sldNum" sz="quarter" idx="5"/>
          </p:nvPr>
        </p:nvSpPr>
        <p:spPr/>
        <p:txBody>
          <a:bodyPr/>
          <a:lstStyle/>
          <a:p>
            <a:fld id="{53A44F2F-4A1F-4DC6-87CC-32983C273ABE}" type="slidenum">
              <a:rPr lang="en-US" smtClean="0"/>
              <a:t>19</a:t>
            </a:fld>
            <a:endParaRPr lang="en-US"/>
          </a:p>
        </p:txBody>
      </p:sp>
    </p:spTree>
    <p:extLst>
      <p:ext uri="{BB962C8B-B14F-4D97-AF65-F5344CB8AC3E}">
        <p14:creationId xmlns:p14="http://schemas.microsoft.com/office/powerpoint/2010/main" val="223899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“pure conscience” </a:t>
            </a:r>
            <a:r>
              <a:rPr lang="en-US" b="0" dirty="0"/>
              <a:t>= </a:t>
            </a:r>
          </a:p>
          <a:p>
            <a:r>
              <a:rPr lang="en-US" b="0" dirty="0"/>
              <a:t>	1.  “pure” = free from every admixture of what is false, sincere</a:t>
            </a:r>
          </a:p>
          <a:p>
            <a:r>
              <a:rPr lang="en-US" b="0" dirty="0"/>
              <a:t>	2.  “conscience” = the soul as distinguishing between what is morally good and bad, prompting to do the former and shun the latter, commending the one, condemning the other”</a:t>
            </a:r>
          </a:p>
          <a:p>
            <a:endParaRPr lang="en-US" b="0" dirty="0"/>
          </a:p>
          <a:p>
            <a:r>
              <a:rPr lang="en-US" b="1" dirty="0"/>
              <a:t>“as my forefathers did” </a:t>
            </a:r>
            <a:r>
              <a:rPr lang="en-US" b="0" dirty="0"/>
              <a:t>= In worshiping God through Christ, Paul was only doing the same thing which (in a sense) had been done by generations of his devout ancestors.</a:t>
            </a:r>
          </a:p>
          <a:p>
            <a:endParaRPr lang="en-US" b="0" dirty="0"/>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4</a:t>
            </a:fld>
            <a:endParaRPr lang="en-US"/>
          </a:p>
        </p:txBody>
      </p:sp>
    </p:spTree>
    <p:extLst>
      <p:ext uri="{BB962C8B-B14F-4D97-AF65-F5344CB8AC3E}">
        <p14:creationId xmlns:p14="http://schemas.microsoft.com/office/powerpoint/2010/main" val="3291341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“genuine” </a:t>
            </a:r>
            <a:r>
              <a:rPr lang="en-US" b="0" dirty="0"/>
              <a:t>= undisguised</a:t>
            </a:r>
          </a:p>
          <a:p>
            <a:endParaRPr lang="en-US" b="0" dirty="0"/>
          </a:p>
          <a:p>
            <a:r>
              <a:rPr lang="en-US" b="1" dirty="0"/>
              <a:t>“grandmother Lois” </a:t>
            </a:r>
            <a:r>
              <a:rPr lang="en-US" b="0" dirty="0"/>
              <a:t>= Jew</a:t>
            </a:r>
          </a:p>
          <a:p>
            <a:endParaRPr lang="en-US" b="0" dirty="0"/>
          </a:p>
          <a:p>
            <a:r>
              <a:rPr lang="en-US" b="1" dirty="0"/>
              <a:t>“mother Eunice” </a:t>
            </a:r>
            <a:r>
              <a:rPr lang="en-US" b="0" dirty="0"/>
              <a:t>= Jew (Timothy’s father was a gentile, and possibly even a pagan)</a:t>
            </a:r>
          </a:p>
          <a:p>
            <a:endParaRPr lang="en-US" b="0" dirty="0"/>
          </a:p>
          <a:p>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6</a:t>
            </a:fld>
            <a:endParaRPr lang="en-US"/>
          </a:p>
        </p:txBody>
      </p:sp>
    </p:spTree>
    <p:extLst>
      <p:ext uri="{BB962C8B-B14F-4D97-AF65-F5344CB8AC3E}">
        <p14:creationId xmlns:p14="http://schemas.microsoft.com/office/powerpoint/2010/main" val="3900371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“stir up”</a:t>
            </a:r>
            <a:r>
              <a:rPr lang="en-US" b="0" dirty="0"/>
              <a:t> = to kindle up, inflame, one’s mind, strength, zeal</a:t>
            </a:r>
          </a:p>
          <a:p>
            <a:endParaRPr lang="en-US" b="0" dirty="0"/>
          </a:p>
          <a:p>
            <a:r>
              <a:rPr lang="en-US" b="1" dirty="0"/>
              <a:t>“the gift of God” </a:t>
            </a:r>
            <a:r>
              <a:rPr lang="en-US" b="0" dirty="0"/>
              <a:t>= miraculous gift</a:t>
            </a:r>
          </a:p>
          <a:p>
            <a:endParaRPr lang="en-US" b="0" dirty="0"/>
          </a:p>
          <a:p>
            <a:r>
              <a:rPr lang="en-US" b="1" dirty="0"/>
              <a:t>“laying on of my hands” </a:t>
            </a:r>
            <a:r>
              <a:rPr lang="en-US" b="0" dirty="0"/>
              <a:t>= Paul had the ability to pass on the miraculous gifts through his laying on of hands.  Only the apostles had this gift </a:t>
            </a:r>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7</a:t>
            </a:fld>
            <a:endParaRPr lang="en-US"/>
          </a:p>
        </p:txBody>
      </p:sp>
    </p:spTree>
    <p:extLst>
      <p:ext uri="{BB962C8B-B14F-4D97-AF65-F5344CB8AC3E}">
        <p14:creationId xmlns:p14="http://schemas.microsoft.com/office/powerpoint/2010/main" val="1443271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spirit” </a:t>
            </a:r>
            <a:r>
              <a:rPr lang="en-US" b="0" dirty="0"/>
              <a:t>= of the life which one gets in fellowship with Christ</a:t>
            </a:r>
          </a:p>
          <a:p>
            <a:endParaRPr lang="en-US" b="0" dirty="0"/>
          </a:p>
          <a:p>
            <a:r>
              <a:rPr lang="en-US" b="1" dirty="0"/>
              <a:t>“fear” </a:t>
            </a:r>
            <a:r>
              <a:rPr lang="en-US" b="0" dirty="0"/>
              <a:t>= timidity, fearfulness, cowardice</a:t>
            </a:r>
            <a:endParaRPr lang="en-US" b="1" dirty="0"/>
          </a:p>
          <a:p>
            <a:endParaRPr lang="en-US" b="1" dirty="0"/>
          </a:p>
          <a:p>
            <a:r>
              <a:rPr lang="en-US" b="1" dirty="0"/>
              <a:t>“power”</a:t>
            </a:r>
            <a:r>
              <a:rPr lang="en-US" b="0" dirty="0"/>
              <a:t> = inherent power, power residing in a thing by virtue of its nature, or which a person or thing exerts and puts forth</a:t>
            </a:r>
            <a:endParaRPr lang="en-US" b="1" dirty="0"/>
          </a:p>
          <a:p>
            <a:endParaRPr lang="en-US" b="1" dirty="0"/>
          </a:p>
          <a:p>
            <a:r>
              <a:rPr lang="en-US" b="1" dirty="0"/>
              <a:t>“love”</a:t>
            </a:r>
          </a:p>
          <a:p>
            <a:endParaRPr lang="en-US" b="1" dirty="0"/>
          </a:p>
          <a:p>
            <a:r>
              <a:rPr lang="en-US" b="1" dirty="0"/>
              <a:t>“sound mind”</a:t>
            </a:r>
            <a:r>
              <a:rPr lang="en-US" b="0" dirty="0"/>
              <a:t> = self-control, moderation </a:t>
            </a:r>
            <a:endParaRPr lang="en-US" b="1" dirty="0"/>
          </a:p>
        </p:txBody>
      </p:sp>
      <p:sp>
        <p:nvSpPr>
          <p:cNvPr id="4" name="Slide Number Placeholder 3"/>
          <p:cNvSpPr>
            <a:spLocks noGrp="1"/>
          </p:cNvSpPr>
          <p:nvPr>
            <p:ph type="sldNum" sz="quarter" idx="5"/>
          </p:nvPr>
        </p:nvSpPr>
        <p:spPr/>
        <p:txBody>
          <a:bodyPr/>
          <a:lstStyle/>
          <a:p>
            <a:fld id="{53A44F2F-4A1F-4DC6-87CC-32983C273ABE}" type="slidenum">
              <a:rPr lang="en-US" smtClean="0"/>
              <a:t>8</a:t>
            </a:fld>
            <a:endParaRPr lang="en-US"/>
          </a:p>
        </p:txBody>
      </p:sp>
    </p:spTree>
    <p:extLst>
      <p:ext uri="{BB962C8B-B14F-4D97-AF65-F5344CB8AC3E}">
        <p14:creationId xmlns:p14="http://schemas.microsoft.com/office/powerpoint/2010/main" val="3586702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“ashamed” </a:t>
            </a:r>
          </a:p>
          <a:p>
            <a:endParaRPr lang="en-US" b="1" dirty="0"/>
          </a:p>
          <a:p>
            <a:r>
              <a:rPr lang="en-US" b="1" dirty="0"/>
              <a:t>“testimony”</a:t>
            </a:r>
          </a:p>
          <a:p>
            <a:endParaRPr lang="en-US" b="1" dirty="0"/>
          </a:p>
          <a:p>
            <a:r>
              <a:rPr lang="en-US" b="1" dirty="0"/>
              <a:t>“prisoner”</a:t>
            </a:r>
          </a:p>
          <a:p>
            <a:endParaRPr lang="en-US" b="1" dirty="0"/>
          </a:p>
          <a:p>
            <a:r>
              <a:rPr lang="en-US" b="1" dirty="0"/>
              <a:t>“sufferings for the gospel”</a:t>
            </a:r>
          </a:p>
          <a:p>
            <a:endParaRPr lang="en-US" b="1" dirty="0"/>
          </a:p>
          <a:p>
            <a:r>
              <a:rPr lang="en-US" b="1" dirty="0"/>
              <a:t>“power of God”</a:t>
            </a:r>
          </a:p>
        </p:txBody>
      </p:sp>
      <p:sp>
        <p:nvSpPr>
          <p:cNvPr id="4" name="Slide Number Placeholder 3"/>
          <p:cNvSpPr>
            <a:spLocks noGrp="1"/>
          </p:cNvSpPr>
          <p:nvPr>
            <p:ph type="sldNum" sz="quarter" idx="5"/>
          </p:nvPr>
        </p:nvSpPr>
        <p:spPr/>
        <p:txBody>
          <a:bodyPr/>
          <a:lstStyle/>
          <a:p>
            <a:fld id="{53A44F2F-4A1F-4DC6-87CC-32983C273ABE}" type="slidenum">
              <a:rPr lang="en-US" smtClean="0"/>
              <a:t>9</a:t>
            </a:fld>
            <a:endParaRPr lang="en-US"/>
          </a:p>
        </p:txBody>
      </p:sp>
    </p:spTree>
    <p:extLst>
      <p:ext uri="{BB962C8B-B14F-4D97-AF65-F5344CB8AC3E}">
        <p14:creationId xmlns:p14="http://schemas.microsoft.com/office/powerpoint/2010/main" val="357599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 holy calling” </a:t>
            </a:r>
          </a:p>
          <a:p>
            <a:endParaRPr lang="en-US" b="1" dirty="0"/>
          </a:p>
          <a:p>
            <a:r>
              <a:rPr lang="en-US" b="1" dirty="0"/>
              <a:t>“our works”</a:t>
            </a:r>
          </a:p>
          <a:p>
            <a:endParaRPr lang="en-US" b="1" dirty="0"/>
          </a:p>
          <a:p>
            <a:r>
              <a:rPr lang="en-US" b="1" dirty="0"/>
              <a:t>“according to His own purpose”</a:t>
            </a:r>
          </a:p>
          <a:p>
            <a:endParaRPr lang="en-US" b="1" dirty="0"/>
          </a:p>
          <a:p>
            <a:r>
              <a:rPr lang="en-US" b="1" dirty="0"/>
              <a:t>“before time began”</a:t>
            </a:r>
          </a:p>
        </p:txBody>
      </p:sp>
      <p:sp>
        <p:nvSpPr>
          <p:cNvPr id="4" name="Slide Number Placeholder 3"/>
          <p:cNvSpPr>
            <a:spLocks noGrp="1"/>
          </p:cNvSpPr>
          <p:nvPr>
            <p:ph type="sldNum" sz="quarter" idx="5"/>
          </p:nvPr>
        </p:nvSpPr>
        <p:spPr/>
        <p:txBody>
          <a:bodyPr/>
          <a:lstStyle/>
          <a:p>
            <a:fld id="{53A44F2F-4A1F-4DC6-87CC-32983C273ABE}" type="slidenum">
              <a:rPr lang="en-US" smtClean="0"/>
              <a:t>10</a:t>
            </a:fld>
            <a:endParaRPr lang="en-US"/>
          </a:p>
        </p:txBody>
      </p:sp>
    </p:spTree>
    <p:extLst>
      <p:ext uri="{BB962C8B-B14F-4D97-AF65-F5344CB8AC3E}">
        <p14:creationId xmlns:p14="http://schemas.microsoft.com/office/powerpoint/2010/main" val="2908658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44F2F-4A1F-4DC6-87CC-32983C273ABE}" type="slidenum">
              <a:rPr lang="en-US" smtClean="0"/>
              <a:t>11</a:t>
            </a:fld>
            <a:endParaRPr lang="en-US"/>
          </a:p>
        </p:txBody>
      </p:sp>
    </p:spTree>
    <p:extLst>
      <p:ext uri="{BB962C8B-B14F-4D97-AF65-F5344CB8AC3E}">
        <p14:creationId xmlns:p14="http://schemas.microsoft.com/office/powerpoint/2010/main" val="535869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“appointed”</a:t>
            </a:r>
          </a:p>
          <a:p>
            <a:endParaRPr lang="en-US" b="1" dirty="0"/>
          </a:p>
          <a:p>
            <a:r>
              <a:rPr lang="en-US" b="1" dirty="0"/>
              <a:t>“preacher”</a:t>
            </a:r>
          </a:p>
          <a:p>
            <a:endParaRPr lang="en-US" b="1" dirty="0"/>
          </a:p>
          <a:p>
            <a:r>
              <a:rPr lang="en-US" b="1" dirty="0"/>
              <a:t>“apostle”</a:t>
            </a:r>
          </a:p>
          <a:p>
            <a:endParaRPr lang="en-US" b="1" dirty="0"/>
          </a:p>
          <a:p>
            <a:r>
              <a:rPr lang="en-US" b="1" dirty="0"/>
              <a:t>“teacher”</a:t>
            </a:r>
          </a:p>
        </p:txBody>
      </p:sp>
      <p:sp>
        <p:nvSpPr>
          <p:cNvPr id="4" name="Slide Number Placeholder 3"/>
          <p:cNvSpPr>
            <a:spLocks noGrp="1"/>
          </p:cNvSpPr>
          <p:nvPr>
            <p:ph type="sldNum" sz="quarter" idx="5"/>
          </p:nvPr>
        </p:nvSpPr>
        <p:spPr/>
        <p:txBody>
          <a:bodyPr/>
          <a:lstStyle/>
          <a:p>
            <a:fld id="{53A44F2F-4A1F-4DC6-87CC-32983C273ABE}" type="slidenum">
              <a:rPr lang="en-US" smtClean="0"/>
              <a:t>12</a:t>
            </a:fld>
            <a:endParaRPr lang="en-US"/>
          </a:p>
        </p:txBody>
      </p:sp>
    </p:spTree>
    <p:extLst>
      <p:ext uri="{BB962C8B-B14F-4D97-AF65-F5344CB8AC3E}">
        <p14:creationId xmlns:p14="http://schemas.microsoft.com/office/powerpoint/2010/main" val="123710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EC60-995E-411F-81CE-7641731626C9}"/>
              </a:ext>
            </a:extLst>
          </p:cNvPr>
          <p:cNvSpPr>
            <a:spLocks noGrp="1"/>
          </p:cNvSpPr>
          <p:nvPr>
            <p:ph type="ctrTitle"/>
          </p:nvPr>
        </p:nvSpPr>
        <p:spPr/>
        <p:txBody>
          <a:bodyPr>
            <a:normAutofit/>
          </a:bodyPr>
          <a:lstStyle/>
          <a:p>
            <a:r>
              <a:rPr lang="en-US" sz="9600" dirty="0">
                <a:effectLst>
                  <a:outerShdw blurRad="38100" dist="38100" dir="2700000" algn="tl">
                    <a:srgbClr val="000000">
                      <a:alpha val="43137"/>
                    </a:srgbClr>
                  </a:outerShdw>
                </a:effectLst>
                <a:latin typeface="Elephant" panose="02020904090505020303" pitchFamily="18" charset="0"/>
              </a:rPr>
              <a:t>2 Timothy</a:t>
            </a:r>
          </a:p>
        </p:txBody>
      </p:sp>
      <p:sp>
        <p:nvSpPr>
          <p:cNvPr id="3" name="Subtitle 2">
            <a:extLst>
              <a:ext uri="{FF2B5EF4-FFF2-40B4-BE49-F238E27FC236}">
                <a16:creationId xmlns:a16="http://schemas.microsoft.com/office/drawing/2014/main" id="{5C1DBF93-7293-4513-BF2C-A48EA8378100}"/>
              </a:ext>
            </a:extLst>
          </p:cNvPr>
          <p:cNvSpPr>
            <a:spLocks noGrp="1"/>
          </p:cNvSpPr>
          <p:nvPr>
            <p:ph type="subTitle" idx="1"/>
          </p:nvPr>
        </p:nvSpPr>
        <p:spPr/>
        <p:txBody>
          <a:bodyPr>
            <a:normAutofit/>
          </a:bodyPr>
          <a:lstStyle/>
          <a:p>
            <a:r>
              <a:rPr lang="en-US" sz="5400" dirty="0">
                <a:effectLst>
                  <a:outerShdw blurRad="38100" dist="38100" dir="2700000" algn="tl">
                    <a:srgbClr val="000000">
                      <a:alpha val="43137"/>
                    </a:srgbClr>
                  </a:outerShdw>
                </a:effectLst>
              </a:rPr>
              <a:t>Chapter 1</a:t>
            </a:r>
          </a:p>
        </p:txBody>
      </p:sp>
    </p:spTree>
    <p:extLst>
      <p:ext uri="{BB962C8B-B14F-4D97-AF65-F5344CB8AC3E}">
        <p14:creationId xmlns:p14="http://schemas.microsoft.com/office/powerpoint/2010/main" val="89265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1:9</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fontScale="92500"/>
          </a:bodyPr>
          <a:lstStyle/>
          <a:p>
            <a:pPr marL="0" indent="0">
              <a:buNone/>
            </a:pPr>
            <a:r>
              <a:rPr lang="en-US" sz="4400" dirty="0"/>
              <a:t>“who has saved us and called us with a holy calling, not according to our works, but according to His own purpose and grace which was given to us in Christ Jesus before time began,”</a:t>
            </a:r>
          </a:p>
        </p:txBody>
      </p:sp>
    </p:spTree>
    <p:extLst>
      <p:ext uri="{BB962C8B-B14F-4D97-AF65-F5344CB8AC3E}">
        <p14:creationId xmlns:p14="http://schemas.microsoft.com/office/powerpoint/2010/main" val="116698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1:10</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lnSpcReduction="10000"/>
          </a:bodyPr>
          <a:lstStyle/>
          <a:p>
            <a:pPr marL="0" indent="0">
              <a:buNone/>
            </a:pPr>
            <a:r>
              <a:rPr lang="en-US" sz="4400" dirty="0"/>
              <a:t>“but has now been revealed by the appearing of our Savior Jesus Christ, who has abolished death and brought life and immortality to light through the gospel,”</a:t>
            </a:r>
          </a:p>
        </p:txBody>
      </p:sp>
    </p:spTree>
    <p:extLst>
      <p:ext uri="{BB962C8B-B14F-4D97-AF65-F5344CB8AC3E}">
        <p14:creationId xmlns:p14="http://schemas.microsoft.com/office/powerpoint/2010/main" val="3051166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1:11</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“to which I was appointed a preacher, an apostle, and a teacher of the Gentiles.”</a:t>
            </a:r>
          </a:p>
        </p:txBody>
      </p:sp>
    </p:spTree>
    <p:extLst>
      <p:ext uri="{BB962C8B-B14F-4D97-AF65-F5344CB8AC3E}">
        <p14:creationId xmlns:p14="http://schemas.microsoft.com/office/powerpoint/2010/main" val="2090243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1:12</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fontScale="92500" lnSpcReduction="20000"/>
          </a:bodyPr>
          <a:lstStyle/>
          <a:p>
            <a:pPr marL="0" indent="0">
              <a:buNone/>
            </a:pPr>
            <a:r>
              <a:rPr lang="en-US" sz="4400" dirty="0"/>
              <a:t>“For this reason I also suffer these things; nevertheless I am not ashamed, for I know whom I have believed and am persuaded that He is able to keep what I have committed to Him until that Day.”</a:t>
            </a:r>
          </a:p>
        </p:txBody>
      </p:sp>
    </p:spTree>
    <p:extLst>
      <p:ext uri="{BB962C8B-B14F-4D97-AF65-F5344CB8AC3E}">
        <p14:creationId xmlns:p14="http://schemas.microsoft.com/office/powerpoint/2010/main" val="171879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1:13</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“Hold fast the pattern of sound words which you have heard from me, in faith and love which are in Christ Jesus.”</a:t>
            </a:r>
          </a:p>
        </p:txBody>
      </p:sp>
    </p:spTree>
    <p:extLst>
      <p:ext uri="{BB962C8B-B14F-4D97-AF65-F5344CB8AC3E}">
        <p14:creationId xmlns:p14="http://schemas.microsoft.com/office/powerpoint/2010/main" val="388605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1:14</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“That good thing which was committed to you, keep by the Holy Spirit who dwells in us.”</a:t>
            </a:r>
          </a:p>
        </p:txBody>
      </p:sp>
    </p:spTree>
    <p:extLst>
      <p:ext uri="{BB962C8B-B14F-4D97-AF65-F5344CB8AC3E}">
        <p14:creationId xmlns:p14="http://schemas.microsoft.com/office/powerpoint/2010/main" val="1593350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1:15</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“This you know, that all those in Asia have turned away from me, among whom are </a:t>
            </a:r>
            <a:r>
              <a:rPr lang="en-US" sz="4400" dirty="0" err="1"/>
              <a:t>Phygellus</a:t>
            </a:r>
            <a:r>
              <a:rPr lang="en-US" sz="4400" dirty="0"/>
              <a:t> and Hermogenes.”</a:t>
            </a:r>
          </a:p>
        </p:txBody>
      </p:sp>
    </p:spTree>
    <p:extLst>
      <p:ext uri="{BB962C8B-B14F-4D97-AF65-F5344CB8AC3E}">
        <p14:creationId xmlns:p14="http://schemas.microsoft.com/office/powerpoint/2010/main" val="3836104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1:16</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“The Lord grant mercy to the household of </a:t>
            </a:r>
            <a:r>
              <a:rPr lang="en-US" sz="4400" dirty="0" err="1"/>
              <a:t>Onesiphorus</a:t>
            </a:r>
            <a:r>
              <a:rPr lang="en-US" sz="4400" dirty="0"/>
              <a:t>, for he often refreshed me, and was not ashamed of my chain;”</a:t>
            </a:r>
          </a:p>
        </p:txBody>
      </p:sp>
    </p:spTree>
    <p:extLst>
      <p:ext uri="{BB962C8B-B14F-4D97-AF65-F5344CB8AC3E}">
        <p14:creationId xmlns:p14="http://schemas.microsoft.com/office/powerpoint/2010/main" val="3902034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1:17</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“but when he arrived in Rome, he sought me out very zealously and found me.”</a:t>
            </a:r>
          </a:p>
        </p:txBody>
      </p:sp>
    </p:spTree>
    <p:extLst>
      <p:ext uri="{BB962C8B-B14F-4D97-AF65-F5344CB8AC3E}">
        <p14:creationId xmlns:p14="http://schemas.microsoft.com/office/powerpoint/2010/main" val="4091406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1:18</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a:bodyPr>
          <a:lstStyle/>
          <a:p>
            <a:pPr marL="0" indent="0">
              <a:buNone/>
            </a:pPr>
            <a:r>
              <a:rPr lang="en-US" sz="4400" dirty="0"/>
              <a:t>“The Lord grant to him that he may find mercy from the Lord in that Day – and you know very well how many ways he ministered to me </a:t>
            </a:r>
            <a:r>
              <a:rPr lang="en-US" sz="4400"/>
              <a:t>at Ephesus.”</a:t>
            </a:r>
            <a:endParaRPr lang="en-US" sz="4400" dirty="0"/>
          </a:p>
        </p:txBody>
      </p:sp>
    </p:spTree>
    <p:extLst>
      <p:ext uri="{BB962C8B-B14F-4D97-AF65-F5344CB8AC3E}">
        <p14:creationId xmlns:p14="http://schemas.microsoft.com/office/powerpoint/2010/main" val="87834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1:1</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“Paul, an apostle of Jesus Christ by the will of God, according to the promise of life which is in Christ Jesus,”</a:t>
            </a:r>
          </a:p>
        </p:txBody>
      </p:sp>
    </p:spTree>
    <p:extLst>
      <p:ext uri="{BB962C8B-B14F-4D97-AF65-F5344CB8AC3E}">
        <p14:creationId xmlns:p14="http://schemas.microsoft.com/office/powerpoint/2010/main" val="3497500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1:2</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“To Timothy, a beloved son: Grace, mercy, and peace from God the Father and Christ Jesus our Lord.”</a:t>
            </a:r>
          </a:p>
        </p:txBody>
      </p:sp>
    </p:spTree>
    <p:extLst>
      <p:ext uri="{BB962C8B-B14F-4D97-AF65-F5344CB8AC3E}">
        <p14:creationId xmlns:p14="http://schemas.microsoft.com/office/powerpoint/2010/main" val="2428150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1:3</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lnSpcReduction="10000"/>
          </a:bodyPr>
          <a:lstStyle/>
          <a:p>
            <a:pPr marL="0" indent="0">
              <a:buNone/>
            </a:pPr>
            <a:r>
              <a:rPr lang="en-US" sz="4400" dirty="0"/>
              <a:t>“I thank God, whom I serve with a pure conscience, as my forefathers did, as without ceasing I remember you in my prayers night and day,”</a:t>
            </a:r>
          </a:p>
        </p:txBody>
      </p:sp>
    </p:spTree>
    <p:extLst>
      <p:ext uri="{BB962C8B-B14F-4D97-AF65-F5344CB8AC3E}">
        <p14:creationId xmlns:p14="http://schemas.microsoft.com/office/powerpoint/2010/main" val="3173019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1:4</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“greatly desiring to see you, being mindful of your tears, that I may be filled with joy,”</a:t>
            </a:r>
          </a:p>
        </p:txBody>
      </p:sp>
    </p:spTree>
    <p:extLst>
      <p:ext uri="{BB962C8B-B14F-4D97-AF65-F5344CB8AC3E}">
        <p14:creationId xmlns:p14="http://schemas.microsoft.com/office/powerpoint/2010/main" val="215873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1:5</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fontScale="92500" lnSpcReduction="20000"/>
          </a:bodyPr>
          <a:lstStyle/>
          <a:p>
            <a:pPr marL="0" indent="0">
              <a:buNone/>
            </a:pPr>
            <a:r>
              <a:rPr lang="en-US" sz="4400" dirty="0"/>
              <a:t>“when I call to remembrance the genuine faith that is in you, which dwelt first in your grandmother Lois and your mother Eunice, and I am persuaded is in you also.”</a:t>
            </a:r>
          </a:p>
        </p:txBody>
      </p:sp>
    </p:spTree>
    <p:extLst>
      <p:ext uri="{BB962C8B-B14F-4D97-AF65-F5344CB8AC3E}">
        <p14:creationId xmlns:p14="http://schemas.microsoft.com/office/powerpoint/2010/main" val="291701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1:6</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“Therefore I remind you to stir up the gift of God which is in you through the laying on of my hands.”</a:t>
            </a:r>
          </a:p>
        </p:txBody>
      </p:sp>
    </p:spTree>
    <p:extLst>
      <p:ext uri="{BB962C8B-B14F-4D97-AF65-F5344CB8AC3E}">
        <p14:creationId xmlns:p14="http://schemas.microsoft.com/office/powerpoint/2010/main" val="351709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1:7</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p:txBody>
          <a:bodyPr>
            <a:normAutofit/>
          </a:bodyPr>
          <a:lstStyle/>
          <a:p>
            <a:pPr marL="0" indent="0">
              <a:buNone/>
            </a:pPr>
            <a:r>
              <a:rPr lang="en-US" sz="4400" dirty="0"/>
              <a:t>“For God has not given us a spirit of fear, but of power and of love and of a sound mind.” </a:t>
            </a:r>
          </a:p>
        </p:txBody>
      </p:sp>
    </p:spTree>
    <p:extLst>
      <p:ext uri="{BB962C8B-B14F-4D97-AF65-F5344CB8AC3E}">
        <p14:creationId xmlns:p14="http://schemas.microsoft.com/office/powerpoint/2010/main" val="201871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F9E9A-AC59-49DE-8B22-E6854778DBC2}"/>
              </a:ext>
            </a:extLst>
          </p:cNvPr>
          <p:cNvSpPr>
            <a:spLocks noGrp="1"/>
          </p:cNvSpPr>
          <p:nvPr>
            <p:ph type="title"/>
          </p:nvPr>
        </p:nvSpPr>
        <p:spPr/>
        <p:txBody>
          <a:bodyPr>
            <a:normAutofit/>
          </a:bodyPr>
          <a:lstStyle/>
          <a:p>
            <a:r>
              <a:rPr lang="en-US" sz="6000" dirty="0"/>
              <a:t>2 Timothy 1:8</a:t>
            </a:r>
          </a:p>
        </p:txBody>
      </p:sp>
      <p:sp>
        <p:nvSpPr>
          <p:cNvPr id="3" name="Content Placeholder 2">
            <a:extLst>
              <a:ext uri="{FF2B5EF4-FFF2-40B4-BE49-F238E27FC236}">
                <a16:creationId xmlns:a16="http://schemas.microsoft.com/office/drawing/2014/main" id="{48F7335E-96C7-4035-A777-2058A0EBD78B}"/>
              </a:ext>
            </a:extLst>
          </p:cNvPr>
          <p:cNvSpPr>
            <a:spLocks noGrp="1"/>
          </p:cNvSpPr>
          <p:nvPr>
            <p:ph idx="1"/>
          </p:nvPr>
        </p:nvSpPr>
        <p:spPr>
          <a:xfrm>
            <a:off x="5118447" y="580913"/>
            <a:ext cx="6281873" cy="6035039"/>
          </a:xfrm>
        </p:spPr>
        <p:txBody>
          <a:bodyPr>
            <a:normAutofit lnSpcReduction="10000"/>
          </a:bodyPr>
          <a:lstStyle/>
          <a:p>
            <a:pPr marL="0" indent="0">
              <a:buNone/>
            </a:pPr>
            <a:r>
              <a:rPr lang="en-US" sz="4400" dirty="0"/>
              <a:t>“Therefore do not be ashamed of the testimony of our Lord, nor of me His prisoner, but share with me in the sufferings for the gospel according to the power of God,”</a:t>
            </a:r>
          </a:p>
        </p:txBody>
      </p:sp>
    </p:spTree>
    <p:extLst>
      <p:ext uri="{BB962C8B-B14F-4D97-AF65-F5344CB8AC3E}">
        <p14:creationId xmlns:p14="http://schemas.microsoft.com/office/powerpoint/2010/main" val="173058042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99</TotalTime>
  <Words>1183</Words>
  <Application>Microsoft Office PowerPoint</Application>
  <PresentationFormat>Widescreen</PresentationFormat>
  <Paragraphs>153</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Calibri Light</vt:lpstr>
      <vt:lpstr>Elephant</vt:lpstr>
      <vt:lpstr>Rockwell</vt:lpstr>
      <vt:lpstr>Wingdings</vt:lpstr>
      <vt:lpstr>Atlas</vt:lpstr>
      <vt:lpstr>2 Timothy</vt:lpstr>
      <vt:lpstr>2 Timothy 1:1</vt:lpstr>
      <vt:lpstr>2 Timothy 1:2</vt:lpstr>
      <vt:lpstr>2 Timothy 1:3</vt:lpstr>
      <vt:lpstr>2 Timothy 1:4</vt:lpstr>
      <vt:lpstr>2 Timothy 1:5</vt:lpstr>
      <vt:lpstr>2 Timothy 1:6</vt:lpstr>
      <vt:lpstr>2 Timothy 1:7</vt:lpstr>
      <vt:lpstr>2 Timothy 1:8</vt:lpstr>
      <vt:lpstr>2 Timothy 1:9</vt:lpstr>
      <vt:lpstr>2 Timothy 1:10</vt:lpstr>
      <vt:lpstr>2 Timothy 1:11</vt:lpstr>
      <vt:lpstr>2 Timothy 1:12</vt:lpstr>
      <vt:lpstr>2 Timothy 1:13</vt:lpstr>
      <vt:lpstr>2 Timothy 1:14</vt:lpstr>
      <vt:lpstr>2 Timothy 1:15</vt:lpstr>
      <vt:lpstr>2 Timothy 1:16</vt:lpstr>
      <vt:lpstr>2 Timothy 1:17</vt:lpstr>
      <vt:lpstr>2 Timothy 1:18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Timothy</dc:title>
  <dc:creator>Jason Ridgeway</dc:creator>
  <cp:lastModifiedBy>Jason Ridgeway</cp:lastModifiedBy>
  <cp:revision>7</cp:revision>
  <dcterms:created xsi:type="dcterms:W3CDTF">2020-10-23T16:27:39Z</dcterms:created>
  <dcterms:modified xsi:type="dcterms:W3CDTF">2020-11-11T17:37:54Z</dcterms:modified>
</cp:coreProperties>
</file>