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EEC60-995E-411F-81CE-764173162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2 Timothy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DBF93-7293-4513-BF2C-A48EA83781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</a:t>
            </a:r>
          </a:p>
        </p:txBody>
      </p:sp>
    </p:spTree>
    <p:extLst>
      <p:ext uri="{BB962C8B-B14F-4D97-AF65-F5344CB8AC3E}">
        <p14:creationId xmlns:p14="http://schemas.microsoft.com/office/powerpoint/2010/main" val="892655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they will progress no further, for their folly will be manifest to all, as theirs also was.”</a:t>
            </a:r>
          </a:p>
        </p:txBody>
      </p:sp>
    </p:spTree>
    <p:extLst>
      <p:ext uri="{BB962C8B-B14F-4D97-AF65-F5344CB8AC3E}">
        <p14:creationId xmlns:p14="http://schemas.microsoft.com/office/powerpoint/2010/main" val="116698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you have carefully followed my doctrine, manner of life, purpose, faith, longsuffering, love perseverance,”</a:t>
            </a:r>
          </a:p>
        </p:txBody>
      </p:sp>
    </p:spTree>
    <p:extLst>
      <p:ext uri="{BB962C8B-B14F-4D97-AF65-F5344CB8AC3E}">
        <p14:creationId xmlns:p14="http://schemas.microsoft.com/office/powerpoint/2010/main" val="305116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/>
              <a:t>“persecutions, afflictions, which happened to me at Antioch, at Iconium, at Lystra – what persecutions I endured.  And out of them all the Lord delivered me.”</a:t>
            </a:r>
          </a:p>
        </p:txBody>
      </p:sp>
    </p:spTree>
    <p:extLst>
      <p:ext uri="{BB962C8B-B14F-4D97-AF65-F5344CB8AC3E}">
        <p14:creationId xmlns:p14="http://schemas.microsoft.com/office/powerpoint/2010/main" val="2090243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“Yes, and all who desire to live godly in Christ Jesus will suffer persecution.”</a:t>
            </a:r>
          </a:p>
        </p:txBody>
      </p:sp>
    </p:spTree>
    <p:extLst>
      <p:ext uri="{BB962C8B-B14F-4D97-AF65-F5344CB8AC3E}">
        <p14:creationId xmlns:p14="http://schemas.microsoft.com/office/powerpoint/2010/main" val="171879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evil men and impostors will grow worse and worse, deceiving and being deceived.”</a:t>
            </a:r>
          </a:p>
        </p:txBody>
      </p:sp>
    </p:spTree>
    <p:extLst>
      <p:ext uri="{BB962C8B-B14F-4D97-AF65-F5344CB8AC3E}">
        <p14:creationId xmlns:p14="http://schemas.microsoft.com/office/powerpoint/2010/main" val="3886052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you must continue in the things which you have learned and been assured of, knowing from whom you have learned them,”</a:t>
            </a:r>
          </a:p>
        </p:txBody>
      </p:sp>
    </p:spTree>
    <p:extLst>
      <p:ext uri="{BB962C8B-B14F-4D97-AF65-F5344CB8AC3E}">
        <p14:creationId xmlns:p14="http://schemas.microsoft.com/office/powerpoint/2010/main" val="1593350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/>
              <a:t>“and that from childhood you have known the Holy Scriptures, which are able to make you wise for salvation through faith which is in Christ Jesus.”</a:t>
            </a:r>
          </a:p>
        </p:txBody>
      </p:sp>
    </p:spTree>
    <p:extLst>
      <p:ext uri="{BB962C8B-B14F-4D97-AF65-F5344CB8AC3E}">
        <p14:creationId xmlns:p14="http://schemas.microsoft.com/office/powerpoint/2010/main" val="3836104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“All Scripture is given by inspiration of God, and is profitable for doctrine, for reproof, for correction, for instruction in righteousness,”</a:t>
            </a:r>
          </a:p>
        </p:txBody>
      </p:sp>
    </p:spTree>
    <p:extLst>
      <p:ext uri="{BB962C8B-B14F-4D97-AF65-F5344CB8AC3E}">
        <p14:creationId xmlns:p14="http://schemas.microsoft.com/office/powerpoint/2010/main" val="3902034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“that the man of God may be complete, thoroughly equipped for every good work.”</a:t>
            </a:r>
          </a:p>
        </p:txBody>
      </p:sp>
    </p:spTree>
    <p:extLst>
      <p:ext uri="{BB962C8B-B14F-4D97-AF65-F5344CB8AC3E}">
        <p14:creationId xmlns:p14="http://schemas.microsoft.com/office/powerpoint/2010/main" val="409140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know this, that in the last days perilous times will come:</a:t>
            </a:r>
          </a:p>
        </p:txBody>
      </p:sp>
    </p:spTree>
    <p:extLst>
      <p:ext uri="{BB962C8B-B14F-4D97-AF65-F5344CB8AC3E}">
        <p14:creationId xmlns:p14="http://schemas.microsoft.com/office/powerpoint/2010/main" val="349750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“For man will be lovers of themselves, lovers of money, boasters, proud, blasphemers, disobedient to parents, unthankful, unholy,”</a:t>
            </a:r>
          </a:p>
        </p:txBody>
      </p:sp>
    </p:spTree>
    <p:extLst>
      <p:ext uri="{BB962C8B-B14F-4D97-AF65-F5344CB8AC3E}">
        <p14:creationId xmlns:p14="http://schemas.microsoft.com/office/powerpoint/2010/main" val="242815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“unloving, unforgiving, slanderers, without self-control, brutal, despisers of good,”</a:t>
            </a:r>
          </a:p>
        </p:txBody>
      </p:sp>
    </p:spTree>
    <p:extLst>
      <p:ext uri="{BB962C8B-B14F-4D97-AF65-F5344CB8AC3E}">
        <p14:creationId xmlns:p14="http://schemas.microsoft.com/office/powerpoint/2010/main" val="317301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“traitors, headstrong, haughty, lovers of pleasure rather than lovers of God,”</a:t>
            </a:r>
          </a:p>
        </p:txBody>
      </p:sp>
    </p:spTree>
    <p:extLst>
      <p:ext uri="{BB962C8B-B14F-4D97-AF65-F5344CB8AC3E}">
        <p14:creationId xmlns:p14="http://schemas.microsoft.com/office/powerpoint/2010/main" val="215873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“having a form of godliness but denying its power.  And from such people turn away!”</a:t>
            </a:r>
          </a:p>
        </p:txBody>
      </p:sp>
    </p:spTree>
    <p:extLst>
      <p:ext uri="{BB962C8B-B14F-4D97-AF65-F5344CB8AC3E}">
        <p14:creationId xmlns:p14="http://schemas.microsoft.com/office/powerpoint/2010/main" val="291701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/>
              <a:t>“For of this sort are those who creep into households and make captives of gullible women loaded down with sins, led away by various lusts,”</a:t>
            </a:r>
          </a:p>
        </p:txBody>
      </p:sp>
    </p:spTree>
    <p:extLst>
      <p:ext uri="{BB962C8B-B14F-4D97-AF65-F5344CB8AC3E}">
        <p14:creationId xmlns:p14="http://schemas.microsoft.com/office/powerpoint/2010/main" val="351709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“always learning and never able to come to the knowledge of the truth.”</a:t>
            </a:r>
          </a:p>
        </p:txBody>
      </p:sp>
    </p:spTree>
    <p:extLst>
      <p:ext uri="{BB962C8B-B14F-4D97-AF65-F5344CB8AC3E}">
        <p14:creationId xmlns:p14="http://schemas.microsoft.com/office/powerpoint/2010/main" val="201871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9E9A-AC59-49DE-8B22-E685477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 Timothy 3:8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335E-96C7-4035-A777-2058A0EBD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0913"/>
            <a:ext cx="6281873" cy="603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“Now as </a:t>
            </a:r>
            <a:r>
              <a:rPr lang="en-US" sz="4400" dirty="0" err="1"/>
              <a:t>Jannes</a:t>
            </a:r>
            <a:r>
              <a:rPr lang="en-US" sz="4400" dirty="0"/>
              <a:t> and </a:t>
            </a:r>
            <a:r>
              <a:rPr lang="en-US" sz="4400" dirty="0" err="1"/>
              <a:t>Jambres</a:t>
            </a:r>
            <a:r>
              <a:rPr lang="en-US" sz="4400" dirty="0"/>
              <a:t> resisted Moses, so do these also resist the truth: men of corrupt minds, disapproved concerning the faith;”</a:t>
            </a:r>
          </a:p>
        </p:txBody>
      </p:sp>
    </p:spTree>
    <p:extLst>
      <p:ext uri="{BB962C8B-B14F-4D97-AF65-F5344CB8AC3E}">
        <p14:creationId xmlns:p14="http://schemas.microsoft.com/office/powerpoint/2010/main" val="173058042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69</TotalTime>
  <Words>426</Words>
  <Application>Microsoft Office PowerPoint</Application>
  <PresentationFormat>Widescreen</PresentationFormat>
  <Paragraphs>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 Light</vt:lpstr>
      <vt:lpstr>Elephant</vt:lpstr>
      <vt:lpstr>Rockwell</vt:lpstr>
      <vt:lpstr>Wingdings</vt:lpstr>
      <vt:lpstr>Atlas</vt:lpstr>
      <vt:lpstr>2 Timothy</vt:lpstr>
      <vt:lpstr>2 Timothy 3:1</vt:lpstr>
      <vt:lpstr>2 Timothy 3:2</vt:lpstr>
      <vt:lpstr>2 Timothy 3:3</vt:lpstr>
      <vt:lpstr>2 Timothy 3:4</vt:lpstr>
      <vt:lpstr>2 Timothy 3:5</vt:lpstr>
      <vt:lpstr>2 Timothy 3:6</vt:lpstr>
      <vt:lpstr>2 Timothy 3:7</vt:lpstr>
      <vt:lpstr>2 Timothy 3:8</vt:lpstr>
      <vt:lpstr>2 Timothy 3:9</vt:lpstr>
      <vt:lpstr>2 Timothy 3:10</vt:lpstr>
      <vt:lpstr>2 Timothy 3:11</vt:lpstr>
      <vt:lpstr>2 Timothy 3:12</vt:lpstr>
      <vt:lpstr>2 Timothy 3:13</vt:lpstr>
      <vt:lpstr>2 Timothy 3:14</vt:lpstr>
      <vt:lpstr>2 Timothy 3:15</vt:lpstr>
      <vt:lpstr>2 Timothy 3:16</vt:lpstr>
      <vt:lpstr>2 Timothy 3:17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Timothy</dc:title>
  <dc:creator>Jason Ridgeway</dc:creator>
  <cp:lastModifiedBy>Jason Ridgeway</cp:lastModifiedBy>
  <cp:revision>8</cp:revision>
  <dcterms:created xsi:type="dcterms:W3CDTF">2020-10-23T16:27:39Z</dcterms:created>
  <dcterms:modified xsi:type="dcterms:W3CDTF">2020-10-23T17:37:06Z</dcterms:modified>
</cp:coreProperties>
</file>