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1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5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9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9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6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9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9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4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1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2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08513-2FDF-4A9E-9948-CD00CD7188D6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10569-AC7D-4FCE-A2E2-F5F501D40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314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9049B8-1494-49C5-837E-A127CB7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B73F90-F2A6-4745-A4AF-046AE00D8ADA}"/>
              </a:ext>
            </a:extLst>
          </p:cNvPr>
          <p:cNvSpPr txBox="1"/>
          <p:nvPr/>
        </p:nvSpPr>
        <p:spPr>
          <a:xfrm>
            <a:off x="711284" y="4729393"/>
            <a:ext cx="9585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Back to the Bible </a:t>
            </a:r>
          </a:p>
        </p:txBody>
      </p:sp>
    </p:spTree>
    <p:extLst>
      <p:ext uri="{BB962C8B-B14F-4D97-AF65-F5344CB8AC3E}">
        <p14:creationId xmlns:p14="http://schemas.microsoft.com/office/powerpoint/2010/main" val="3458054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5DC7-E8F0-4E84-913B-64FC9087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63FB7-BE25-4590-8BBC-0E43F4D6D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1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9049B8-1494-49C5-837E-A127CB7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7995DD-8DC4-4E96-84B7-76A3F6B2D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Building Your Life On It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A09A3-2FAA-44B9-8780-E2B8931E73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7:24-29</a:t>
            </a:r>
          </a:p>
        </p:txBody>
      </p:sp>
    </p:spTree>
    <p:extLst>
      <p:ext uri="{BB962C8B-B14F-4D97-AF65-F5344CB8AC3E}">
        <p14:creationId xmlns:p14="http://schemas.microsoft.com/office/powerpoint/2010/main" val="348417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Matthew 7:24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44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“Therefore whoever hears these sayings of Mine, and does them, I will liken him to a wise man who built his house on the rock:”</a:t>
            </a:r>
          </a:p>
        </p:txBody>
      </p:sp>
    </p:spTree>
    <p:extLst>
      <p:ext uri="{BB962C8B-B14F-4D97-AF65-F5344CB8AC3E}">
        <p14:creationId xmlns:p14="http://schemas.microsoft.com/office/powerpoint/2010/main" val="185972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Matthew 7:25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1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“and the rain descended, the floods came, and the winds blew and beat on that house; and it did not fall, for it was founded on the rock.”</a:t>
            </a:r>
          </a:p>
        </p:txBody>
      </p:sp>
    </p:spTree>
    <p:extLst>
      <p:ext uri="{BB962C8B-B14F-4D97-AF65-F5344CB8AC3E}">
        <p14:creationId xmlns:p14="http://schemas.microsoft.com/office/powerpoint/2010/main" val="1068472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Matthew 7:26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062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“But everyone who hears these sayings of Mine, and does not do them, will be like a foolish man who built his house on the sand:” </a:t>
            </a:r>
          </a:p>
        </p:txBody>
      </p:sp>
    </p:spTree>
    <p:extLst>
      <p:ext uri="{BB962C8B-B14F-4D97-AF65-F5344CB8AC3E}">
        <p14:creationId xmlns:p14="http://schemas.microsoft.com/office/powerpoint/2010/main" val="159841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Matthew 7:27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957" y="20622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“and the rain descended, the floods came, and the winds blew and beat on that house; and it fell.  And great was its fall.”</a:t>
            </a:r>
          </a:p>
        </p:txBody>
      </p:sp>
    </p:spTree>
    <p:extLst>
      <p:ext uri="{BB962C8B-B14F-4D97-AF65-F5344CB8AC3E}">
        <p14:creationId xmlns:p14="http://schemas.microsoft.com/office/powerpoint/2010/main" val="1613510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Matthew 7:28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7741"/>
            <a:ext cx="10515600" cy="4079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“And so it was, when Jesus had ended these sayings, that the people were astonished at His teaching,” </a:t>
            </a:r>
          </a:p>
        </p:txBody>
      </p:sp>
    </p:spTree>
    <p:extLst>
      <p:ext uri="{BB962C8B-B14F-4D97-AF65-F5344CB8AC3E}">
        <p14:creationId xmlns:p14="http://schemas.microsoft.com/office/powerpoint/2010/main" val="295642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6D2D-1501-4037-A22F-92D9CF65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Eras Bold ITC" panose="020B0907030504020204" pitchFamily="34" charset="0"/>
              </a:rPr>
              <a:t>Matthew 7:29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F82E-195E-49C1-BAB6-1829A2D35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7741"/>
            <a:ext cx="10515600" cy="4079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“for He taught them as one having authority, not as the scribes.” </a:t>
            </a:r>
          </a:p>
        </p:txBody>
      </p:sp>
    </p:spTree>
    <p:extLst>
      <p:ext uri="{BB962C8B-B14F-4D97-AF65-F5344CB8AC3E}">
        <p14:creationId xmlns:p14="http://schemas.microsoft.com/office/powerpoint/2010/main" val="3941148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9049B8-1494-49C5-837E-A127CB7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B73F90-F2A6-4745-A4AF-046AE00D8ADA}"/>
              </a:ext>
            </a:extLst>
          </p:cNvPr>
          <p:cNvSpPr txBox="1"/>
          <p:nvPr/>
        </p:nvSpPr>
        <p:spPr>
          <a:xfrm>
            <a:off x="711284" y="4729393"/>
            <a:ext cx="9585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Back to the Bible </a:t>
            </a:r>
          </a:p>
        </p:txBody>
      </p:sp>
    </p:spTree>
    <p:extLst>
      <p:ext uri="{BB962C8B-B14F-4D97-AF65-F5344CB8AC3E}">
        <p14:creationId xmlns:p14="http://schemas.microsoft.com/office/powerpoint/2010/main" val="3636208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187</Words>
  <Application>Microsoft Office PowerPoint</Application>
  <PresentationFormat>Widescreen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Eras Bold ITC</vt:lpstr>
      <vt:lpstr>Office Theme</vt:lpstr>
      <vt:lpstr>PowerPoint Presentation</vt:lpstr>
      <vt:lpstr>Building Your Life On It </vt:lpstr>
      <vt:lpstr>Matthew 7:24</vt:lpstr>
      <vt:lpstr>Matthew 7:25</vt:lpstr>
      <vt:lpstr>Matthew 7:26</vt:lpstr>
      <vt:lpstr>Matthew 7:27</vt:lpstr>
      <vt:lpstr>Matthew 7:28</vt:lpstr>
      <vt:lpstr>Matthew 7:29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Ridgeway</dc:creator>
  <cp:lastModifiedBy>Jason Ridgeway</cp:lastModifiedBy>
  <cp:revision>2</cp:revision>
  <dcterms:created xsi:type="dcterms:W3CDTF">2020-01-12T01:20:06Z</dcterms:created>
  <dcterms:modified xsi:type="dcterms:W3CDTF">2020-01-12T01:26:29Z</dcterms:modified>
</cp:coreProperties>
</file>