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86" r:id="rId4"/>
    <p:sldId id="287" r:id="rId5"/>
    <p:sldId id="288" r:id="rId6"/>
    <p:sldId id="289" r:id="rId7"/>
    <p:sldId id="290" r:id="rId8"/>
    <p:sldId id="291" r:id="rId9"/>
    <p:sldId id="292" r:id="rId10"/>
    <p:sldId id="293" r:id="rId11"/>
    <p:sldId id="294" r:id="rId12"/>
    <p:sldId id="295" r:id="rId13"/>
    <p:sldId id="265" r:id="rId14"/>
    <p:sldId id="268" r:id="rId15"/>
    <p:sldId id="258" r:id="rId16"/>
    <p:sldId id="259" r:id="rId17"/>
    <p:sldId id="260" r:id="rId18"/>
    <p:sldId id="261" r:id="rId19"/>
    <p:sldId id="262" r:id="rId20"/>
    <p:sldId id="266" r:id="rId21"/>
    <p:sldId id="263" r:id="rId22"/>
    <p:sldId id="271" r:id="rId23"/>
    <p:sldId id="267" r:id="rId24"/>
    <p:sldId id="272" r:id="rId25"/>
    <p:sldId id="269" r:id="rId26"/>
    <p:sldId id="273" r:id="rId27"/>
    <p:sldId id="274" r:id="rId28"/>
    <p:sldId id="275" r:id="rId29"/>
    <p:sldId id="276" r:id="rId30"/>
    <p:sldId id="270" r:id="rId31"/>
    <p:sldId id="277" r:id="rId32"/>
    <p:sldId id="257" r:id="rId33"/>
    <p:sldId id="279" r:id="rId34"/>
    <p:sldId id="278" r:id="rId35"/>
    <p:sldId id="280" r:id="rId36"/>
    <p:sldId id="281" r:id="rId37"/>
    <p:sldId id="282" r:id="rId38"/>
    <p:sldId id="283" r:id="rId39"/>
    <p:sldId id="284" r:id="rId40"/>
    <p:sldId id="285"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BA8E28-4EFE-4981-92DC-F8FD24E3E484}" type="datetimeFigureOut">
              <a:rPr lang="en-US" smtClean="0"/>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18A64C53-8AAD-4AD5-8E8F-813FF091B465}"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24739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8E28-4EFE-4981-92DC-F8FD24E3E484}" type="datetimeFigureOut">
              <a:rPr lang="en-US" smtClean="0"/>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1251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8E28-4EFE-4981-92DC-F8FD24E3E484}" type="datetimeFigureOut">
              <a:rPr lang="en-US" smtClean="0"/>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313710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8E28-4EFE-4981-92DC-F8FD24E3E484}" type="datetimeFigureOut">
              <a:rPr lang="en-US" smtClean="0"/>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64C53-8AAD-4AD5-8E8F-813FF091B465}"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68437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A8E28-4EFE-4981-92DC-F8FD24E3E484}" type="datetimeFigureOut">
              <a:rPr lang="en-US" smtClean="0"/>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135371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BA8E28-4EFE-4981-92DC-F8FD24E3E484}" type="datetimeFigureOut">
              <a:rPr lang="en-US" smtClean="0"/>
              <a:t>6/21/2020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64C53-8AAD-4AD5-8E8F-813FF091B465}"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86532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BA8E28-4EFE-4981-92DC-F8FD24E3E484}" type="datetimeFigureOut">
              <a:rPr lang="en-US" smtClean="0"/>
              <a:t>6/21/2020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191819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BA8E28-4EFE-4981-92DC-F8FD24E3E484}" type="datetimeFigureOut">
              <a:rPr lang="en-US" smtClean="0"/>
              <a:t>6/21/2020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64C53-8AAD-4AD5-8E8F-813FF091B465}"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34939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BA8E28-4EFE-4981-92DC-F8FD24E3E484}" type="datetimeFigureOut">
              <a:rPr lang="en-US" smtClean="0"/>
              <a:t>6/21/2020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77627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A8E28-4EFE-4981-92DC-F8FD24E3E484}" type="datetimeFigureOut">
              <a:rPr lang="en-US" smtClean="0"/>
              <a:t>6/21/2020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185789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A8E28-4EFE-4981-92DC-F8FD24E3E484}" type="datetimeFigureOut">
              <a:rPr lang="en-US" smtClean="0"/>
              <a:t>6/21/2020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64C53-8AAD-4AD5-8E8F-813FF091B465}" type="slidenum">
              <a:rPr lang="en-US" smtClean="0"/>
              <a:t>‹#›</a:t>
            </a:fld>
            <a:endParaRPr lang="en-US"/>
          </a:p>
        </p:txBody>
      </p:sp>
    </p:spTree>
    <p:extLst>
      <p:ext uri="{BB962C8B-B14F-4D97-AF65-F5344CB8AC3E}">
        <p14:creationId xmlns:p14="http://schemas.microsoft.com/office/powerpoint/2010/main" val="183356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48BA8E28-4EFE-4981-92DC-F8FD24E3E484}" type="datetimeFigureOut">
              <a:rPr lang="en-US" smtClean="0"/>
              <a:t>6/21/2020</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18A64C53-8AAD-4AD5-8E8F-813FF091B465}"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0478779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12334-25D5-4433-915B-BBF2E091FF9D}"/>
              </a:ext>
            </a:extLst>
          </p:cNvPr>
          <p:cNvSpPr>
            <a:spLocks noGrp="1"/>
          </p:cNvSpPr>
          <p:nvPr>
            <p:ph type="ctrTitle"/>
          </p:nvPr>
        </p:nvSpPr>
        <p:spPr>
          <a:xfrm>
            <a:off x="2192260" y="2966419"/>
            <a:ext cx="5518066" cy="2268559"/>
          </a:xfrm>
        </p:spPr>
        <p:txBody>
          <a:bodyPr>
            <a:noAutofit/>
          </a:bodyPr>
          <a:lstStyle/>
          <a:p>
            <a:r>
              <a:rPr lang="en-US" sz="9600" dirty="0"/>
              <a:t>Father Abraham</a:t>
            </a:r>
          </a:p>
        </p:txBody>
      </p:sp>
    </p:spTree>
    <p:extLst>
      <p:ext uri="{BB962C8B-B14F-4D97-AF65-F5344CB8AC3E}">
        <p14:creationId xmlns:p14="http://schemas.microsoft.com/office/powerpoint/2010/main" val="1870214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16:1</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“Now Sarai, Abram’s wife, had borne him no children. And she had an Egyptian maidservant whose name was Hagar.”</a:t>
            </a:r>
          </a:p>
        </p:txBody>
      </p:sp>
    </p:spTree>
    <p:extLst>
      <p:ext uri="{BB962C8B-B14F-4D97-AF65-F5344CB8AC3E}">
        <p14:creationId xmlns:p14="http://schemas.microsoft.com/office/powerpoint/2010/main" val="1421890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16:2</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lnSpcReduction="10000"/>
          </a:bodyPr>
          <a:lstStyle/>
          <a:p>
            <a:pPr marL="6160" indent="0">
              <a:buNone/>
            </a:pPr>
            <a:r>
              <a:rPr lang="en-US" sz="4000" dirty="0"/>
              <a:t>“So Sarai said to Abram, “See now, the Lord has restrained me from bearing children. Please, go in to my maid; perhaps I shall [a]obtain children by her.” And Abram heeded the voice of Sarai.”</a:t>
            </a:r>
          </a:p>
        </p:txBody>
      </p:sp>
    </p:spTree>
    <p:extLst>
      <p:ext uri="{BB962C8B-B14F-4D97-AF65-F5344CB8AC3E}">
        <p14:creationId xmlns:p14="http://schemas.microsoft.com/office/powerpoint/2010/main" val="3607321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16:4</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“So he went in to Hagar, and she conceived. And when she saw that she had conceived, her mistress became despised in her eyes.</a:t>
            </a:r>
          </a:p>
        </p:txBody>
      </p:sp>
    </p:spTree>
    <p:extLst>
      <p:ext uri="{BB962C8B-B14F-4D97-AF65-F5344CB8AC3E}">
        <p14:creationId xmlns:p14="http://schemas.microsoft.com/office/powerpoint/2010/main" val="318519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D52CF-5A6B-45EC-BBCF-B72BEE12AF39}"/>
              </a:ext>
            </a:extLst>
          </p:cNvPr>
          <p:cNvSpPr>
            <a:spLocks noGrp="1"/>
          </p:cNvSpPr>
          <p:nvPr>
            <p:ph type="title"/>
          </p:nvPr>
        </p:nvSpPr>
        <p:spPr/>
        <p:txBody>
          <a:bodyPr>
            <a:noAutofit/>
          </a:bodyPr>
          <a:lstStyle/>
          <a:p>
            <a:r>
              <a:rPr lang="en-US" sz="8000" dirty="0"/>
              <a:t>Abraham, the Friend of God</a:t>
            </a:r>
          </a:p>
        </p:txBody>
      </p:sp>
      <p:sp>
        <p:nvSpPr>
          <p:cNvPr id="3" name="Text Placeholder 2">
            <a:extLst>
              <a:ext uri="{FF2B5EF4-FFF2-40B4-BE49-F238E27FC236}">
                <a16:creationId xmlns:a16="http://schemas.microsoft.com/office/drawing/2014/main" id="{8FA83EFB-B3C3-4FA8-9170-34454DFEC58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95398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a:bodyPr>
          <a:lstStyle/>
          <a:p>
            <a:r>
              <a:rPr lang="en-US" sz="6000" dirty="0"/>
              <a:t>He had faith in God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1692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Hebrews 11:8</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“By faith Abraham obeyed when he was called to go out to the place which he would receive as an inheritance. And he went out, not knowing where he was going.”</a:t>
            </a:r>
          </a:p>
        </p:txBody>
      </p:sp>
    </p:spTree>
    <p:extLst>
      <p:ext uri="{BB962C8B-B14F-4D97-AF65-F5344CB8AC3E}">
        <p14:creationId xmlns:p14="http://schemas.microsoft.com/office/powerpoint/2010/main" val="608652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Hebrews 11:9</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“By faith he dwelt in the land of promise as in a foreign country, dwelling in tents with Isaac and Jacob, the heirs with him of the same promise;”</a:t>
            </a:r>
          </a:p>
        </p:txBody>
      </p:sp>
    </p:spTree>
    <p:extLst>
      <p:ext uri="{BB962C8B-B14F-4D97-AF65-F5344CB8AC3E}">
        <p14:creationId xmlns:p14="http://schemas.microsoft.com/office/powerpoint/2010/main" val="244347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Hebrews 11:10</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“for he waited for the city which has foundations, whose builder and maker is God.”</a:t>
            </a:r>
          </a:p>
        </p:txBody>
      </p:sp>
    </p:spTree>
    <p:extLst>
      <p:ext uri="{BB962C8B-B14F-4D97-AF65-F5344CB8AC3E}">
        <p14:creationId xmlns:p14="http://schemas.microsoft.com/office/powerpoint/2010/main" val="3041751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Hebrews 11:11</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“By faith Sarah herself also received strength to conceive seed, and she[a] bore a child when she was past the age, because she judged Him faithful who had promised.”</a:t>
            </a:r>
          </a:p>
        </p:txBody>
      </p:sp>
    </p:spTree>
    <p:extLst>
      <p:ext uri="{BB962C8B-B14F-4D97-AF65-F5344CB8AC3E}">
        <p14:creationId xmlns:p14="http://schemas.microsoft.com/office/powerpoint/2010/main" val="3027184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Hebrews 11:12</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fontScale="92500" lnSpcReduction="10000"/>
          </a:bodyPr>
          <a:lstStyle/>
          <a:p>
            <a:pPr marL="6160" indent="0">
              <a:buNone/>
            </a:pPr>
            <a:endParaRPr lang="en-US" sz="4000" dirty="0"/>
          </a:p>
          <a:p>
            <a:pPr marL="6160" indent="0">
              <a:buNone/>
            </a:pPr>
            <a:r>
              <a:rPr lang="en-US" sz="4000" dirty="0"/>
              <a:t>“Therefore from one man, and him as good as dead, were born as many as the stars of the sky in multitude—innumerable as the sand which is by the seashore.”</a:t>
            </a:r>
          </a:p>
          <a:p>
            <a:pPr marL="6160" indent="0">
              <a:buNone/>
            </a:pPr>
            <a:endParaRPr lang="en-US" sz="4000" dirty="0"/>
          </a:p>
          <a:p>
            <a:pPr marL="6160" indent="0">
              <a:buNone/>
            </a:pPr>
            <a:endParaRPr lang="en-US" sz="4000" dirty="0"/>
          </a:p>
        </p:txBody>
      </p:sp>
    </p:spTree>
    <p:extLst>
      <p:ext uri="{BB962C8B-B14F-4D97-AF65-F5344CB8AC3E}">
        <p14:creationId xmlns:p14="http://schemas.microsoft.com/office/powerpoint/2010/main" val="2620734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D52CF-5A6B-45EC-BBCF-B72BEE12AF39}"/>
              </a:ext>
            </a:extLst>
          </p:cNvPr>
          <p:cNvSpPr>
            <a:spLocks noGrp="1"/>
          </p:cNvSpPr>
          <p:nvPr>
            <p:ph type="title"/>
          </p:nvPr>
        </p:nvSpPr>
        <p:spPr/>
        <p:txBody>
          <a:bodyPr>
            <a:noAutofit/>
          </a:bodyPr>
          <a:lstStyle/>
          <a:p>
            <a:r>
              <a:rPr lang="en-US" sz="8000" dirty="0"/>
              <a:t>Abraham’s Weaknesses</a:t>
            </a:r>
          </a:p>
        </p:txBody>
      </p:sp>
      <p:sp>
        <p:nvSpPr>
          <p:cNvPr id="3" name="Text Placeholder 2">
            <a:extLst>
              <a:ext uri="{FF2B5EF4-FFF2-40B4-BE49-F238E27FC236}">
                <a16:creationId xmlns:a16="http://schemas.microsoft.com/office/drawing/2014/main" id="{8FA83EFB-B3C3-4FA8-9170-34454DFEC58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90234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a:bodyPr>
          <a:lstStyle/>
          <a:p>
            <a:r>
              <a:rPr lang="en-US" sz="6000" dirty="0"/>
              <a:t>He was blessed by God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85661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14:18</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endParaRPr lang="en-US" sz="4000" dirty="0"/>
          </a:p>
          <a:p>
            <a:pPr marL="6160" indent="0">
              <a:buNone/>
            </a:pPr>
            <a:r>
              <a:rPr lang="en-US" sz="4000" dirty="0"/>
              <a:t>“Then Melchizedek king of Salem brought out bread and wine; he was the priest of God Most High.</a:t>
            </a:r>
          </a:p>
          <a:p>
            <a:pPr marL="6160" indent="0">
              <a:buNone/>
            </a:pPr>
            <a:endParaRPr lang="en-US" sz="4000" dirty="0"/>
          </a:p>
        </p:txBody>
      </p:sp>
    </p:spTree>
    <p:extLst>
      <p:ext uri="{BB962C8B-B14F-4D97-AF65-F5344CB8AC3E}">
        <p14:creationId xmlns:p14="http://schemas.microsoft.com/office/powerpoint/2010/main" val="3712844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14:19</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endParaRPr lang="en-US" sz="4000" dirty="0"/>
          </a:p>
          <a:p>
            <a:pPr marL="6160" indent="0">
              <a:buNone/>
            </a:pPr>
            <a:r>
              <a:rPr lang="en-US" sz="4000" dirty="0"/>
              <a:t>“And he blessed him and said:</a:t>
            </a:r>
          </a:p>
          <a:p>
            <a:pPr marL="6160" indent="0">
              <a:buNone/>
            </a:pPr>
            <a:r>
              <a:rPr lang="en-US" sz="4000" dirty="0"/>
              <a:t>‘Blessed be Abram of God Most High,</a:t>
            </a:r>
          </a:p>
          <a:p>
            <a:pPr marL="6160" indent="0">
              <a:buNone/>
            </a:pPr>
            <a:r>
              <a:rPr lang="en-US" sz="4000" dirty="0"/>
              <a:t>Possessor of heaven and earth;’”</a:t>
            </a:r>
          </a:p>
        </p:txBody>
      </p:sp>
    </p:spTree>
    <p:extLst>
      <p:ext uri="{BB962C8B-B14F-4D97-AF65-F5344CB8AC3E}">
        <p14:creationId xmlns:p14="http://schemas.microsoft.com/office/powerpoint/2010/main" val="3863307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a:bodyPr>
          <a:lstStyle/>
          <a:p>
            <a:r>
              <a:rPr lang="en-US" sz="6000" dirty="0"/>
              <a:t>He worshipped God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83556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12:8</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lnSpcReduction="10000"/>
          </a:bodyPr>
          <a:lstStyle/>
          <a:p>
            <a:pPr marL="6160" indent="0">
              <a:buNone/>
            </a:pPr>
            <a:r>
              <a:rPr lang="en-US" sz="4000" dirty="0"/>
              <a:t>“And he moved from there to the mountain east of Bethel, and he pitched his tent with Bethel on the west and Ai on the east; there he built an altar to the Lord and called on the name of the Lord.</a:t>
            </a:r>
          </a:p>
        </p:txBody>
      </p:sp>
    </p:spTree>
    <p:extLst>
      <p:ext uri="{BB962C8B-B14F-4D97-AF65-F5344CB8AC3E}">
        <p14:creationId xmlns:p14="http://schemas.microsoft.com/office/powerpoint/2010/main" val="670949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was obedient to God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82769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12:4</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“So Abram departed as the Lord had spoken to him, and Lot went with him. And Abram was seventy-five years old when he departed from Haran.”</a:t>
            </a:r>
          </a:p>
        </p:txBody>
      </p:sp>
    </p:spTree>
    <p:extLst>
      <p:ext uri="{BB962C8B-B14F-4D97-AF65-F5344CB8AC3E}">
        <p14:creationId xmlns:p14="http://schemas.microsoft.com/office/powerpoint/2010/main" val="4180431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James 2:20</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“But do you want to know, O foolish man, that faith without works is dead? </a:t>
            </a:r>
          </a:p>
        </p:txBody>
      </p:sp>
    </p:spTree>
    <p:extLst>
      <p:ext uri="{BB962C8B-B14F-4D97-AF65-F5344CB8AC3E}">
        <p14:creationId xmlns:p14="http://schemas.microsoft.com/office/powerpoint/2010/main" val="2574504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James 2:21</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“Was not Abraham our father justified by works when he offered Isaac his son on the altar?”</a:t>
            </a:r>
          </a:p>
        </p:txBody>
      </p:sp>
    </p:spTree>
    <p:extLst>
      <p:ext uri="{BB962C8B-B14F-4D97-AF65-F5344CB8AC3E}">
        <p14:creationId xmlns:p14="http://schemas.microsoft.com/office/powerpoint/2010/main" val="2414591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James 2:22</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“Do you see that faith was working together with his works, and by works faith was made perfect?”</a:t>
            </a:r>
          </a:p>
        </p:txBody>
      </p:sp>
    </p:spTree>
    <p:extLst>
      <p:ext uri="{BB962C8B-B14F-4D97-AF65-F5344CB8AC3E}">
        <p14:creationId xmlns:p14="http://schemas.microsoft.com/office/powerpoint/2010/main" val="368296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was held responsible by God for his family</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22117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was called the friend of God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00483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James 2:23</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“And the Scripture was fulfilled which says, “Abraham believed God, and it was accounted to him for righteousness.” And he was called the friend of God.”</a:t>
            </a:r>
          </a:p>
        </p:txBody>
      </p:sp>
    </p:spTree>
    <p:extLst>
      <p:ext uri="{BB962C8B-B14F-4D97-AF65-F5344CB8AC3E}">
        <p14:creationId xmlns:p14="http://schemas.microsoft.com/office/powerpoint/2010/main" val="1368589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D52CF-5A6B-45EC-BBCF-B72BEE12AF39}"/>
              </a:ext>
            </a:extLst>
          </p:cNvPr>
          <p:cNvSpPr>
            <a:spLocks noGrp="1"/>
          </p:cNvSpPr>
          <p:nvPr>
            <p:ph type="title"/>
          </p:nvPr>
        </p:nvSpPr>
        <p:spPr/>
        <p:txBody>
          <a:bodyPr>
            <a:noAutofit/>
          </a:bodyPr>
          <a:lstStyle/>
          <a:p>
            <a:r>
              <a:rPr lang="en-US" sz="8000" dirty="0"/>
              <a:t>Abraham’s Strengths</a:t>
            </a:r>
          </a:p>
        </p:txBody>
      </p:sp>
      <p:sp>
        <p:nvSpPr>
          <p:cNvPr id="3" name="Text Placeholder 2">
            <a:extLst>
              <a:ext uri="{FF2B5EF4-FFF2-40B4-BE49-F238E27FC236}">
                <a16:creationId xmlns:a16="http://schemas.microsoft.com/office/drawing/2014/main" id="{8FA83EFB-B3C3-4FA8-9170-34454DFEC58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897365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was well-respected outside his household</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21235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23:6</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“Hear us, my lord: You are a mighty prince among us; bury your dead in the choicest of our burial places. None of us will withhold from you his burial place, that you may bury your dead.”</a:t>
            </a:r>
          </a:p>
        </p:txBody>
      </p:sp>
    </p:spTree>
    <p:extLst>
      <p:ext uri="{BB962C8B-B14F-4D97-AF65-F5344CB8AC3E}">
        <p14:creationId xmlns:p14="http://schemas.microsoft.com/office/powerpoint/2010/main" val="2897516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sought to resolve disputes</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15472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13:5</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“Lot also, who went with Abram, had flocks and herds and tents.”</a:t>
            </a:r>
          </a:p>
        </p:txBody>
      </p:sp>
    </p:spTree>
    <p:extLst>
      <p:ext uri="{BB962C8B-B14F-4D97-AF65-F5344CB8AC3E}">
        <p14:creationId xmlns:p14="http://schemas.microsoft.com/office/powerpoint/2010/main" val="31620814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13:6</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“Now the land was not able to support them, that they might dwell together, for their possessions were so great that they could not dwell together.”</a:t>
            </a:r>
          </a:p>
        </p:txBody>
      </p:sp>
    </p:spTree>
    <p:extLst>
      <p:ext uri="{BB962C8B-B14F-4D97-AF65-F5344CB8AC3E}">
        <p14:creationId xmlns:p14="http://schemas.microsoft.com/office/powerpoint/2010/main" val="9969004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13:7</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“And there was strife between the herdsmen of Abram’s livestock and the herdsmen of Lot’s livestock. The Canaanites and the Perizzites then dwelt in the land.”</a:t>
            </a:r>
          </a:p>
        </p:txBody>
      </p:sp>
    </p:spTree>
    <p:extLst>
      <p:ext uri="{BB962C8B-B14F-4D97-AF65-F5344CB8AC3E}">
        <p14:creationId xmlns:p14="http://schemas.microsoft.com/office/powerpoint/2010/main" val="782459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13:8</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“So Abram said to Lot, “Please let there be no strife between you and me, and between my herdsmen and your herdsmen; for we are brethren.”</a:t>
            </a:r>
          </a:p>
        </p:txBody>
      </p:sp>
    </p:spTree>
    <p:extLst>
      <p:ext uri="{BB962C8B-B14F-4D97-AF65-F5344CB8AC3E}">
        <p14:creationId xmlns:p14="http://schemas.microsoft.com/office/powerpoint/2010/main" val="2117317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18:19</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fontScale="92500"/>
          </a:bodyPr>
          <a:lstStyle/>
          <a:p>
            <a:pPr marL="6160" indent="0">
              <a:buNone/>
            </a:pPr>
            <a:r>
              <a:rPr lang="en-US" sz="4000" dirty="0"/>
              <a:t>“For I have known him, in order that he may command his children and his household after him, that they keep the way of the Lord, to do righteousness and justice, that the Lord may bring to Abraham what He has spoken to him.”</a:t>
            </a:r>
          </a:p>
        </p:txBody>
      </p:sp>
    </p:spTree>
    <p:extLst>
      <p:ext uri="{BB962C8B-B14F-4D97-AF65-F5344CB8AC3E}">
        <p14:creationId xmlns:p14="http://schemas.microsoft.com/office/powerpoint/2010/main" val="17340497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13:9</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“Is not the whole land before you? Please separate from me. If you take the left, then I will go to the right; or, if you go to the right, then I will go to the left.”</a:t>
            </a:r>
          </a:p>
        </p:txBody>
      </p:sp>
    </p:spTree>
    <p:extLst>
      <p:ext uri="{BB962C8B-B14F-4D97-AF65-F5344CB8AC3E}">
        <p14:creationId xmlns:p14="http://schemas.microsoft.com/office/powerpoint/2010/main" val="346893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12334-25D5-4433-915B-BBF2E091FF9D}"/>
              </a:ext>
            </a:extLst>
          </p:cNvPr>
          <p:cNvSpPr>
            <a:spLocks noGrp="1"/>
          </p:cNvSpPr>
          <p:nvPr>
            <p:ph type="ctrTitle"/>
          </p:nvPr>
        </p:nvSpPr>
        <p:spPr>
          <a:xfrm>
            <a:off x="2192260" y="2966419"/>
            <a:ext cx="5518066" cy="2268559"/>
          </a:xfrm>
        </p:spPr>
        <p:txBody>
          <a:bodyPr>
            <a:noAutofit/>
          </a:bodyPr>
          <a:lstStyle/>
          <a:p>
            <a:r>
              <a:rPr lang="en-US" sz="9600" dirty="0"/>
              <a:t>Father Abraham</a:t>
            </a:r>
          </a:p>
        </p:txBody>
      </p:sp>
    </p:spTree>
    <p:extLst>
      <p:ext uri="{BB962C8B-B14F-4D97-AF65-F5344CB8AC3E}">
        <p14:creationId xmlns:p14="http://schemas.microsoft.com/office/powerpoint/2010/main" val="2352221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lied about Sarah in a cowardly way</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4704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12:11</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“And it came to pass, when he was close to entering Egypt, that he said to Sarai his wife, “Indeed I know that you are a woman of beautiful countenance.”</a:t>
            </a:r>
          </a:p>
        </p:txBody>
      </p:sp>
    </p:spTree>
    <p:extLst>
      <p:ext uri="{BB962C8B-B14F-4D97-AF65-F5344CB8AC3E}">
        <p14:creationId xmlns:p14="http://schemas.microsoft.com/office/powerpoint/2010/main" val="72579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12:12</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“Therefore it will happen, when the Egyptians see you, that they will say, ‘This is his wife’; and they will kill me, but they will let you live.</a:t>
            </a:r>
          </a:p>
        </p:txBody>
      </p:sp>
    </p:spTree>
    <p:extLst>
      <p:ext uri="{BB962C8B-B14F-4D97-AF65-F5344CB8AC3E}">
        <p14:creationId xmlns:p14="http://schemas.microsoft.com/office/powerpoint/2010/main" val="3715647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A436E-3549-468F-8E0B-DDC86E6A3A4B}"/>
              </a:ext>
            </a:extLst>
          </p:cNvPr>
          <p:cNvSpPr>
            <a:spLocks noGrp="1"/>
          </p:cNvSpPr>
          <p:nvPr>
            <p:ph type="title"/>
          </p:nvPr>
        </p:nvSpPr>
        <p:spPr/>
        <p:txBody>
          <a:bodyPr>
            <a:normAutofit/>
          </a:bodyPr>
          <a:lstStyle/>
          <a:p>
            <a:r>
              <a:rPr lang="en-US" sz="6000" dirty="0"/>
              <a:t>Genesis 12:13</a:t>
            </a:r>
          </a:p>
        </p:txBody>
      </p:sp>
      <p:sp>
        <p:nvSpPr>
          <p:cNvPr id="3" name="Content Placeholder 2">
            <a:extLst>
              <a:ext uri="{FF2B5EF4-FFF2-40B4-BE49-F238E27FC236}">
                <a16:creationId xmlns:a16="http://schemas.microsoft.com/office/drawing/2014/main" id="{297B2866-E905-4423-963B-0FF831C0BFE5}"/>
              </a:ext>
            </a:extLst>
          </p:cNvPr>
          <p:cNvSpPr>
            <a:spLocks noGrp="1"/>
          </p:cNvSpPr>
          <p:nvPr>
            <p:ph idx="1"/>
          </p:nvPr>
        </p:nvSpPr>
        <p:spPr>
          <a:xfrm>
            <a:off x="1645920" y="2052116"/>
            <a:ext cx="8924219" cy="4219592"/>
          </a:xfrm>
        </p:spPr>
        <p:txBody>
          <a:bodyPr>
            <a:normAutofit/>
          </a:bodyPr>
          <a:lstStyle/>
          <a:p>
            <a:pPr marL="6160" indent="0">
              <a:buNone/>
            </a:pPr>
            <a:r>
              <a:rPr lang="en-US" sz="4000" dirty="0"/>
              <a:t>“Please say you are my sister, that it may be well with me for your sake, and that [a]I may live because of you.”</a:t>
            </a:r>
          </a:p>
        </p:txBody>
      </p:sp>
    </p:spTree>
    <p:extLst>
      <p:ext uri="{BB962C8B-B14F-4D97-AF65-F5344CB8AC3E}">
        <p14:creationId xmlns:p14="http://schemas.microsoft.com/office/powerpoint/2010/main" val="431710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2F50-909A-45A7-AE94-9BF985CE7426}"/>
              </a:ext>
            </a:extLst>
          </p:cNvPr>
          <p:cNvSpPr>
            <a:spLocks noGrp="1"/>
          </p:cNvSpPr>
          <p:nvPr>
            <p:ph type="title"/>
          </p:nvPr>
        </p:nvSpPr>
        <p:spPr>
          <a:xfrm>
            <a:off x="2334409" y="3147254"/>
            <a:ext cx="8232024" cy="1682930"/>
          </a:xfrm>
        </p:spPr>
        <p:txBody>
          <a:bodyPr>
            <a:normAutofit fontScale="90000"/>
          </a:bodyPr>
          <a:lstStyle/>
          <a:p>
            <a:r>
              <a:rPr lang="en-US" sz="6000" dirty="0"/>
              <a:t>He fathered Ishmael as a result of wavering faith</a:t>
            </a:r>
          </a:p>
        </p:txBody>
      </p:sp>
      <p:sp>
        <p:nvSpPr>
          <p:cNvPr id="3" name="Text Placeholder 2">
            <a:extLst>
              <a:ext uri="{FF2B5EF4-FFF2-40B4-BE49-F238E27FC236}">
                <a16:creationId xmlns:a16="http://schemas.microsoft.com/office/drawing/2014/main" id="{3E66CEE6-F09E-46AF-B26C-027C82E041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95160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Madison</Template>
  <TotalTime>27</TotalTime>
  <Words>946</Words>
  <Application>Microsoft Office PowerPoint</Application>
  <PresentationFormat>Widescreen</PresentationFormat>
  <Paragraphs>72</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MS Shell Dlg 2</vt:lpstr>
      <vt:lpstr>Wingdings</vt:lpstr>
      <vt:lpstr>Wingdings 3</vt:lpstr>
      <vt:lpstr>Madison</vt:lpstr>
      <vt:lpstr>Father Abraham</vt:lpstr>
      <vt:lpstr>Abraham’s Weaknesses</vt:lpstr>
      <vt:lpstr>He was held responsible by God for his family</vt:lpstr>
      <vt:lpstr>Genesis 18:19</vt:lpstr>
      <vt:lpstr>He lied about Sarah in a cowardly way</vt:lpstr>
      <vt:lpstr>Genesis 12:11</vt:lpstr>
      <vt:lpstr>Genesis 12:12</vt:lpstr>
      <vt:lpstr>Genesis 12:13</vt:lpstr>
      <vt:lpstr>He fathered Ishmael as a result of wavering faith</vt:lpstr>
      <vt:lpstr>Genesis 16:1</vt:lpstr>
      <vt:lpstr>Genesis 16:2</vt:lpstr>
      <vt:lpstr>Genesis 16:4</vt:lpstr>
      <vt:lpstr>Abraham, the Friend of God</vt:lpstr>
      <vt:lpstr>He had faith in God</vt:lpstr>
      <vt:lpstr>Hebrews 11:8</vt:lpstr>
      <vt:lpstr>Hebrews 11:9</vt:lpstr>
      <vt:lpstr>Hebrews 11:10</vt:lpstr>
      <vt:lpstr>Hebrews 11:11</vt:lpstr>
      <vt:lpstr>Hebrews 11:12</vt:lpstr>
      <vt:lpstr>He was blessed by God</vt:lpstr>
      <vt:lpstr>Genesis 14:18</vt:lpstr>
      <vt:lpstr>Genesis 14:19</vt:lpstr>
      <vt:lpstr>He worshipped God</vt:lpstr>
      <vt:lpstr>Genesis 12:8</vt:lpstr>
      <vt:lpstr>He was obedient to God</vt:lpstr>
      <vt:lpstr>Genesis 12:4</vt:lpstr>
      <vt:lpstr>James 2:20</vt:lpstr>
      <vt:lpstr>James 2:21</vt:lpstr>
      <vt:lpstr>James 2:22</vt:lpstr>
      <vt:lpstr>He was called the friend of God</vt:lpstr>
      <vt:lpstr>James 2:23</vt:lpstr>
      <vt:lpstr>Abraham’s Strengths</vt:lpstr>
      <vt:lpstr>He was well-respected outside his household</vt:lpstr>
      <vt:lpstr>Genesis 23:6</vt:lpstr>
      <vt:lpstr>He sought to resolve disputes</vt:lpstr>
      <vt:lpstr>Genesis 13:5</vt:lpstr>
      <vt:lpstr>Genesis 13:6</vt:lpstr>
      <vt:lpstr>Genesis 13:7</vt:lpstr>
      <vt:lpstr>Genesis 13:8</vt:lpstr>
      <vt:lpstr>Genesis 13:9</vt:lpstr>
      <vt:lpstr>Father Abraham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Father Abraham</dc:title>
  <dc:creator>Jason Ridgeway</dc:creator>
  <cp:lastModifiedBy>Jason Ridgeway</cp:lastModifiedBy>
  <cp:revision>4</cp:revision>
  <dcterms:created xsi:type="dcterms:W3CDTF">2020-06-21T12:17:55Z</dcterms:created>
  <dcterms:modified xsi:type="dcterms:W3CDTF">2020-06-21T12:45:05Z</dcterms:modified>
</cp:coreProperties>
</file>