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33C0-69D2-4E35-91F2-314F97ED48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000" dirty="0"/>
              <a:t>Philemon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AC967-BF7E-4D1C-8115-C36DAF87C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3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“yet for love’s sake I rather appeal to you – being such a one as Paul, the aged, and now also a prisoner of Jesus Christ –”</a:t>
            </a:r>
          </a:p>
        </p:txBody>
      </p:sp>
    </p:spTree>
    <p:extLst>
      <p:ext uri="{BB962C8B-B14F-4D97-AF65-F5344CB8AC3E}">
        <p14:creationId xmlns:p14="http://schemas.microsoft.com/office/powerpoint/2010/main" val="415597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“I appeal to you for my son Onesimus, whom I have begotten while in my chains,”</a:t>
            </a:r>
          </a:p>
        </p:txBody>
      </p:sp>
    </p:spTree>
    <p:extLst>
      <p:ext uri="{BB962C8B-B14F-4D97-AF65-F5344CB8AC3E}">
        <p14:creationId xmlns:p14="http://schemas.microsoft.com/office/powerpoint/2010/main" val="850552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“who once was unprofitable to you, but now is profitable to you and to me.”</a:t>
            </a:r>
          </a:p>
        </p:txBody>
      </p:sp>
    </p:spTree>
    <p:extLst>
      <p:ext uri="{BB962C8B-B14F-4D97-AF65-F5344CB8AC3E}">
        <p14:creationId xmlns:p14="http://schemas.microsoft.com/office/powerpoint/2010/main" val="1825478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“I am sending him back.  You therefore receive him, that is, my own heart,”</a:t>
            </a:r>
          </a:p>
        </p:txBody>
      </p:sp>
    </p:spTree>
    <p:extLst>
      <p:ext uri="{BB962C8B-B14F-4D97-AF65-F5344CB8AC3E}">
        <p14:creationId xmlns:p14="http://schemas.microsoft.com/office/powerpoint/2010/main" val="256818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“whom I wished to keep with me, that on your behalf he might minister to me in my chains for the gospel.” </a:t>
            </a:r>
          </a:p>
        </p:txBody>
      </p:sp>
    </p:spTree>
    <p:extLst>
      <p:ext uri="{BB962C8B-B14F-4D97-AF65-F5344CB8AC3E}">
        <p14:creationId xmlns:p14="http://schemas.microsoft.com/office/powerpoint/2010/main" val="1475475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without your consent I wanted to do nothing, that your good deed might not be by compulsion, as it were, but voluntary.”</a:t>
            </a:r>
          </a:p>
        </p:txBody>
      </p:sp>
    </p:spTree>
    <p:extLst>
      <p:ext uri="{BB962C8B-B14F-4D97-AF65-F5344CB8AC3E}">
        <p14:creationId xmlns:p14="http://schemas.microsoft.com/office/powerpoint/2010/main" val="91511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“For perhaps he departed for a while for this purpose, that you might receive him forever,”</a:t>
            </a:r>
          </a:p>
        </p:txBody>
      </p:sp>
    </p:spTree>
    <p:extLst>
      <p:ext uri="{BB962C8B-B14F-4D97-AF65-F5344CB8AC3E}">
        <p14:creationId xmlns:p14="http://schemas.microsoft.com/office/powerpoint/2010/main" val="1002789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“no longer as a slave but more than a slave – a beloved brother, especially to me but how much more to you, both in the flesh and in the Lord.” </a:t>
            </a:r>
          </a:p>
        </p:txBody>
      </p:sp>
    </p:spTree>
    <p:extLst>
      <p:ext uri="{BB962C8B-B14F-4D97-AF65-F5344CB8AC3E}">
        <p14:creationId xmlns:p14="http://schemas.microsoft.com/office/powerpoint/2010/main" val="307185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“If then you count me as a partner, receive him as you would me.”</a:t>
            </a:r>
          </a:p>
        </p:txBody>
      </p:sp>
    </p:spTree>
    <p:extLst>
      <p:ext uri="{BB962C8B-B14F-4D97-AF65-F5344CB8AC3E}">
        <p14:creationId xmlns:p14="http://schemas.microsoft.com/office/powerpoint/2010/main" val="894866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 if he has wronged you or owes anything, put that on my account.” </a:t>
            </a:r>
          </a:p>
        </p:txBody>
      </p:sp>
    </p:spTree>
    <p:extLst>
      <p:ext uri="{BB962C8B-B14F-4D97-AF65-F5344CB8AC3E}">
        <p14:creationId xmlns:p14="http://schemas.microsoft.com/office/powerpoint/2010/main" val="264937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“Paul, a prisoner of Christ Jesus, and Timothy our brother, To Philemon our beloved friend and fellow laborer,”</a:t>
            </a:r>
          </a:p>
        </p:txBody>
      </p:sp>
    </p:spTree>
    <p:extLst>
      <p:ext uri="{BB962C8B-B14F-4D97-AF65-F5344CB8AC3E}">
        <p14:creationId xmlns:p14="http://schemas.microsoft.com/office/powerpoint/2010/main" val="162669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“I, Paul, am writing with my own hand.  I will repay – not to mention to you that you owe me even your own self besides.”</a:t>
            </a:r>
          </a:p>
        </p:txBody>
      </p:sp>
    </p:spTree>
    <p:extLst>
      <p:ext uri="{BB962C8B-B14F-4D97-AF65-F5344CB8AC3E}">
        <p14:creationId xmlns:p14="http://schemas.microsoft.com/office/powerpoint/2010/main" val="2346308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“Yes, brother, let me have joy from you in the Lord; refresh my heart in the Lord.”</a:t>
            </a:r>
          </a:p>
        </p:txBody>
      </p:sp>
    </p:spTree>
    <p:extLst>
      <p:ext uri="{BB962C8B-B14F-4D97-AF65-F5344CB8AC3E}">
        <p14:creationId xmlns:p14="http://schemas.microsoft.com/office/powerpoint/2010/main" val="1750780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“Having confidence in your obedience, I write to you, knowing that you will do even more than I say.”</a:t>
            </a:r>
          </a:p>
        </p:txBody>
      </p:sp>
    </p:spTree>
    <p:extLst>
      <p:ext uri="{BB962C8B-B14F-4D97-AF65-F5344CB8AC3E}">
        <p14:creationId xmlns:p14="http://schemas.microsoft.com/office/powerpoint/2010/main" val="2048308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“But, meanwhile, also prepare a guest room for me, for I trust that through your prayers I shall be granted to you.”</a:t>
            </a:r>
          </a:p>
        </p:txBody>
      </p:sp>
    </p:spTree>
    <p:extLst>
      <p:ext uri="{BB962C8B-B14F-4D97-AF65-F5344CB8AC3E}">
        <p14:creationId xmlns:p14="http://schemas.microsoft.com/office/powerpoint/2010/main" val="390865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“Epaphras, my fellow prisoner in Christ Jesus, greets you,”</a:t>
            </a:r>
          </a:p>
        </p:txBody>
      </p:sp>
    </p:spTree>
    <p:extLst>
      <p:ext uri="{BB962C8B-B14F-4D97-AF65-F5344CB8AC3E}">
        <p14:creationId xmlns:p14="http://schemas.microsoft.com/office/powerpoint/2010/main" val="2952457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“as do Mark, Aristarchus, Demas, Luke, my fellow laborers.”</a:t>
            </a:r>
          </a:p>
        </p:txBody>
      </p:sp>
    </p:spTree>
    <p:extLst>
      <p:ext uri="{BB962C8B-B14F-4D97-AF65-F5344CB8AC3E}">
        <p14:creationId xmlns:p14="http://schemas.microsoft.com/office/powerpoint/2010/main" val="653222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“The grace of our Lord Jesus Christ be with your spirit. Amen.” </a:t>
            </a:r>
          </a:p>
        </p:txBody>
      </p:sp>
    </p:spTree>
    <p:extLst>
      <p:ext uri="{BB962C8B-B14F-4D97-AF65-F5344CB8AC3E}">
        <p14:creationId xmlns:p14="http://schemas.microsoft.com/office/powerpoint/2010/main" val="21717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“to the beloved </a:t>
            </a:r>
            <a:r>
              <a:rPr lang="en-US" sz="4400" dirty="0" err="1"/>
              <a:t>Apphia</a:t>
            </a:r>
            <a:r>
              <a:rPr lang="en-US" sz="4400" dirty="0"/>
              <a:t>, Archippus our fellow soldier, and to the church in your house:”</a:t>
            </a:r>
          </a:p>
        </p:txBody>
      </p:sp>
    </p:spTree>
    <p:extLst>
      <p:ext uri="{BB962C8B-B14F-4D97-AF65-F5344CB8AC3E}">
        <p14:creationId xmlns:p14="http://schemas.microsoft.com/office/powerpoint/2010/main" val="99215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“Grace to you and peace from God our Father and the Lord Jesus Christ.”</a:t>
            </a:r>
          </a:p>
        </p:txBody>
      </p:sp>
    </p:spTree>
    <p:extLst>
      <p:ext uri="{BB962C8B-B14F-4D97-AF65-F5344CB8AC3E}">
        <p14:creationId xmlns:p14="http://schemas.microsoft.com/office/powerpoint/2010/main" val="331528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“I thank my God, making mention of you always in my prayers,”</a:t>
            </a:r>
          </a:p>
        </p:txBody>
      </p:sp>
    </p:spTree>
    <p:extLst>
      <p:ext uri="{BB962C8B-B14F-4D97-AF65-F5344CB8AC3E}">
        <p14:creationId xmlns:p14="http://schemas.microsoft.com/office/powerpoint/2010/main" val="368257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“hearing of your love and faith which you have toward the Lord Jesus and toward all the saints,”</a:t>
            </a:r>
          </a:p>
        </p:txBody>
      </p:sp>
    </p:spTree>
    <p:extLst>
      <p:ext uri="{BB962C8B-B14F-4D97-AF65-F5344CB8AC3E}">
        <p14:creationId xmlns:p14="http://schemas.microsoft.com/office/powerpoint/2010/main" val="210487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“that the sharing of your faith may become effective by the acknowledgment of every good thing which is in you in Christ Jesus.”</a:t>
            </a:r>
          </a:p>
        </p:txBody>
      </p:sp>
    </p:spTree>
    <p:extLst>
      <p:ext uri="{BB962C8B-B14F-4D97-AF65-F5344CB8AC3E}">
        <p14:creationId xmlns:p14="http://schemas.microsoft.com/office/powerpoint/2010/main" val="51071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“For we have great joy and consolation in your love, because the hearts of the saints have been refreshed by you, brother.”</a:t>
            </a:r>
          </a:p>
        </p:txBody>
      </p:sp>
    </p:spTree>
    <p:extLst>
      <p:ext uri="{BB962C8B-B14F-4D97-AF65-F5344CB8AC3E}">
        <p14:creationId xmlns:p14="http://schemas.microsoft.com/office/powerpoint/2010/main" val="976879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0F3-4052-4782-9220-39C8ED4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Philemon 1:8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441A-FEF9-4AD1-9B0B-C3C2083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98650"/>
            <a:ext cx="9601200" cy="336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“Therefore, though I might be very bold in Christ to command you what is fitting.”</a:t>
            </a:r>
          </a:p>
        </p:txBody>
      </p:sp>
    </p:spTree>
    <p:extLst>
      <p:ext uri="{BB962C8B-B14F-4D97-AF65-F5344CB8AC3E}">
        <p14:creationId xmlns:p14="http://schemas.microsoft.com/office/powerpoint/2010/main" val="18680662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16</TotalTime>
  <Words>586</Words>
  <Application>Microsoft Office PowerPoint</Application>
  <PresentationFormat>Widescreen</PresentationFormat>
  <Paragraphs>51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Franklin Gothic Book</vt:lpstr>
      <vt:lpstr>Crop</vt:lpstr>
      <vt:lpstr>Philemon</vt:lpstr>
      <vt:lpstr>Philemon 1:1</vt:lpstr>
      <vt:lpstr>Philemon 1:2</vt:lpstr>
      <vt:lpstr>Philemon 1:3</vt:lpstr>
      <vt:lpstr>Philemon 1:4</vt:lpstr>
      <vt:lpstr>Philemon 1:5</vt:lpstr>
      <vt:lpstr>Philemon 1:6</vt:lpstr>
      <vt:lpstr>Philemon 1:7</vt:lpstr>
      <vt:lpstr>Philemon 1:8</vt:lpstr>
      <vt:lpstr>Philemon 1:9</vt:lpstr>
      <vt:lpstr>Philemon 1:10</vt:lpstr>
      <vt:lpstr>Philemon 1:11</vt:lpstr>
      <vt:lpstr>Philemon 1:12</vt:lpstr>
      <vt:lpstr>Philemon 1:13</vt:lpstr>
      <vt:lpstr>Philemon 1:14</vt:lpstr>
      <vt:lpstr>Philemon 1:15</vt:lpstr>
      <vt:lpstr>Philemon 1:16</vt:lpstr>
      <vt:lpstr>Philemon 1:17</vt:lpstr>
      <vt:lpstr>Philemon 1:18</vt:lpstr>
      <vt:lpstr>Philemon 1:19</vt:lpstr>
      <vt:lpstr>Philemon 1:20</vt:lpstr>
      <vt:lpstr>Philemon 1:21</vt:lpstr>
      <vt:lpstr>Philemon 1:22</vt:lpstr>
      <vt:lpstr>Philemon 1:23</vt:lpstr>
      <vt:lpstr>Philemon 1:24</vt:lpstr>
      <vt:lpstr>Philemon 1:25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Philemon</dc:title>
  <dc:creator>Jason Ridgeway</dc:creator>
  <cp:lastModifiedBy>Jason Ridgeway</cp:lastModifiedBy>
  <cp:revision>2</cp:revision>
  <dcterms:created xsi:type="dcterms:W3CDTF">2020-12-30T21:59:23Z</dcterms:created>
  <dcterms:modified xsi:type="dcterms:W3CDTF">2020-12-30T22:15:28Z</dcterms:modified>
</cp:coreProperties>
</file>