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08" r:id="rId4"/>
    <p:sldId id="258" r:id="rId5"/>
    <p:sldId id="266" r:id="rId6"/>
    <p:sldId id="267" r:id="rId7"/>
    <p:sldId id="309" r:id="rId8"/>
    <p:sldId id="310" r:id="rId9"/>
    <p:sldId id="278" r:id="rId10"/>
    <p:sldId id="268" r:id="rId11"/>
    <p:sldId id="311" r:id="rId12"/>
    <p:sldId id="312" r:id="rId13"/>
    <p:sldId id="269" r:id="rId14"/>
    <p:sldId id="313" r:id="rId15"/>
    <p:sldId id="314" r:id="rId16"/>
    <p:sldId id="315" r:id="rId17"/>
    <p:sldId id="316" r:id="rId18"/>
    <p:sldId id="317" r:id="rId19"/>
    <p:sldId id="319" r:id="rId20"/>
    <p:sldId id="318" r:id="rId21"/>
    <p:sldId id="320" r:id="rId22"/>
    <p:sldId id="321" r:id="rId23"/>
    <p:sldId id="322" r:id="rId24"/>
    <p:sldId id="323" r:id="rId25"/>
    <p:sldId id="324" r:id="rId26"/>
    <p:sldId id="270" r:id="rId27"/>
    <p:sldId id="326" r:id="rId28"/>
    <p:sldId id="327" r:id="rId29"/>
    <p:sldId id="328" r:id="rId30"/>
    <p:sldId id="325" r:id="rId31"/>
    <p:sldId id="330" r:id="rId32"/>
    <p:sldId id="329" r:id="rId33"/>
    <p:sldId id="331" r:id="rId34"/>
    <p:sldId id="332" r:id="rId35"/>
    <p:sldId id="26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89" d="100"/>
          <a:sy n="89" d="100"/>
        </p:scale>
        <p:origin x="12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8582F-23A3-4D26-B25E-5450A4662BA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223938D-C32D-4E43-9146-DEDD34694F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1067714-796B-41AC-AA65-6DB20045C9B6}"/>
              </a:ext>
            </a:extLst>
          </p:cNvPr>
          <p:cNvSpPr>
            <a:spLocks noGrp="1"/>
          </p:cNvSpPr>
          <p:nvPr>
            <p:ph type="dt" sz="half" idx="10"/>
          </p:nvPr>
        </p:nvSpPr>
        <p:spPr/>
        <p:txBody>
          <a:bodyPr/>
          <a:lstStyle/>
          <a:p>
            <a:fld id="{BC768F99-D799-4FF2-93EE-AAA165F2BEDE}" type="datetimeFigureOut">
              <a:rPr lang="en-US" smtClean="0"/>
              <a:t>2/7/2020</a:t>
            </a:fld>
            <a:endParaRPr lang="en-US"/>
          </a:p>
        </p:txBody>
      </p:sp>
      <p:sp>
        <p:nvSpPr>
          <p:cNvPr id="5" name="Footer Placeholder 4">
            <a:extLst>
              <a:ext uri="{FF2B5EF4-FFF2-40B4-BE49-F238E27FC236}">
                <a16:creationId xmlns:a16="http://schemas.microsoft.com/office/drawing/2014/main" id="{EC6D743D-ECBE-4E13-8DAF-0C758877FA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B126D5-BB57-4C82-A610-AE838C8A771F}"/>
              </a:ext>
            </a:extLst>
          </p:cNvPr>
          <p:cNvSpPr>
            <a:spLocks noGrp="1"/>
          </p:cNvSpPr>
          <p:nvPr>
            <p:ph type="sldNum" sz="quarter" idx="12"/>
          </p:nvPr>
        </p:nvSpPr>
        <p:spPr/>
        <p:txBody>
          <a:bodyPr/>
          <a:lstStyle/>
          <a:p>
            <a:fld id="{A14645AE-FEF3-4605-AC7F-6CF9E343CEF1}" type="slidenum">
              <a:rPr lang="en-US" smtClean="0"/>
              <a:t>‹#›</a:t>
            </a:fld>
            <a:endParaRPr lang="en-US"/>
          </a:p>
        </p:txBody>
      </p:sp>
    </p:spTree>
    <p:extLst>
      <p:ext uri="{BB962C8B-B14F-4D97-AF65-F5344CB8AC3E}">
        <p14:creationId xmlns:p14="http://schemas.microsoft.com/office/powerpoint/2010/main" val="2869856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AE9A2-5F04-4C95-A5D9-D1E25AB0223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92975D6-B0D7-4C6D-AD35-5DC8B27A76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67F8C5-5AD5-4D99-A420-7BC67A523A0F}"/>
              </a:ext>
            </a:extLst>
          </p:cNvPr>
          <p:cNvSpPr>
            <a:spLocks noGrp="1"/>
          </p:cNvSpPr>
          <p:nvPr>
            <p:ph type="dt" sz="half" idx="10"/>
          </p:nvPr>
        </p:nvSpPr>
        <p:spPr/>
        <p:txBody>
          <a:bodyPr/>
          <a:lstStyle/>
          <a:p>
            <a:fld id="{BC768F99-D799-4FF2-93EE-AAA165F2BEDE}" type="datetimeFigureOut">
              <a:rPr lang="en-US" smtClean="0"/>
              <a:t>2/7/2020</a:t>
            </a:fld>
            <a:endParaRPr lang="en-US"/>
          </a:p>
        </p:txBody>
      </p:sp>
      <p:sp>
        <p:nvSpPr>
          <p:cNvPr id="5" name="Footer Placeholder 4">
            <a:extLst>
              <a:ext uri="{FF2B5EF4-FFF2-40B4-BE49-F238E27FC236}">
                <a16:creationId xmlns:a16="http://schemas.microsoft.com/office/drawing/2014/main" id="{377C5FCA-1C9A-42FF-937F-7AC840195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879FF3-F311-4BB5-9E67-3A59BAE2D8E8}"/>
              </a:ext>
            </a:extLst>
          </p:cNvPr>
          <p:cNvSpPr>
            <a:spLocks noGrp="1"/>
          </p:cNvSpPr>
          <p:nvPr>
            <p:ph type="sldNum" sz="quarter" idx="12"/>
          </p:nvPr>
        </p:nvSpPr>
        <p:spPr/>
        <p:txBody>
          <a:bodyPr/>
          <a:lstStyle/>
          <a:p>
            <a:fld id="{A14645AE-FEF3-4605-AC7F-6CF9E343CEF1}" type="slidenum">
              <a:rPr lang="en-US" smtClean="0"/>
              <a:t>‹#›</a:t>
            </a:fld>
            <a:endParaRPr lang="en-US"/>
          </a:p>
        </p:txBody>
      </p:sp>
    </p:spTree>
    <p:extLst>
      <p:ext uri="{BB962C8B-B14F-4D97-AF65-F5344CB8AC3E}">
        <p14:creationId xmlns:p14="http://schemas.microsoft.com/office/powerpoint/2010/main" val="1509710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C32E5F-51DC-45CF-9407-FF386A71157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03ED20E-C0D1-496D-B4F5-7564482DE4D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D31039-733A-4099-A81D-5DFF953F325E}"/>
              </a:ext>
            </a:extLst>
          </p:cNvPr>
          <p:cNvSpPr>
            <a:spLocks noGrp="1"/>
          </p:cNvSpPr>
          <p:nvPr>
            <p:ph type="dt" sz="half" idx="10"/>
          </p:nvPr>
        </p:nvSpPr>
        <p:spPr/>
        <p:txBody>
          <a:bodyPr/>
          <a:lstStyle/>
          <a:p>
            <a:fld id="{BC768F99-D799-4FF2-93EE-AAA165F2BEDE}" type="datetimeFigureOut">
              <a:rPr lang="en-US" smtClean="0"/>
              <a:t>2/7/2020</a:t>
            </a:fld>
            <a:endParaRPr lang="en-US"/>
          </a:p>
        </p:txBody>
      </p:sp>
      <p:sp>
        <p:nvSpPr>
          <p:cNvPr id="5" name="Footer Placeholder 4">
            <a:extLst>
              <a:ext uri="{FF2B5EF4-FFF2-40B4-BE49-F238E27FC236}">
                <a16:creationId xmlns:a16="http://schemas.microsoft.com/office/drawing/2014/main" id="{46AE0D64-B352-4018-8509-7866E69161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12EC9A-89A6-4E70-AE15-F04F6AF6D1B4}"/>
              </a:ext>
            </a:extLst>
          </p:cNvPr>
          <p:cNvSpPr>
            <a:spLocks noGrp="1"/>
          </p:cNvSpPr>
          <p:nvPr>
            <p:ph type="sldNum" sz="quarter" idx="12"/>
          </p:nvPr>
        </p:nvSpPr>
        <p:spPr/>
        <p:txBody>
          <a:bodyPr/>
          <a:lstStyle/>
          <a:p>
            <a:fld id="{A14645AE-FEF3-4605-AC7F-6CF9E343CEF1}" type="slidenum">
              <a:rPr lang="en-US" smtClean="0"/>
              <a:t>‹#›</a:t>
            </a:fld>
            <a:endParaRPr lang="en-US"/>
          </a:p>
        </p:txBody>
      </p:sp>
    </p:spTree>
    <p:extLst>
      <p:ext uri="{BB962C8B-B14F-4D97-AF65-F5344CB8AC3E}">
        <p14:creationId xmlns:p14="http://schemas.microsoft.com/office/powerpoint/2010/main" val="6306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4EE7C-A6A9-4929-8A26-77C30689C8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CB05D5-2924-4D27-94D6-795F3398122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D7607A-9DCE-4D8B-A104-1879C1D81CCD}"/>
              </a:ext>
            </a:extLst>
          </p:cNvPr>
          <p:cNvSpPr>
            <a:spLocks noGrp="1"/>
          </p:cNvSpPr>
          <p:nvPr>
            <p:ph type="dt" sz="half" idx="10"/>
          </p:nvPr>
        </p:nvSpPr>
        <p:spPr/>
        <p:txBody>
          <a:bodyPr/>
          <a:lstStyle/>
          <a:p>
            <a:fld id="{BC768F99-D799-4FF2-93EE-AAA165F2BEDE}" type="datetimeFigureOut">
              <a:rPr lang="en-US" smtClean="0"/>
              <a:t>2/7/2020</a:t>
            </a:fld>
            <a:endParaRPr lang="en-US"/>
          </a:p>
        </p:txBody>
      </p:sp>
      <p:sp>
        <p:nvSpPr>
          <p:cNvPr id="5" name="Footer Placeholder 4">
            <a:extLst>
              <a:ext uri="{FF2B5EF4-FFF2-40B4-BE49-F238E27FC236}">
                <a16:creationId xmlns:a16="http://schemas.microsoft.com/office/drawing/2014/main" id="{8AD7CEE3-4676-4474-992D-D93AE81873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9EBDE4-C6FF-4C4A-89A3-EFE0D4EAA2AD}"/>
              </a:ext>
            </a:extLst>
          </p:cNvPr>
          <p:cNvSpPr>
            <a:spLocks noGrp="1"/>
          </p:cNvSpPr>
          <p:nvPr>
            <p:ph type="sldNum" sz="quarter" idx="12"/>
          </p:nvPr>
        </p:nvSpPr>
        <p:spPr/>
        <p:txBody>
          <a:bodyPr/>
          <a:lstStyle/>
          <a:p>
            <a:fld id="{A14645AE-FEF3-4605-AC7F-6CF9E343CEF1}" type="slidenum">
              <a:rPr lang="en-US" smtClean="0"/>
              <a:t>‹#›</a:t>
            </a:fld>
            <a:endParaRPr lang="en-US"/>
          </a:p>
        </p:txBody>
      </p:sp>
    </p:spTree>
    <p:extLst>
      <p:ext uri="{BB962C8B-B14F-4D97-AF65-F5344CB8AC3E}">
        <p14:creationId xmlns:p14="http://schemas.microsoft.com/office/powerpoint/2010/main" val="3526749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75EC1-5D8D-4591-A080-757CCDADEC2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A5560EF-2E37-49CC-8955-5B9CB0F320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9DB428-E4D0-482B-90C5-D0CCDDC7F292}"/>
              </a:ext>
            </a:extLst>
          </p:cNvPr>
          <p:cNvSpPr>
            <a:spLocks noGrp="1"/>
          </p:cNvSpPr>
          <p:nvPr>
            <p:ph type="dt" sz="half" idx="10"/>
          </p:nvPr>
        </p:nvSpPr>
        <p:spPr/>
        <p:txBody>
          <a:bodyPr/>
          <a:lstStyle/>
          <a:p>
            <a:fld id="{BC768F99-D799-4FF2-93EE-AAA165F2BEDE}" type="datetimeFigureOut">
              <a:rPr lang="en-US" smtClean="0"/>
              <a:t>2/7/2020</a:t>
            </a:fld>
            <a:endParaRPr lang="en-US"/>
          </a:p>
        </p:txBody>
      </p:sp>
      <p:sp>
        <p:nvSpPr>
          <p:cNvPr id="5" name="Footer Placeholder 4">
            <a:extLst>
              <a:ext uri="{FF2B5EF4-FFF2-40B4-BE49-F238E27FC236}">
                <a16:creationId xmlns:a16="http://schemas.microsoft.com/office/drawing/2014/main" id="{064E1C2D-8801-41E5-99B5-419BE18A4A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7B5379-CD2E-4074-A993-BFB9FEE7B743}"/>
              </a:ext>
            </a:extLst>
          </p:cNvPr>
          <p:cNvSpPr>
            <a:spLocks noGrp="1"/>
          </p:cNvSpPr>
          <p:nvPr>
            <p:ph type="sldNum" sz="quarter" idx="12"/>
          </p:nvPr>
        </p:nvSpPr>
        <p:spPr/>
        <p:txBody>
          <a:bodyPr/>
          <a:lstStyle/>
          <a:p>
            <a:fld id="{A14645AE-FEF3-4605-AC7F-6CF9E343CEF1}" type="slidenum">
              <a:rPr lang="en-US" smtClean="0"/>
              <a:t>‹#›</a:t>
            </a:fld>
            <a:endParaRPr lang="en-US"/>
          </a:p>
        </p:txBody>
      </p:sp>
    </p:spTree>
    <p:extLst>
      <p:ext uri="{BB962C8B-B14F-4D97-AF65-F5344CB8AC3E}">
        <p14:creationId xmlns:p14="http://schemas.microsoft.com/office/powerpoint/2010/main" val="1557513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42C6F-5ED4-492B-9C68-99AEC7704D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7DABD8-9768-437E-B172-4C8D3EFE71D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1EC0C0-689B-4980-ABAB-6028070125D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4A9F5F4-BE8D-4DCC-938B-4103DBAE453F}"/>
              </a:ext>
            </a:extLst>
          </p:cNvPr>
          <p:cNvSpPr>
            <a:spLocks noGrp="1"/>
          </p:cNvSpPr>
          <p:nvPr>
            <p:ph type="dt" sz="half" idx="10"/>
          </p:nvPr>
        </p:nvSpPr>
        <p:spPr/>
        <p:txBody>
          <a:bodyPr/>
          <a:lstStyle/>
          <a:p>
            <a:fld id="{BC768F99-D799-4FF2-93EE-AAA165F2BEDE}" type="datetimeFigureOut">
              <a:rPr lang="en-US" smtClean="0"/>
              <a:t>2/7/2020</a:t>
            </a:fld>
            <a:endParaRPr lang="en-US"/>
          </a:p>
        </p:txBody>
      </p:sp>
      <p:sp>
        <p:nvSpPr>
          <p:cNvPr id="6" name="Footer Placeholder 5">
            <a:extLst>
              <a:ext uri="{FF2B5EF4-FFF2-40B4-BE49-F238E27FC236}">
                <a16:creationId xmlns:a16="http://schemas.microsoft.com/office/drawing/2014/main" id="{DFDB4565-18A9-4FE6-860F-C00C3DFF45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D96ED3-A232-4EB5-A9B2-D88A1ED24D4C}"/>
              </a:ext>
            </a:extLst>
          </p:cNvPr>
          <p:cNvSpPr>
            <a:spLocks noGrp="1"/>
          </p:cNvSpPr>
          <p:nvPr>
            <p:ph type="sldNum" sz="quarter" idx="12"/>
          </p:nvPr>
        </p:nvSpPr>
        <p:spPr/>
        <p:txBody>
          <a:bodyPr/>
          <a:lstStyle/>
          <a:p>
            <a:fld id="{A14645AE-FEF3-4605-AC7F-6CF9E343CEF1}" type="slidenum">
              <a:rPr lang="en-US" smtClean="0"/>
              <a:t>‹#›</a:t>
            </a:fld>
            <a:endParaRPr lang="en-US"/>
          </a:p>
        </p:txBody>
      </p:sp>
    </p:spTree>
    <p:extLst>
      <p:ext uri="{BB962C8B-B14F-4D97-AF65-F5344CB8AC3E}">
        <p14:creationId xmlns:p14="http://schemas.microsoft.com/office/powerpoint/2010/main" val="3612134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3B300-75BA-4BB1-BD09-B608CB1E28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A4D8AF-82BB-4AB1-BB8E-EA0DB310F0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3055C10-0140-4728-A59F-F286DD1852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B9794FA-B7EF-4974-B54D-4AE4DC8E5D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AA4F127-F7F9-4723-B0C1-45844CF40B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A6C8920-AEAA-4FE0-A805-5217DD73DA0D}"/>
              </a:ext>
            </a:extLst>
          </p:cNvPr>
          <p:cNvSpPr>
            <a:spLocks noGrp="1"/>
          </p:cNvSpPr>
          <p:nvPr>
            <p:ph type="dt" sz="half" idx="10"/>
          </p:nvPr>
        </p:nvSpPr>
        <p:spPr/>
        <p:txBody>
          <a:bodyPr/>
          <a:lstStyle/>
          <a:p>
            <a:fld id="{BC768F99-D799-4FF2-93EE-AAA165F2BEDE}" type="datetimeFigureOut">
              <a:rPr lang="en-US" smtClean="0"/>
              <a:t>2/7/2020</a:t>
            </a:fld>
            <a:endParaRPr lang="en-US"/>
          </a:p>
        </p:txBody>
      </p:sp>
      <p:sp>
        <p:nvSpPr>
          <p:cNvPr id="8" name="Footer Placeholder 7">
            <a:extLst>
              <a:ext uri="{FF2B5EF4-FFF2-40B4-BE49-F238E27FC236}">
                <a16:creationId xmlns:a16="http://schemas.microsoft.com/office/drawing/2014/main" id="{A2980896-820B-4F26-924B-49FAB798862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D290776-1FAA-4875-9F08-CDB6F6D425A7}"/>
              </a:ext>
            </a:extLst>
          </p:cNvPr>
          <p:cNvSpPr>
            <a:spLocks noGrp="1"/>
          </p:cNvSpPr>
          <p:nvPr>
            <p:ph type="sldNum" sz="quarter" idx="12"/>
          </p:nvPr>
        </p:nvSpPr>
        <p:spPr/>
        <p:txBody>
          <a:bodyPr/>
          <a:lstStyle/>
          <a:p>
            <a:fld id="{A14645AE-FEF3-4605-AC7F-6CF9E343CEF1}" type="slidenum">
              <a:rPr lang="en-US" smtClean="0"/>
              <a:t>‹#›</a:t>
            </a:fld>
            <a:endParaRPr lang="en-US"/>
          </a:p>
        </p:txBody>
      </p:sp>
    </p:spTree>
    <p:extLst>
      <p:ext uri="{BB962C8B-B14F-4D97-AF65-F5344CB8AC3E}">
        <p14:creationId xmlns:p14="http://schemas.microsoft.com/office/powerpoint/2010/main" val="4271753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A11C8-1A6A-4157-B765-CAC336D387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2390147-37AA-420D-9421-7B5E71E52940}"/>
              </a:ext>
            </a:extLst>
          </p:cNvPr>
          <p:cNvSpPr>
            <a:spLocks noGrp="1"/>
          </p:cNvSpPr>
          <p:nvPr>
            <p:ph type="dt" sz="half" idx="10"/>
          </p:nvPr>
        </p:nvSpPr>
        <p:spPr/>
        <p:txBody>
          <a:bodyPr/>
          <a:lstStyle/>
          <a:p>
            <a:fld id="{BC768F99-D799-4FF2-93EE-AAA165F2BEDE}" type="datetimeFigureOut">
              <a:rPr lang="en-US" smtClean="0"/>
              <a:t>2/7/2020</a:t>
            </a:fld>
            <a:endParaRPr lang="en-US"/>
          </a:p>
        </p:txBody>
      </p:sp>
      <p:sp>
        <p:nvSpPr>
          <p:cNvPr id="4" name="Footer Placeholder 3">
            <a:extLst>
              <a:ext uri="{FF2B5EF4-FFF2-40B4-BE49-F238E27FC236}">
                <a16:creationId xmlns:a16="http://schemas.microsoft.com/office/drawing/2014/main" id="{2E3DBE7B-5D90-44AD-8194-C4A94C5702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AB9395F-2ABC-428E-9CF4-95114D0A66D5}"/>
              </a:ext>
            </a:extLst>
          </p:cNvPr>
          <p:cNvSpPr>
            <a:spLocks noGrp="1"/>
          </p:cNvSpPr>
          <p:nvPr>
            <p:ph type="sldNum" sz="quarter" idx="12"/>
          </p:nvPr>
        </p:nvSpPr>
        <p:spPr/>
        <p:txBody>
          <a:bodyPr/>
          <a:lstStyle/>
          <a:p>
            <a:fld id="{A14645AE-FEF3-4605-AC7F-6CF9E343CEF1}" type="slidenum">
              <a:rPr lang="en-US" smtClean="0"/>
              <a:t>‹#›</a:t>
            </a:fld>
            <a:endParaRPr lang="en-US"/>
          </a:p>
        </p:txBody>
      </p:sp>
    </p:spTree>
    <p:extLst>
      <p:ext uri="{BB962C8B-B14F-4D97-AF65-F5344CB8AC3E}">
        <p14:creationId xmlns:p14="http://schemas.microsoft.com/office/powerpoint/2010/main" val="3233827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EFDB8C-F645-4097-9249-26001AA6CB7B}"/>
              </a:ext>
            </a:extLst>
          </p:cNvPr>
          <p:cNvSpPr>
            <a:spLocks noGrp="1"/>
          </p:cNvSpPr>
          <p:nvPr>
            <p:ph type="dt" sz="half" idx="10"/>
          </p:nvPr>
        </p:nvSpPr>
        <p:spPr/>
        <p:txBody>
          <a:bodyPr/>
          <a:lstStyle/>
          <a:p>
            <a:fld id="{BC768F99-D799-4FF2-93EE-AAA165F2BEDE}" type="datetimeFigureOut">
              <a:rPr lang="en-US" smtClean="0"/>
              <a:t>2/7/2020</a:t>
            </a:fld>
            <a:endParaRPr lang="en-US"/>
          </a:p>
        </p:txBody>
      </p:sp>
      <p:sp>
        <p:nvSpPr>
          <p:cNvPr id="3" name="Footer Placeholder 2">
            <a:extLst>
              <a:ext uri="{FF2B5EF4-FFF2-40B4-BE49-F238E27FC236}">
                <a16:creationId xmlns:a16="http://schemas.microsoft.com/office/drawing/2014/main" id="{D9A40F3C-9466-455A-9BCD-D292A748137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7CDB455-B716-49BF-BBBB-B8A8BD47E5CA}"/>
              </a:ext>
            </a:extLst>
          </p:cNvPr>
          <p:cNvSpPr>
            <a:spLocks noGrp="1"/>
          </p:cNvSpPr>
          <p:nvPr>
            <p:ph type="sldNum" sz="quarter" idx="12"/>
          </p:nvPr>
        </p:nvSpPr>
        <p:spPr/>
        <p:txBody>
          <a:bodyPr/>
          <a:lstStyle/>
          <a:p>
            <a:fld id="{A14645AE-FEF3-4605-AC7F-6CF9E343CEF1}" type="slidenum">
              <a:rPr lang="en-US" smtClean="0"/>
              <a:t>‹#›</a:t>
            </a:fld>
            <a:endParaRPr lang="en-US"/>
          </a:p>
        </p:txBody>
      </p:sp>
    </p:spTree>
    <p:extLst>
      <p:ext uri="{BB962C8B-B14F-4D97-AF65-F5344CB8AC3E}">
        <p14:creationId xmlns:p14="http://schemas.microsoft.com/office/powerpoint/2010/main" val="679808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9761D-EE89-48B0-B829-1D98306A8B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A3E18FF-0B7D-431E-B27A-740BF083F0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A193936-7DDB-4843-A9B8-FC87EA53CD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47196D-FCE7-4E74-A60D-B3AAEA52A910}"/>
              </a:ext>
            </a:extLst>
          </p:cNvPr>
          <p:cNvSpPr>
            <a:spLocks noGrp="1"/>
          </p:cNvSpPr>
          <p:nvPr>
            <p:ph type="dt" sz="half" idx="10"/>
          </p:nvPr>
        </p:nvSpPr>
        <p:spPr/>
        <p:txBody>
          <a:bodyPr/>
          <a:lstStyle/>
          <a:p>
            <a:fld id="{BC768F99-D799-4FF2-93EE-AAA165F2BEDE}" type="datetimeFigureOut">
              <a:rPr lang="en-US" smtClean="0"/>
              <a:t>2/7/2020</a:t>
            </a:fld>
            <a:endParaRPr lang="en-US"/>
          </a:p>
        </p:txBody>
      </p:sp>
      <p:sp>
        <p:nvSpPr>
          <p:cNvPr id="6" name="Footer Placeholder 5">
            <a:extLst>
              <a:ext uri="{FF2B5EF4-FFF2-40B4-BE49-F238E27FC236}">
                <a16:creationId xmlns:a16="http://schemas.microsoft.com/office/drawing/2014/main" id="{1F6FE2DB-4851-4816-8171-CE4682DF1B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583A86-9672-474D-84D6-AADD4509257C}"/>
              </a:ext>
            </a:extLst>
          </p:cNvPr>
          <p:cNvSpPr>
            <a:spLocks noGrp="1"/>
          </p:cNvSpPr>
          <p:nvPr>
            <p:ph type="sldNum" sz="quarter" idx="12"/>
          </p:nvPr>
        </p:nvSpPr>
        <p:spPr/>
        <p:txBody>
          <a:bodyPr/>
          <a:lstStyle/>
          <a:p>
            <a:fld id="{A14645AE-FEF3-4605-AC7F-6CF9E343CEF1}" type="slidenum">
              <a:rPr lang="en-US" smtClean="0"/>
              <a:t>‹#›</a:t>
            </a:fld>
            <a:endParaRPr lang="en-US"/>
          </a:p>
        </p:txBody>
      </p:sp>
    </p:spTree>
    <p:extLst>
      <p:ext uri="{BB962C8B-B14F-4D97-AF65-F5344CB8AC3E}">
        <p14:creationId xmlns:p14="http://schemas.microsoft.com/office/powerpoint/2010/main" val="502032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7CB95-0B1E-4A2E-824B-690A709045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448F536-3496-4B9B-8CC7-6955CD9D35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929CB7D-DEB3-4946-944D-77929414F1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D94CE3-DD97-456D-AC53-CD466A26F787}"/>
              </a:ext>
            </a:extLst>
          </p:cNvPr>
          <p:cNvSpPr>
            <a:spLocks noGrp="1"/>
          </p:cNvSpPr>
          <p:nvPr>
            <p:ph type="dt" sz="half" idx="10"/>
          </p:nvPr>
        </p:nvSpPr>
        <p:spPr/>
        <p:txBody>
          <a:bodyPr/>
          <a:lstStyle/>
          <a:p>
            <a:fld id="{BC768F99-D799-4FF2-93EE-AAA165F2BEDE}" type="datetimeFigureOut">
              <a:rPr lang="en-US" smtClean="0"/>
              <a:t>2/7/2020</a:t>
            </a:fld>
            <a:endParaRPr lang="en-US"/>
          </a:p>
        </p:txBody>
      </p:sp>
      <p:sp>
        <p:nvSpPr>
          <p:cNvPr id="6" name="Footer Placeholder 5">
            <a:extLst>
              <a:ext uri="{FF2B5EF4-FFF2-40B4-BE49-F238E27FC236}">
                <a16:creationId xmlns:a16="http://schemas.microsoft.com/office/drawing/2014/main" id="{8926DA13-A440-40BC-B9FF-3236C9DE88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8F1A6F-17E7-4C75-BE94-622AE9DB6B14}"/>
              </a:ext>
            </a:extLst>
          </p:cNvPr>
          <p:cNvSpPr>
            <a:spLocks noGrp="1"/>
          </p:cNvSpPr>
          <p:nvPr>
            <p:ph type="sldNum" sz="quarter" idx="12"/>
          </p:nvPr>
        </p:nvSpPr>
        <p:spPr/>
        <p:txBody>
          <a:bodyPr/>
          <a:lstStyle/>
          <a:p>
            <a:fld id="{A14645AE-FEF3-4605-AC7F-6CF9E343CEF1}" type="slidenum">
              <a:rPr lang="en-US" smtClean="0"/>
              <a:t>‹#›</a:t>
            </a:fld>
            <a:endParaRPr lang="en-US"/>
          </a:p>
        </p:txBody>
      </p:sp>
    </p:spTree>
    <p:extLst>
      <p:ext uri="{BB962C8B-B14F-4D97-AF65-F5344CB8AC3E}">
        <p14:creationId xmlns:p14="http://schemas.microsoft.com/office/powerpoint/2010/main" val="866614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F99527-2918-46F3-A092-05B263BFFB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B3E1D6-18D2-4619-AF30-B1CE55CB7C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3C2CA7-3A3C-40FD-AD49-FEC3B4AACC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768F99-D799-4FF2-93EE-AAA165F2BEDE}" type="datetimeFigureOut">
              <a:rPr lang="en-US" smtClean="0"/>
              <a:t>2/7/2020</a:t>
            </a:fld>
            <a:endParaRPr lang="en-US"/>
          </a:p>
        </p:txBody>
      </p:sp>
      <p:sp>
        <p:nvSpPr>
          <p:cNvPr id="5" name="Footer Placeholder 4">
            <a:extLst>
              <a:ext uri="{FF2B5EF4-FFF2-40B4-BE49-F238E27FC236}">
                <a16:creationId xmlns:a16="http://schemas.microsoft.com/office/drawing/2014/main" id="{3E796A61-823C-4462-A00C-B8E45321D6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602A75A-A60B-4393-83D3-197A92152F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4645AE-FEF3-4605-AC7F-6CF9E343CEF1}" type="slidenum">
              <a:rPr lang="en-US" smtClean="0"/>
              <a:t>‹#›</a:t>
            </a:fld>
            <a:endParaRPr lang="en-US"/>
          </a:p>
        </p:txBody>
      </p:sp>
    </p:spTree>
    <p:extLst>
      <p:ext uri="{BB962C8B-B14F-4D97-AF65-F5344CB8AC3E}">
        <p14:creationId xmlns:p14="http://schemas.microsoft.com/office/powerpoint/2010/main" val="4047014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610EBD-37E0-4E53-B0D7-32AB0813C3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0473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610EBD-37E0-4E53-B0D7-32AB0813C3C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a:extLst>
              <a:ext uri="{FF2B5EF4-FFF2-40B4-BE49-F238E27FC236}">
                <a16:creationId xmlns:a16="http://schemas.microsoft.com/office/drawing/2014/main" id="{E9658C15-4537-4F38-A407-3AEDFFD2D115}"/>
              </a:ext>
            </a:extLst>
          </p:cNvPr>
          <p:cNvSpPr>
            <a:spLocks noGrp="1"/>
          </p:cNvSpPr>
          <p:nvPr>
            <p:ph type="title"/>
          </p:nvPr>
        </p:nvSpPr>
        <p:spPr/>
        <p:txBody>
          <a:bodyPr>
            <a:noAutofit/>
          </a:bodyPr>
          <a:lstStyle/>
          <a:p>
            <a:r>
              <a:rPr lang="en-US" sz="9600" b="1" dirty="0">
                <a:effectLst>
                  <a:outerShdw blurRad="38100" dist="38100" dir="2700000" algn="tl">
                    <a:srgbClr val="000000">
                      <a:alpha val="43137"/>
                    </a:srgbClr>
                  </a:outerShdw>
                </a:effectLst>
                <a:latin typeface="Eras Bold ITC" panose="020B0907030504020204" pitchFamily="34" charset="0"/>
              </a:rPr>
              <a:t>Ruth 1:6</a:t>
            </a:r>
          </a:p>
        </p:txBody>
      </p:sp>
      <p:sp>
        <p:nvSpPr>
          <p:cNvPr id="4" name="Content Placeholder 3">
            <a:extLst>
              <a:ext uri="{FF2B5EF4-FFF2-40B4-BE49-F238E27FC236}">
                <a16:creationId xmlns:a16="http://schemas.microsoft.com/office/drawing/2014/main" id="{029491AF-A15F-484E-B4D5-A5904689DE84}"/>
              </a:ext>
            </a:extLst>
          </p:cNvPr>
          <p:cNvSpPr>
            <a:spLocks noGrp="1"/>
          </p:cNvSpPr>
          <p:nvPr>
            <p:ph idx="1"/>
          </p:nvPr>
        </p:nvSpPr>
        <p:spPr>
          <a:xfrm>
            <a:off x="838199" y="1775012"/>
            <a:ext cx="10833847" cy="4778469"/>
          </a:xfrm>
        </p:spPr>
        <p:txBody>
          <a:bodyPr>
            <a:normAutofit fontScale="92500" lnSpcReduction="10000"/>
          </a:bodyPr>
          <a:lstStyle/>
          <a:p>
            <a:pPr marL="0" indent="0">
              <a:buNone/>
            </a:pPr>
            <a:r>
              <a:rPr lang="en-US" sz="5400" dirty="0">
                <a:effectLst>
                  <a:outerShdw blurRad="38100" dist="38100" dir="2700000" algn="tl">
                    <a:srgbClr val="000000">
                      <a:alpha val="43137"/>
                    </a:srgbClr>
                  </a:outerShdw>
                </a:effectLst>
                <a:latin typeface="Eras Bold ITC" panose="020B0907030504020204" pitchFamily="34" charset="0"/>
              </a:rPr>
              <a:t>“Then she arose with her daughters-in-law that she might return from the country of Moab, for she had heard in the country of Moab that the Lord had visited His people by giving them bread.”</a:t>
            </a:r>
          </a:p>
        </p:txBody>
      </p:sp>
    </p:spTree>
    <p:extLst>
      <p:ext uri="{BB962C8B-B14F-4D97-AF65-F5344CB8AC3E}">
        <p14:creationId xmlns:p14="http://schemas.microsoft.com/office/powerpoint/2010/main" val="3573091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610EBD-37E0-4E53-B0D7-32AB0813C3C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a:extLst>
              <a:ext uri="{FF2B5EF4-FFF2-40B4-BE49-F238E27FC236}">
                <a16:creationId xmlns:a16="http://schemas.microsoft.com/office/drawing/2014/main" id="{E9658C15-4537-4F38-A407-3AEDFFD2D115}"/>
              </a:ext>
            </a:extLst>
          </p:cNvPr>
          <p:cNvSpPr>
            <a:spLocks noGrp="1"/>
          </p:cNvSpPr>
          <p:nvPr>
            <p:ph type="title"/>
          </p:nvPr>
        </p:nvSpPr>
        <p:spPr/>
        <p:txBody>
          <a:bodyPr>
            <a:noAutofit/>
          </a:bodyPr>
          <a:lstStyle/>
          <a:p>
            <a:r>
              <a:rPr lang="en-US" sz="9600" b="1" dirty="0">
                <a:effectLst>
                  <a:outerShdw blurRad="38100" dist="38100" dir="2700000" algn="tl">
                    <a:srgbClr val="000000">
                      <a:alpha val="43137"/>
                    </a:srgbClr>
                  </a:outerShdw>
                </a:effectLst>
                <a:latin typeface="Eras Bold ITC" panose="020B0907030504020204" pitchFamily="34" charset="0"/>
              </a:rPr>
              <a:t>Ruth 1:7</a:t>
            </a:r>
          </a:p>
        </p:txBody>
      </p:sp>
      <p:sp>
        <p:nvSpPr>
          <p:cNvPr id="4" name="Content Placeholder 3">
            <a:extLst>
              <a:ext uri="{FF2B5EF4-FFF2-40B4-BE49-F238E27FC236}">
                <a16:creationId xmlns:a16="http://schemas.microsoft.com/office/drawing/2014/main" id="{029491AF-A15F-484E-B4D5-A5904689DE84}"/>
              </a:ext>
            </a:extLst>
          </p:cNvPr>
          <p:cNvSpPr>
            <a:spLocks noGrp="1"/>
          </p:cNvSpPr>
          <p:nvPr>
            <p:ph idx="1"/>
          </p:nvPr>
        </p:nvSpPr>
        <p:spPr>
          <a:xfrm>
            <a:off x="838199" y="1775012"/>
            <a:ext cx="10833847" cy="4778469"/>
          </a:xfrm>
        </p:spPr>
        <p:txBody>
          <a:bodyPr>
            <a:normAutofit/>
          </a:bodyPr>
          <a:lstStyle/>
          <a:p>
            <a:pPr marL="0" indent="0">
              <a:buNone/>
            </a:pPr>
            <a:r>
              <a:rPr lang="en-US" sz="5400" dirty="0">
                <a:effectLst>
                  <a:outerShdw blurRad="38100" dist="38100" dir="2700000" algn="tl">
                    <a:srgbClr val="000000">
                      <a:alpha val="43137"/>
                    </a:srgbClr>
                  </a:outerShdw>
                </a:effectLst>
                <a:latin typeface="Eras Bold ITC" panose="020B0907030504020204" pitchFamily="34" charset="0"/>
              </a:rPr>
              <a:t>“Therefore she went out from the place where she was, and her two daughters-in-law with her; and they went on the way to return to the land of Judah.”</a:t>
            </a:r>
          </a:p>
        </p:txBody>
      </p:sp>
    </p:spTree>
    <p:extLst>
      <p:ext uri="{BB962C8B-B14F-4D97-AF65-F5344CB8AC3E}">
        <p14:creationId xmlns:p14="http://schemas.microsoft.com/office/powerpoint/2010/main" val="1173976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610EBD-37E0-4E53-B0D7-32AB0813C3C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a:noFill/>
        </p:spPr>
      </p:pic>
      <p:sp>
        <p:nvSpPr>
          <p:cNvPr id="2" name="TextBox 1">
            <a:extLst>
              <a:ext uri="{FF2B5EF4-FFF2-40B4-BE49-F238E27FC236}">
                <a16:creationId xmlns:a16="http://schemas.microsoft.com/office/drawing/2014/main" id="{ED1E0965-B60E-41F2-901D-BB9C3D8423F4}"/>
              </a:ext>
            </a:extLst>
          </p:cNvPr>
          <p:cNvSpPr txBox="1"/>
          <p:nvPr/>
        </p:nvSpPr>
        <p:spPr>
          <a:xfrm>
            <a:off x="510988" y="1842248"/>
            <a:ext cx="11295530" cy="3046988"/>
          </a:xfrm>
          <a:prstGeom prst="rect">
            <a:avLst/>
          </a:prstGeom>
          <a:noFill/>
        </p:spPr>
        <p:txBody>
          <a:bodyPr wrap="square" rtlCol="0">
            <a:spAutoFit/>
          </a:bodyPr>
          <a:lstStyle/>
          <a:p>
            <a:pPr algn="ctr"/>
            <a:r>
              <a:rPr lang="en-US" sz="9600" b="1" dirty="0">
                <a:ln>
                  <a:solidFill>
                    <a:schemeClr val="bg1"/>
                  </a:solidFill>
                </a:ln>
                <a:effectLst>
                  <a:outerShdw blurRad="38100" dist="38100" dir="2700000" algn="tl">
                    <a:srgbClr val="000000">
                      <a:alpha val="43137"/>
                    </a:srgbClr>
                  </a:outerShdw>
                </a:effectLst>
                <a:latin typeface="Eras Bold ITC" panose="020B0907030504020204" pitchFamily="34" charset="0"/>
              </a:rPr>
              <a:t>Naomi Reboots – Denies Support</a:t>
            </a:r>
          </a:p>
        </p:txBody>
      </p:sp>
    </p:spTree>
    <p:extLst>
      <p:ext uri="{BB962C8B-B14F-4D97-AF65-F5344CB8AC3E}">
        <p14:creationId xmlns:p14="http://schemas.microsoft.com/office/powerpoint/2010/main" val="37213891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610EBD-37E0-4E53-B0D7-32AB0813C3C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a:extLst>
              <a:ext uri="{FF2B5EF4-FFF2-40B4-BE49-F238E27FC236}">
                <a16:creationId xmlns:a16="http://schemas.microsoft.com/office/drawing/2014/main" id="{E9658C15-4537-4F38-A407-3AEDFFD2D115}"/>
              </a:ext>
            </a:extLst>
          </p:cNvPr>
          <p:cNvSpPr>
            <a:spLocks noGrp="1"/>
          </p:cNvSpPr>
          <p:nvPr>
            <p:ph type="title"/>
          </p:nvPr>
        </p:nvSpPr>
        <p:spPr/>
        <p:txBody>
          <a:bodyPr>
            <a:noAutofit/>
          </a:bodyPr>
          <a:lstStyle/>
          <a:p>
            <a:r>
              <a:rPr lang="en-US" sz="9600" b="1" dirty="0">
                <a:effectLst>
                  <a:outerShdw blurRad="38100" dist="38100" dir="2700000" algn="tl">
                    <a:srgbClr val="000000">
                      <a:alpha val="43137"/>
                    </a:srgbClr>
                  </a:outerShdw>
                </a:effectLst>
                <a:latin typeface="Eras Bold ITC" panose="020B0907030504020204" pitchFamily="34" charset="0"/>
              </a:rPr>
              <a:t>Ruth 1:8</a:t>
            </a:r>
          </a:p>
        </p:txBody>
      </p:sp>
      <p:sp>
        <p:nvSpPr>
          <p:cNvPr id="4" name="Content Placeholder 3">
            <a:extLst>
              <a:ext uri="{FF2B5EF4-FFF2-40B4-BE49-F238E27FC236}">
                <a16:creationId xmlns:a16="http://schemas.microsoft.com/office/drawing/2014/main" id="{029491AF-A15F-484E-B4D5-A5904689DE84}"/>
              </a:ext>
            </a:extLst>
          </p:cNvPr>
          <p:cNvSpPr>
            <a:spLocks noGrp="1"/>
          </p:cNvSpPr>
          <p:nvPr>
            <p:ph idx="1"/>
          </p:nvPr>
        </p:nvSpPr>
        <p:spPr>
          <a:xfrm>
            <a:off x="838200" y="2202143"/>
            <a:ext cx="10515600" cy="4351338"/>
          </a:xfrm>
        </p:spPr>
        <p:txBody>
          <a:bodyPr>
            <a:normAutofit lnSpcReduction="10000"/>
          </a:bodyPr>
          <a:lstStyle/>
          <a:p>
            <a:pPr marL="0" indent="0">
              <a:buNone/>
            </a:pPr>
            <a:r>
              <a:rPr lang="en-US" sz="5400" dirty="0">
                <a:effectLst>
                  <a:outerShdw blurRad="38100" dist="38100" dir="2700000" algn="tl">
                    <a:srgbClr val="000000">
                      <a:alpha val="43137"/>
                    </a:srgbClr>
                  </a:outerShdw>
                </a:effectLst>
                <a:latin typeface="Eras Bold ITC" panose="020B0907030504020204" pitchFamily="34" charset="0"/>
              </a:rPr>
              <a:t>“And Naomi said to her two daughters-in-law, ‘Go, return each to her mother’s house.  The Lord deal kindly with you, as you have dealt with the dead and with me.”</a:t>
            </a:r>
          </a:p>
        </p:txBody>
      </p:sp>
    </p:spTree>
    <p:extLst>
      <p:ext uri="{BB962C8B-B14F-4D97-AF65-F5344CB8AC3E}">
        <p14:creationId xmlns:p14="http://schemas.microsoft.com/office/powerpoint/2010/main" val="20286506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610EBD-37E0-4E53-B0D7-32AB0813C3C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a:extLst>
              <a:ext uri="{FF2B5EF4-FFF2-40B4-BE49-F238E27FC236}">
                <a16:creationId xmlns:a16="http://schemas.microsoft.com/office/drawing/2014/main" id="{E9658C15-4537-4F38-A407-3AEDFFD2D115}"/>
              </a:ext>
            </a:extLst>
          </p:cNvPr>
          <p:cNvSpPr>
            <a:spLocks noGrp="1"/>
          </p:cNvSpPr>
          <p:nvPr>
            <p:ph type="title"/>
          </p:nvPr>
        </p:nvSpPr>
        <p:spPr/>
        <p:txBody>
          <a:bodyPr>
            <a:noAutofit/>
          </a:bodyPr>
          <a:lstStyle/>
          <a:p>
            <a:r>
              <a:rPr lang="en-US" sz="9600" b="1" dirty="0">
                <a:effectLst>
                  <a:outerShdw blurRad="38100" dist="38100" dir="2700000" algn="tl">
                    <a:srgbClr val="000000">
                      <a:alpha val="43137"/>
                    </a:srgbClr>
                  </a:outerShdw>
                </a:effectLst>
                <a:latin typeface="Eras Bold ITC" panose="020B0907030504020204" pitchFamily="34" charset="0"/>
              </a:rPr>
              <a:t>Ruth 1:9</a:t>
            </a:r>
          </a:p>
        </p:txBody>
      </p:sp>
      <p:sp>
        <p:nvSpPr>
          <p:cNvPr id="4" name="Content Placeholder 3">
            <a:extLst>
              <a:ext uri="{FF2B5EF4-FFF2-40B4-BE49-F238E27FC236}">
                <a16:creationId xmlns:a16="http://schemas.microsoft.com/office/drawing/2014/main" id="{029491AF-A15F-484E-B4D5-A5904689DE84}"/>
              </a:ext>
            </a:extLst>
          </p:cNvPr>
          <p:cNvSpPr>
            <a:spLocks noGrp="1"/>
          </p:cNvSpPr>
          <p:nvPr>
            <p:ph idx="1"/>
          </p:nvPr>
        </p:nvSpPr>
        <p:spPr>
          <a:xfrm>
            <a:off x="838200" y="2202143"/>
            <a:ext cx="10515600" cy="4351338"/>
          </a:xfrm>
        </p:spPr>
        <p:txBody>
          <a:bodyPr>
            <a:normAutofit/>
          </a:bodyPr>
          <a:lstStyle/>
          <a:p>
            <a:pPr marL="0" indent="0">
              <a:buNone/>
            </a:pPr>
            <a:r>
              <a:rPr lang="en-US" sz="5400" dirty="0">
                <a:effectLst>
                  <a:outerShdw blurRad="38100" dist="38100" dir="2700000" algn="tl">
                    <a:srgbClr val="000000">
                      <a:alpha val="43137"/>
                    </a:srgbClr>
                  </a:outerShdw>
                </a:effectLst>
                <a:latin typeface="Eras Bold ITC" panose="020B0907030504020204" pitchFamily="34" charset="0"/>
              </a:rPr>
              <a:t>“The Lord grant that you may find rest, each in the house of her husband.”  So she kissed them, and they lifted up their voices and wept.”</a:t>
            </a:r>
          </a:p>
        </p:txBody>
      </p:sp>
    </p:spTree>
    <p:extLst>
      <p:ext uri="{BB962C8B-B14F-4D97-AF65-F5344CB8AC3E}">
        <p14:creationId xmlns:p14="http://schemas.microsoft.com/office/powerpoint/2010/main" val="20282066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610EBD-37E0-4E53-B0D7-32AB0813C3C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a:extLst>
              <a:ext uri="{FF2B5EF4-FFF2-40B4-BE49-F238E27FC236}">
                <a16:creationId xmlns:a16="http://schemas.microsoft.com/office/drawing/2014/main" id="{E9658C15-4537-4F38-A407-3AEDFFD2D115}"/>
              </a:ext>
            </a:extLst>
          </p:cNvPr>
          <p:cNvSpPr>
            <a:spLocks noGrp="1"/>
          </p:cNvSpPr>
          <p:nvPr>
            <p:ph type="title"/>
          </p:nvPr>
        </p:nvSpPr>
        <p:spPr/>
        <p:txBody>
          <a:bodyPr>
            <a:noAutofit/>
          </a:bodyPr>
          <a:lstStyle/>
          <a:p>
            <a:r>
              <a:rPr lang="en-US" sz="9600" b="1" dirty="0">
                <a:effectLst>
                  <a:outerShdw blurRad="38100" dist="38100" dir="2700000" algn="tl">
                    <a:srgbClr val="000000">
                      <a:alpha val="43137"/>
                    </a:srgbClr>
                  </a:outerShdw>
                </a:effectLst>
                <a:latin typeface="Eras Bold ITC" panose="020B0907030504020204" pitchFamily="34" charset="0"/>
              </a:rPr>
              <a:t>Ruth 1:10</a:t>
            </a:r>
          </a:p>
        </p:txBody>
      </p:sp>
      <p:sp>
        <p:nvSpPr>
          <p:cNvPr id="4" name="Content Placeholder 3">
            <a:extLst>
              <a:ext uri="{FF2B5EF4-FFF2-40B4-BE49-F238E27FC236}">
                <a16:creationId xmlns:a16="http://schemas.microsoft.com/office/drawing/2014/main" id="{029491AF-A15F-484E-B4D5-A5904689DE84}"/>
              </a:ext>
            </a:extLst>
          </p:cNvPr>
          <p:cNvSpPr>
            <a:spLocks noGrp="1"/>
          </p:cNvSpPr>
          <p:nvPr>
            <p:ph idx="1"/>
          </p:nvPr>
        </p:nvSpPr>
        <p:spPr>
          <a:xfrm>
            <a:off x="838200" y="2202143"/>
            <a:ext cx="10515600" cy="4351338"/>
          </a:xfrm>
        </p:spPr>
        <p:txBody>
          <a:bodyPr>
            <a:normAutofit/>
          </a:bodyPr>
          <a:lstStyle/>
          <a:p>
            <a:pPr marL="0" indent="0">
              <a:buNone/>
            </a:pPr>
            <a:r>
              <a:rPr lang="en-US" sz="5400" dirty="0">
                <a:effectLst>
                  <a:outerShdw blurRad="38100" dist="38100" dir="2700000" algn="tl">
                    <a:srgbClr val="000000">
                      <a:alpha val="43137"/>
                    </a:srgbClr>
                  </a:outerShdw>
                </a:effectLst>
                <a:latin typeface="Eras Bold ITC" panose="020B0907030504020204" pitchFamily="34" charset="0"/>
              </a:rPr>
              <a:t>“And they said to her, ‘Surely we will return with you to your people.”  </a:t>
            </a:r>
          </a:p>
        </p:txBody>
      </p:sp>
    </p:spTree>
    <p:extLst>
      <p:ext uri="{BB962C8B-B14F-4D97-AF65-F5344CB8AC3E}">
        <p14:creationId xmlns:p14="http://schemas.microsoft.com/office/powerpoint/2010/main" val="39641224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610EBD-37E0-4E53-B0D7-32AB0813C3C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a:extLst>
              <a:ext uri="{FF2B5EF4-FFF2-40B4-BE49-F238E27FC236}">
                <a16:creationId xmlns:a16="http://schemas.microsoft.com/office/drawing/2014/main" id="{E9658C15-4537-4F38-A407-3AEDFFD2D115}"/>
              </a:ext>
            </a:extLst>
          </p:cNvPr>
          <p:cNvSpPr>
            <a:spLocks noGrp="1"/>
          </p:cNvSpPr>
          <p:nvPr>
            <p:ph type="title"/>
          </p:nvPr>
        </p:nvSpPr>
        <p:spPr/>
        <p:txBody>
          <a:bodyPr>
            <a:noAutofit/>
          </a:bodyPr>
          <a:lstStyle/>
          <a:p>
            <a:r>
              <a:rPr lang="en-US" sz="9600" b="1" dirty="0">
                <a:effectLst>
                  <a:outerShdw blurRad="38100" dist="38100" dir="2700000" algn="tl">
                    <a:srgbClr val="000000">
                      <a:alpha val="43137"/>
                    </a:srgbClr>
                  </a:outerShdw>
                </a:effectLst>
                <a:latin typeface="Eras Bold ITC" panose="020B0907030504020204" pitchFamily="34" charset="0"/>
              </a:rPr>
              <a:t>Ruth 1:11</a:t>
            </a:r>
          </a:p>
        </p:txBody>
      </p:sp>
      <p:sp>
        <p:nvSpPr>
          <p:cNvPr id="4" name="Content Placeholder 3">
            <a:extLst>
              <a:ext uri="{FF2B5EF4-FFF2-40B4-BE49-F238E27FC236}">
                <a16:creationId xmlns:a16="http://schemas.microsoft.com/office/drawing/2014/main" id="{029491AF-A15F-484E-B4D5-A5904689DE84}"/>
              </a:ext>
            </a:extLst>
          </p:cNvPr>
          <p:cNvSpPr>
            <a:spLocks noGrp="1"/>
          </p:cNvSpPr>
          <p:nvPr>
            <p:ph idx="1"/>
          </p:nvPr>
        </p:nvSpPr>
        <p:spPr>
          <a:xfrm>
            <a:off x="838199" y="1785769"/>
            <a:ext cx="11016727" cy="4767712"/>
          </a:xfrm>
        </p:spPr>
        <p:txBody>
          <a:bodyPr>
            <a:normAutofit/>
          </a:bodyPr>
          <a:lstStyle/>
          <a:p>
            <a:pPr marL="0" indent="0">
              <a:buNone/>
            </a:pPr>
            <a:r>
              <a:rPr lang="en-US" sz="5400" dirty="0">
                <a:effectLst>
                  <a:outerShdw blurRad="38100" dist="38100" dir="2700000" algn="tl">
                    <a:srgbClr val="000000">
                      <a:alpha val="43137"/>
                    </a:srgbClr>
                  </a:outerShdw>
                </a:effectLst>
                <a:latin typeface="Eras Bold ITC" panose="020B0907030504020204" pitchFamily="34" charset="0"/>
              </a:rPr>
              <a:t>“But Naomi said, ‘Turn back, my daughters; why will you go with me?  Are there still sons in my womb, that they may be your husbands?”</a:t>
            </a:r>
          </a:p>
        </p:txBody>
      </p:sp>
    </p:spTree>
    <p:extLst>
      <p:ext uri="{BB962C8B-B14F-4D97-AF65-F5344CB8AC3E}">
        <p14:creationId xmlns:p14="http://schemas.microsoft.com/office/powerpoint/2010/main" val="2570853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610EBD-37E0-4E53-B0D7-32AB0813C3C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a:extLst>
              <a:ext uri="{FF2B5EF4-FFF2-40B4-BE49-F238E27FC236}">
                <a16:creationId xmlns:a16="http://schemas.microsoft.com/office/drawing/2014/main" id="{E9658C15-4537-4F38-A407-3AEDFFD2D115}"/>
              </a:ext>
            </a:extLst>
          </p:cNvPr>
          <p:cNvSpPr>
            <a:spLocks noGrp="1"/>
          </p:cNvSpPr>
          <p:nvPr>
            <p:ph type="title"/>
          </p:nvPr>
        </p:nvSpPr>
        <p:spPr/>
        <p:txBody>
          <a:bodyPr>
            <a:noAutofit/>
          </a:bodyPr>
          <a:lstStyle/>
          <a:p>
            <a:r>
              <a:rPr lang="en-US" sz="9600" b="1" dirty="0">
                <a:effectLst>
                  <a:outerShdw blurRad="38100" dist="38100" dir="2700000" algn="tl">
                    <a:srgbClr val="000000">
                      <a:alpha val="43137"/>
                    </a:srgbClr>
                  </a:outerShdw>
                </a:effectLst>
                <a:latin typeface="Eras Bold ITC" panose="020B0907030504020204" pitchFamily="34" charset="0"/>
              </a:rPr>
              <a:t>Ruth 1:12</a:t>
            </a:r>
          </a:p>
        </p:txBody>
      </p:sp>
      <p:sp>
        <p:nvSpPr>
          <p:cNvPr id="4" name="Content Placeholder 3">
            <a:extLst>
              <a:ext uri="{FF2B5EF4-FFF2-40B4-BE49-F238E27FC236}">
                <a16:creationId xmlns:a16="http://schemas.microsoft.com/office/drawing/2014/main" id="{029491AF-A15F-484E-B4D5-A5904689DE84}"/>
              </a:ext>
            </a:extLst>
          </p:cNvPr>
          <p:cNvSpPr>
            <a:spLocks noGrp="1"/>
          </p:cNvSpPr>
          <p:nvPr>
            <p:ph idx="1"/>
          </p:nvPr>
        </p:nvSpPr>
        <p:spPr>
          <a:xfrm>
            <a:off x="838199" y="1785769"/>
            <a:ext cx="11016727" cy="4767712"/>
          </a:xfrm>
        </p:spPr>
        <p:txBody>
          <a:bodyPr>
            <a:normAutofit/>
          </a:bodyPr>
          <a:lstStyle/>
          <a:p>
            <a:pPr marL="0" indent="0">
              <a:buNone/>
            </a:pPr>
            <a:r>
              <a:rPr lang="en-US" sz="5400" dirty="0">
                <a:effectLst>
                  <a:outerShdw blurRad="38100" dist="38100" dir="2700000" algn="tl">
                    <a:srgbClr val="000000">
                      <a:alpha val="43137"/>
                    </a:srgbClr>
                  </a:outerShdw>
                </a:effectLst>
                <a:latin typeface="Eras Bold ITC" panose="020B0907030504020204" pitchFamily="34" charset="0"/>
              </a:rPr>
              <a:t>“Turn back, my daughters, go – for I am too old to have a husband. If I should say I have hope, if I should have a husband tonight and should also bear sons,”</a:t>
            </a:r>
          </a:p>
        </p:txBody>
      </p:sp>
    </p:spTree>
    <p:extLst>
      <p:ext uri="{BB962C8B-B14F-4D97-AF65-F5344CB8AC3E}">
        <p14:creationId xmlns:p14="http://schemas.microsoft.com/office/powerpoint/2010/main" val="4095146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610EBD-37E0-4E53-B0D7-32AB0813C3C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a:extLst>
              <a:ext uri="{FF2B5EF4-FFF2-40B4-BE49-F238E27FC236}">
                <a16:creationId xmlns:a16="http://schemas.microsoft.com/office/drawing/2014/main" id="{E9658C15-4537-4F38-A407-3AEDFFD2D115}"/>
              </a:ext>
            </a:extLst>
          </p:cNvPr>
          <p:cNvSpPr>
            <a:spLocks noGrp="1"/>
          </p:cNvSpPr>
          <p:nvPr>
            <p:ph type="title"/>
          </p:nvPr>
        </p:nvSpPr>
        <p:spPr/>
        <p:txBody>
          <a:bodyPr>
            <a:noAutofit/>
          </a:bodyPr>
          <a:lstStyle/>
          <a:p>
            <a:r>
              <a:rPr lang="en-US" sz="9600" b="1" dirty="0">
                <a:effectLst>
                  <a:outerShdw blurRad="38100" dist="38100" dir="2700000" algn="tl">
                    <a:srgbClr val="000000">
                      <a:alpha val="43137"/>
                    </a:srgbClr>
                  </a:outerShdw>
                </a:effectLst>
                <a:latin typeface="Eras Bold ITC" panose="020B0907030504020204" pitchFamily="34" charset="0"/>
              </a:rPr>
              <a:t>Ruth 1:13</a:t>
            </a:r>
          </a:p>
        </p:txBody>
      </p:sp>
      <p:sp>
        <p:nvSpPr>
          <p:cNvPr id="4" name="Content Placeholder 3">
            <a:extLst>
              <a:ext uri="{FF2B5EF4-FFF2-40B4-BE49-F238E27FC236}">
                <a16:creationId xmlns:a16="http://schemas.microsoft.com/office/drawing/2014/main" id="{029491AF-A15F-484E-B4D5-A5904689DE84}"/>
              </a:ext>
            </a:extLst>
          </p:cNvPr>
          <p:cNvSpPr>
            <a:spLocks noGrp="1"/>
          </p:cNvSpPr>
          <p:nvPr>
            <p:ph idx="1"/>
          </p:nvPr>
        </p:nvSpPr>
        <p:spPr>
          <a:xfrm>
            <a:off x="838199" y="1785769"/>
            <a:ext cx="11016727" cy="4767712"/>
          </a:xfrm>
        </p:spPr>
        <p:txBody>
          <a:bodyPr>
            <a:normAutofit fontScale="92500" lnSpcReduction="10000"/>
          </a:bodyPr>
          <a:lstStyle/>
          <a:p>
            <a:pPr marL="0" indent="0">
              <a:buNone/>
            </a:pPr>
            <a:r>
              <a:rPr lang="en-US" sz="5400" dirty="0">
                <a:effectLst>
                  <a:outerShdw blurRad="38100" dist="38100" dir="2700000" algn="tl">
                    <a:srgbClr val="000000">
                      <a:alpha val="43137"/>
                    </a:srgbClr>
                  </a:outerShdw>
                </a:effectLst>
                <a:latin typeface="Eras Bold ITC" panose="020B0907030504020204" pitchFamily="34" charset="0"/>
              </a:rPr>
              <a:t>“would you wait for them till they were grown?  Would you restrain yourselves from having husbands?  No, my daughters; for it grieves me very much for your sakes that the hand of the Lord has gone out against me!”</a:t>
            </a:r>
          </a:p>
        </p:txBody>
      </p:sp>
    </p:spTree>
    <p:extLst>
      <p:ext uri="{BB962C8B-B14F-4D97-AF65-F5344CB8AC3E}">
        <p14:creationId xmlns:p14="http://schemas.microsoft.com/office/powerpoint/2010/main" val="22727319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610EBD-37E0-4E53-B0D7-32AB0813C3C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a:noFill/>
        </p:spPr>
      </p:pic>
      <p:sp>
        <p:nvSpPr>
          <p:cNvPr id="2" name="TextBox 1">
            <a:extLst>
              <a:ext uri="{FF2B5EF4-FFF2-40B4-BE49-F238E27FC236}">
                <a16:creationId xmlns:a16="http://schemas.microsoft.com/office/drawing/2014/main" id="{ED1E0965-B60E-41F2-901D-BB9C3D8423F4}"/>
              </a:ext>
            </a:extLst>
          </p:cNvPr>
          <p:cNvSpPr txBox="1"/>
          <p:nvPr/>
        </p:nvSpPr>
        <p:spPr>
          <a:xfrm>
            <a:off x="510988" y="1842248"/>
            <a:ext cx="11295530" cy="3046988"/>
          </a:xfrm>
          <a:prstGeom prst="rect">
            <a:avLst/>
          </a:prstGeom>
          <a:noFill/>
        </p:spPr>
        <p:txBody>
          <a:bodyPr wrap="square" rtlCol="0">
            <a:spAutoFit/>
          </a:bodyPr>
          <a:lstStyle/>
          <a:p>
            <a:pPr algn="ctr"/>
            <a:r>
              <a:rPr lang="en-US" sz="9600" b="1" dirty="0">
                <a:ln>
                  <a:solidFill>
                    <a:schemeClr val="bg1"/>
                  </a:solidFill>
                </a:ln>
                <a:effectLst>
                  <a:outerShdw blurRad="38100" dist="38100" dir="2700000" algn="tl">
                    <a:srgbClr val="000000">
                      <a:alpha val="43137"/>
                    </a:srgbClr>
                  </a:outerShdw>
                </a:effectLst>
                <a:latin typeface="Eras Bold ITC" panose="020B0907030504020204" pitchFamily="34" charset="0"/>
              </a:rPr>
              <a:t>Naomi Reboots – Gains Support</a:t>
            </a:r>
          </a:p>
        </p:txBody>
      </p:sp>
    </p:spTree>
    <p:extLst>
      <p:ext uri="{BB962C8B-B14F-4D97-AF65-F5344CB8AC3E}">
        <p14:creationId xmlns:p14="http://schemas.microsoft.com/office/powerpoint/2010/main" val="1070903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610EBD-37E0-4E53-B0D7-32AB0813C3C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a:noFill/>
        </p:spPr>
      </p:pic>
      <p:sp>
        <p:nvSpPr>
          <p:cNvPr id="2" name="TextBox 1">
            <a:extLst>
              <a:ext uri="{FF2B5EF4-FFF2-40B4-BE49-F238E27FC236}">
                <a16:creationId xmlns:a16="http://schemas.microsoft.com/office/drawing/2014/main" id="{ED1E0965-B60E-41F2-901D-BB9C3D8423F4}"/>
              </a:ext>
            </a:extLst>
          </p:cNvPr>
          <p:cNvSpPr txBox="1"/>
          <p:nvPr/>
        </p:nvSpPr>
        <p:spPr>
          <a:xfrm>
            <a:off x="457200" y="1315123"/>
            <a:ext cx="11295530" cy="4524315"/>
          </a:xfrm>
          <a:prstGeom prst="rect">
            <a:avLst/>
          </a:prstGeom>
          <a:noFill/>
        </p:spPr>
        <p:txBody>
          <a:bodyPr wrap="square" rtlCol="0">
            <a:spAutoFit/>
          </a:bodyPr>
          <a:lstStyle/>
          <a:p>
            <a:pPr algn="ctr"/>
            <a:r>
              <a:rPr lang="en-US" sz="9600" b="1" dirty="0">
                <a:ln>
                  <a:solidFill>
                    <a:schemeClr val="bg1"/>
                  </a:solidFill>
                </a:ln>
                <a:effectLst>
                  <a:outerShdw blurRad="38100" dist="38100" dir="2700000" algn="tl">
                    <a:srgbClr val="000000">
                      <a:alpha val="43137"/>
                    </a:srgbClr>
                  </a:outerShdw>
                </a:effectLst>
                <a:latin typeface="Eras Bold ITC" panose="020B0907030504020204" pitchFamily="34" charset="0"/>
              </a:rPr>
              <a:t> Naomi Reboots After Losing Family</a:t>
            </a:r>
          </a:p>
        </p:txBody>
      </p:sp>
    </p:spTree>
    <p:extLst>
      <p:ext uri="{BB962C8B-B14F-4D97-AF65-F5344CB8AC3E}">
        <p14:creationId xmlns:p14="http://schemas.microsoft.com/office/powerpoint/2010/main" val="28644797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610EBD-37E0-4E53-B0D7-32AB0813C3C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a:extLst>
              <a:ext uri="{FF2B5EF4-FFF2-40B4-BE49-F238E27FC236}">
                <a16:creationId xmlns:a16="http://schemas.microsoft.com/office/drawing/2014/main" id="{E9658C15-4537-4F38-A407-3AEDFFD2D115}"/>
              </a:ext>
            </a:extLst>
          </p:cNvPr>
          <p:cNvSpPr>
            <a:spLocks noGrp="1"/>
          </p:cNvSpPr>
          <p:nvPr>
            <p:ph type="title"/>
          </p:nvPr>
        </p:nvSpPr>
        <p:spPr/>
        <p:txBody>
          <a:bodyPr>
            <a:noAutofit/>
          </a:bodyPr>
          <a:lstStyle/>
          <a:p>
            <a:r>
              <a:rPr lang="en-US" sz="9600" b="1" dirty="0">
                <a:effectLst>
                  <a:outerShdw blurRad="38100" dist="38100" dir="2700000" algn="tl">
                    <a:srgbClr val="000000">
                      <a:alpha val="43137"/>
                    </a:srgbClr>
                  </a:outerShdw>
                </a:effectLst>
                <a:latin typeface="Eras Bold ITC" panose="020B0907030504020204" pitchFamily="34" charset="0"/>
              </a:rPr>
              <a:t>Ruth 1:14</a:t>
            </a:r>
          </a:p>
        </p:txBody>
      </p:sp>
      <p:sp>
        <p:nvSpPr>
          <p:cNvPr id="4" name="Content Placeholder 3">
            <a:extLst>
              <a:ext uri="{FF2B5EF4-FFF2-40B4-BE49-F238E27FC236}">
                <a16:creationId xmlns:a16="http://schemas.microsoft.com/office/drawing/2014/main" id="{029491AF-A15F-484E-B4D5-A5904689DE84}"/>
              </a:ext>
            </a:extLst>
          </p:cNvPr>
          <p:cNvSpPr>
            <a:spLocks noGrp="1"/>
          </p:cNvSpPr>
          <p:nvPr>
            <p:ph idx="1"/>
          </p:nvPr>
        </p:nvSpPr>
        <p:spPr>
          <a:xfrm>
            <a:off x="838199" y="2377439"/>
            <a:ext cx="11016727" cy="4176041"/>
          </a:xfrm>
        </p:spPr>
        <p:txBody>
          <a:bodyPr>
            <a:normAutofit/>
          </a:bodyPr>
          <a:lstStyle/>
          <a:p>
            <a:pPr marL="0" indent="0">
              <a:buNone/>
            </a:pPr>
            <a:r>
              <a:rPr lang="en-US" sz="5400" dirty="0">
                <a:effectLst>
                  <a:outerShdw blurRad="38100" dist="38100" dir="2700000" algn="tl">
                    <a:srgbClr val="000000">
                      <a:alpha val="43137"/>
                    </a:srgbClr>
                  </a:outerShdw>
                </a:effectLst>
                <a:latin typeface="Eras Bold ITC" panose="020B0907030504020204" pitchFamily="34" charset="0"/>
              </a:rPr>
              <a:t>“Then they lifted up their voices and wept again; and Orpah kissed her mother-in-law, but Ruth clung to her.”</a:t>
            </a:r>
          </a:p>
        </p:txBody>
      </p:sp>
    </p:spTree>
    <p:extLst>
      <p:ext uri="{BB962C8B-B14F-4D97-AF65-F5344CB8AC3E}">
        <p14:creationId xmlns:p14="http://schemas.microsoft.com/office/powerpoint/2010/main" val="39554273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610EBD-37E0-4E53-B0D7-32AB0813C3C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a:extLst>
              <a:ext uri="{FF2B5EF4-FFF2-40B4-BE49-F238E27FC236}">
                <a16:creationId xmlns:a16="http://schemas.microsoft.com/office/drawing/2014/main" id="{E9658C15-4537-4F38-A407-3AEDFFD2D115}"/>
              </a:ext>
            </a:extLst>
          </p:cNvPr>
          <p:cNvSpPr>
            <a:spLocks noGrp="1"/>
          </p:cNvSpPr>
          <p:nvPr>
            <p:ph type="title"/>
          </p:nvPr>
        </p:nvSpPr>
        <p:spPr/>
        <p:txBody>
          <a:bodyPr>
            <a:noAutofit/>
          </a:bodyPr>
          <a:lstStyle/>
          <a:p>
            <a:r>
              <a:rPr lang="en-US" sz="9600" b="1" dirty="0">
                <a:effectLst>
                  <a:outerShdw blurRad="38100" dist="38100" dir="2700000" algn="tl">
                    <a:srgbClr val="000000">
                      <a:alpha val="43137"/>
                    </a:srgbClr>
                  </a:outerShdw>
                </a:effectLst>
                <a:latin typeface="Eras Bold ITC" panose="020B0907030504020204" pitchFamily="34" charset="0"/>
              </a:rPr>
              <a:t>Ruth 1:15</a:t>
            </a:r>
          </a:p>
        </p:txBody>
      </p:sp>
      <p:sp>
        <p:nvSpPr>
          <p:cNvPr id="4" name="Content Placeholder 3">
            <a:extLst>
              <a:ext uri="{FF2B5EF4-FFF2-40B4-BE49-F238E27FC236}">
                <a16:creationId xmlns:a16="http://schemas.microsoft.com/office/drawing/2014/main" id="{029491AF-A15F-484E-B4D5-A5904689DE84}"/>
              </a:ext>
            </a:extLst>
          </p:cNvPr>
          <p:cNvSpPr>
            <a:spLocks noGrp="1"/>
          </p:cNvSpPr>
          <p:nvPr>
            <p:ph idx="1"/>
          </p:nvPr>
        </p:nvSpPr>
        <p:spPr>
          <a:xfrm>
            <a:off x="838199" y="2377439"/>
            <a:ext cx="11016727" cy="4176041"/>
          </a:xfrm>
        </p:spPr>
        <p:txBody>
          <a:bodyPr>
            <a:normAutofit/>
          </a:bodyPr>
          <a:lstStyle/>
          <a:p>
            <a:pPr marL="0" indent="0">
              <a:buNone/>
            </a:pPr>
            <a:r>
              <a:rPr lang="en-US" sz="5400" dirty="0">
                <a:effectLst>
                  <a:outerShdw blurRad="38100" dist="38100" dir="2700000" algn="tl">
                    <a:srgbClr val="000000">
                      <a:alpha val="43137"/>
                    </a:srgbClr>
                  </a:outerShdw>
                </a:effectLst>
                <a:latin typeface="Eras Bold ITC" panose="020B0907030504020204" pitchFamily="34" charset="0"/>
              </a:rPr>
              <a:t>“And she said, ‘Look, your sister-in-law has gone back to her people and to her gods; return after your sister-in-law.”</a:t>
            </a:r>
          </a:p>
        </p:txBody>
      </p:sp>
    </p:spTree>
    <p:extLst>
      <p:ext uri="{BB962C8B-B14F-4D97-AF65-F5344CB8AC3E}">
        <p14:creationId xmlns:p14="http://schemas.microsoft.com/office/powerpoint/2010/main" val="40128205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610EBD-37E0-4E53-B0D7-32AB0813C3C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a:extLst>
              <a:ext uri="{FF2B5EF4-FFF2-40B4-BE49-F238E27FC236}">
                <a16:creationId xmlns:a16="http://schemas.microsoft.com/office/drawing/2014/main" id="{E9658C15-4537-4F38-A407-3AEDFFD2D115}"/>
              </a:ext>
            </a:extLst>
          </p:cNvPr>
          <p:cNvSpPr>
            <a:spLocks noGrp="1"/>
          </p:cNvSpPr>
          <p:nvPr>
            <p:ph type="title"/>
          </p:nvPr>
        </p:nvSpPr>
        <p:spPr/>
        <p:txBody>
          <a:bodyPr>
            <a:noAutofit/>
          </a:bodyPr>
          <a:lstStyle/>
          <a:p>
            <a:r>
              <a:rPr lang="en-US" sz="9600" b="1" dirty="0">
                <a:effectLst>
                  <a:outerShdw blurRad="38100" dist="38100" dir="2700000" algn="tl">
                    <a:srgbClr val="000000">
                      <a:alpha val="43137"/>
                    </a:srgbClr>
                  </a:outerShdw>
                </a:effectLst>
                <a:latin typeface="Eras Bold ITC" panose="020B0907030504020204" pitchFamily="34" charset="0"/>
              </a:rPr>
              <a:t>Ruth 1:16</a:t>
            </a:r>
          </a:p>
        </p:txBody>
      </p:sp>
      <p:sp>
        <p:nvSpPr>
          <p:cNvPr id="4" name="Content Placeholder 3">
            <a:extLst>
              <a:ext uri="{FF2B5EF4-FFF2-40B4-BE49-F238E27FC236}">
                <a16:creationId xmlns:a16="http://schemas.microsoft.com/office/drawing/2014/main" id="{029491AF-A15F-484E-B4D5-A5904689DE84}"/>
              </a:ext>
            </a:extLst>
          </p:cNvPr>
          <p:cNvSpPr>
            <a:spLocks noGrp="1"/>
          </p:cNvSpPr>
          <p:nvPr>
            <p:ph idx="1"/>
          </p:nvPr>
        </p:nvSpPr>
        <p:spPr>
          <a:xfrm>
            <a:off x="623945" y="1753497"/>
            <a:ext cx="11230982" cy="4799984"/>
          </a:xfrm>
        </p:spPr>
        <p:txBody>
          <a:bodyPr>
            <a:normAutofit fontScale="92500" lnSpcReduction="10000"/>
          </a:bodyPr>
          <a:lstStyle/>
          <a:p>
            <a:pPr marL="0" indent="0">
              <a:buNone/>
            </a:pPr>
            <a:r>
              <a:rPr lang="en-US" sz="5400" dirty="0">
                <a:effectLst>
                  <a:outerShdw blurRad="38100" dist="38100" dir="2700000" algn="tl">
                    <a:srgbClr val="000000">
                      <a:alpha val="43137"/>
                    </a:srgbClr>
                  </a:outerShdw>
                </a:effectLst>
                <a:latin typeface="Eras Bold ITC" panose="020B0907030504020204" pitchFamily="34" charset="0"/>
              </a:rPr>
              <a:t>“But Ruth said: ‘Entreat me not to leave you, Or to turn back from following after you; For wherever you go, I will go; And wherever you lodge, I will lodge; Your people shall be my people, And your God, my God.”</a:t>
            </a:r>
          </a:p>
        </p:txBody>
      </p:sp>
    </p:spTree>
    <p:extLst>
      <p:ext uri="{BB962C8B-B14F-4D97-AF65-F5344CB8AC3E}">
        <p14:creationId xmlns:p14="http://schemas.microsoft.com/office/powerpoint/2010/main" val="10981673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610EBD-37E0-4E53-B0D7-32AB0813C3C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a:extLst>
              <a:ext uri="{FF2B5EF4-FFF2-40B4-BE49-F238E27FC236}">
                <a16:creationId xmlns:a16="http://schemas.microsoft.com/office/drawing/2014/main" id="{E9658C15-4537-4F38-A407-3AEDFFD2D115}"/>
              </a:ext>
            </a:extLst>
          </p:cNvPr>
          <p:cNvSpPr>
            <a:spLocks noGrp="1"/>
          </p:cNvSpPr>
          <p:nvPr>
            <p:ph type="title"/>
          </p:nvPr>
        </p:nvSpPr>
        <p:spPr/>
        <p:txBody>
          <a:bodyPr>
            <a:noAutofit/>
          </a:bodyPr>
          <a:lstStyle/>
          <a:p>
            <a:r>
              <a:rPr lang="en-US" sz="9600" b="1" dirty="0">
                <a:effectLst>
                  <a:outerShdw blurRad="38100" dist="38100" dir="2700000" algn="tl">
                    <a:srgbClr val="000000">
                      <a:alpha val="43137"/>
                    </a:srgbClr>
                  </a:outerShdw>
                </a:effectLst>
                <a:latin typeface="Eras Bold ITC" panose="020B0907030504020204" pitchFamily="34" charset="0"/>
              </a:rPr>
              <a:t>Ruth 1:17</a:t>
            </a:r>
          </a:p>
        </p:txBody>
      </p:sp>
      <p:sp>
        <p:nvSpPr>
          <p:cNvPr id="4" name="Content Placeholder 3">
            <a:extLst>
              <a:ext uri="{FF2B5EF4-FFF2-40B4-BE49-F238E27FC236}">
                <a16:creationId xmlns:a16="http://schemas.microsoft.com/office/drawing/2014/main" id="{029491AF-A15F-484E-B4D5-A5904689DE84}"/>
              </a:ext>
            </a:extLst>
          </p:cNvPr>
          <p:cNvSpPr>
            <a:spLocks noGrp="1"/>
          </p:cNvSpPr>
          <p:nvPr>
            <p:ph idx="1"/>
          </p:nvPr>
        </p:nvSpPr>
        <p:spPr>
          <a:xfrm>
            <a:off x="623945" y="2097741"/>
            <a:ext cx="11230982" cy="4455740"/>
          </a:xfrm>
        </p:spPr>
        <p:txBody>
          <a:bodyPr>
            <a:normAutofit/>
          </a:bodyPr>
          <a:lstStyle/>
          <a:p>
            <a:pPr marL="0" indent="0">
              <a:buNone/>
            </a:pPr>
            <a:r>
              <a:rPr lang="en-US" sz="5400" dirty="0">
                <a:effectLst>
                  <a:outerShdw blurRad="38100" dist="38100" dir="2700000" algn="tl">
                    <a:srgbClr val="000000">
                      <a:alpha val="43137"/>
                    </a:srgbClr>
                  </a:outerShdw>
                </a:effectLst>
                <a:latin typeface="Eras Bold ITC" panose="020B0907030504020204" pitchFamily="34" charset="0"/>
              </a:rPr>
              <a:t>“Where you die, I will die, And there will I be buried.  The Lord do so to me, and more also, If anything but death parts you and me.”</a:t>
            </a:r>
          </a:p>
        </p:txBody>
      </p:sp>
    </p:spTree>
    <p:extLst>
      <p:ext uri="{BB962C8B-B14F-4D97-AF65-F5344CB8AC3E}">
        <p14:creationId xmlns:p14="http://schemas.microsoft.com/office/powerpoint/2010/main" val="38499096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610EBD-37E0-4E53-B0D7-32AB0813C3C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a:extLst>
              <a:ext uri="{FF2B5EF4-FFF2-40B4-BE49-F238E27FC236}">
                <a16:creationId xmlns:a16="http://schemas.microsoft.com/office/drawing/2014/main" id="{E9658C15-4537-4F38-A407-3AEDFFD2D115}"/>
              </a:ext>
            </a:extLst>
          </p:cNvPr>
          <p:cNvSpPr>
            <a:spLocks noGrp="1"/>
          </p:cNvSpPr>
          <p:nvPr>
            <p:ph type="title"/>
          </p:nvPr>
        </p:nvSpPr>
        <p:spPr/>
        <p:txBody>
          <a:bodyPr>
            <a:noAutofit/>
          </a:bodyPr>
          <a:lstStyle/>
          <a:p>
            <a:r>
              <a:rPr lang="en-US" sz="9600" b="1" dirty="0">
                <a:effectLst>
                  <a:outerShdw blurRad="38100" dist="38100" dir="2700000" algn="tl">
                    <a:srgbClr val="000000">
                      <a:alpha val="43137"/>
                    </a:srgbClr>
                  </a:outerShdw>
                </a:effectLst>
                <a:latin typeface="Eras Bold ITC" panose="020B0907030504020204" pitchFamily="34" charset="0"/>
              </a:rPr>
              <a:t>Ruth 1:18</a:t>
            </a:r>
          </a:p>
        </p:txBody>
      </p:sp>
      <p:sp>
        <p:nvSpPr>
          <p:cNvPr id="4" name="Content Placeholder 3">
            <a:extLst>
              <a:ext uri="{FF2B5EF4-FFF2-40B4-BE49-F238E27FC236}">
                <a16:creationId xmlns:a16="http://schemas.microsoft.com/office/drawing/2014/main" id="{029491AF-A15F-484E-B4D5-A5904689DE84}"/>
              </a:ext>
            </a:extLst>
          </p:cNvPr>
          <p:cNvSpPr>
            <a:spLocks noGrp="1"/>
          </p:cNvSpPr>
          <p:nvPr>
            <p:ph idx="1"/>
          </p:nvPr>
        </p:nvSpPr>
        <p:spPr>
          <a:xfrm>
            <a:off x="623945" y="2431227"/>
            <a:ext cx="11230982" cy="4122253"/>
          </a:xfrm>
        </p:spPr>
        <p:txBody>
          <a:bodyPr>
            <a:normAutofit/>
          </a:bodyPr>
          <a:lstStyle/>
          <a:p>
            <a:pPr marL="0" indent="0">
              <a:buNone/>
            </a:pPr>
            <a:r>
              <a:rPr lang="en-US" sz="5400" dirty="0">
                <a:effectLst>
                  <a:outerShdw blurRad="38100" dist="38100" dir="2700000" algn="tl">
                    <a:srgbClr val="000000">
                      <a:alpha val="43137"/>
                    </a:srgbClr>
                  </a:outerShdw>
                </a:effectLst>
                <a:latin typeface="Eras Bold ITC" panose="020B0907030504020204" pitchFamily="34" charset="0"/>
              </a:rPr>
              <a:t>“When she saw that she was determined to go with her, she stopped speaking to her.” </a:t>
            </a:r>
          </a:p>
        </p:txBody>
      </p:sp>
    </p:spTree>
    <p:extLst>
      <p:ext uri="{BB962C8B-B14F-4D97-AF65-F5344CB8AC3E}">
        <p14:creationId xmlns:p14="http://schemas.microsoft.com/office/powerpoint/2010/main" val="39981801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610EBD-37E0-4E53-B0D7-32AB0813C3C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a:noFill/>
        </p:spPr>
      </p:pic>
      <p:sp>
        <p:nvSpPr>
          <p:cNvPr id="2" name="TextBox 1">
            <a:extLst>
              <a:ext uri="{FF2B5EF4-FFF2-40B4-BE49-F238E27FC236}">
                <a16:creationId xmlns:a16="http://schemas.microsoft.com/office/drawing/2014/main" id="{ED1E0965-B60E-41F2-901D-BB9C3D8423F4}"/>
              </a:ext>
            </a:extLst>
          </p:cNvPr>
          <p:cNvSpPr txBox="1"/>
          <p:nvPr/>
        </p:nvSpPr>
        <p:spPr>
          <a:xfrm>
            <a:off x="510988" y="1842248"/>
            <a:ext cx="11295530" cy="3046988"/>
          </a:xfrm>
          <a:prstGeom prst="rect">
            <a:avLst/>
          </a:prstGeom>
          <a:noFill/>
        </p:spPr>
        <p:txBody>
          <a:bodyPr wrap="square" rtlCol="0">
            <a:spAutoFit/>
          </a:bodyPr>
          <a:lstStyle/>
          <a:p>
            <a:pPr algn="ctr"/>
            <a:r>
              <a:rPr lang="en-US" sz="9600" b="1" dirty="0">
                <a:ln>
                  <a:solidFill>
                    <a:schemeClr val="bg1"/>
                  </a:solidFill>
                </a:ln>
                <a:effectLst>
                  <a:outerShdw blurRad="38100" dist="38100" dir="2700000" algn="tl">
                    <a:srgbClr val="000000">
                      <a:alpha val="43137"/>
                    </a:srgbClr>
                  </a:outerShdw>
                </a:effectLst>
                <a:latin typeface="Eras Bold ITC" panose="020B0907030504020204" pitchFamily="34" charset="0"/>
              </a:rPr>
              <a:t>Naomi Reboots – But Still Morns</a:t>
            </a:r>
          </a:p>
        </p:txBody>
      </p:sp>
    </p:spTree>
    <p:extLst>
      <p:ext uri="{BB962C8B-B14F-4D97-AF65-F5344CB8AC3E}">
        <p14:creationId xmlns:p14="http://schemas.microsoft.com/office/powerpoint/2010/main" val="28139199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610EBD-37E0-4E53-B0D7-32AB0813C3C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a:extLst>
              <a:ext uri="{FF2B5EF4-FFF2-40B4-BE49-F238E27FC236}">
                <a16:creationId xmlns:a16="http://schemas.microsoft.com/office/drawing/2014/main" id="{E9658C15-4537-4F38-A407-3AEDFFD2D115}"/>
              </a:ext>
            </a:extLst>
          </p:cNvPr>
          <p:cNvSpPr>
            <a:spLocks noGrp="1"/>
          </p:cNvSpPr>
          <p:nvPr>
            <p:ph type="title"/>
          </p:nvPr>
        </p:nvSpPr>
        <p:spPr/>
        <p:txBody>
          <a:bodyPr>
            <a:noAutofit/>
          </a:bodyPr>
          <a:lstStyle/>
          <a:p>
            <a:r>
              <a:rPr lang="en-US" sz="9600" b="1" dirty="0">
                <a:effectLst>
                  <a:outerShdw blurRad="38100" dist="38100" dir="2700000" algn="tl">
                    <a:srgbClr val="000000">
                      <a:alpha val="43137"/>
                    </a:srgbClr>
                  </a:outerShdw>
                </a:effectLst>
                <a:latin typeface="Eras Bold ITC" panose="020B0907030504020204" pitchFamily="34" charset="0"/>
              </a:rPr>
              <a:t>Ruth 1:19</a:t>
            </a:r>
          </a:p>
        </p:txBody>
      </p:sp>
      <p:sp>
        <p:nvSpPr>
          <p:cNvPr id="4" name="Content Placeholder 3">
            <a:extLst>
              <a:ext uri="{FF2B5EF4-FFF2-40B4-BE49-F238E27FC236}">
                <a16:creationId xmlns:a16="http://schemas.microsoft.com/office/drawing/2014/main" id="{029491AF-A15F-484E-B4D5-A5904689DE84}"/>
              </a:ext>
            </a:extLst>
          </p:cNvPr>
          <p:cNvSpPr>
            <a:spLocks noGrp="1"/>
          </p:cNvSpPr>
          <p:nvPr>
            <p:ph idx="1"/>
          </p:nvPr>
        </p:nvSpPr>
        <p:spPr>
          <a:xfrm>
            <a:off x="838200" y="1936376"/>
            <a:ext cx="10515600" cy="4617105"/>
          </a:xfrm>
        </p:spPr>
        <p:txBody>
          <a:bodyPr>
            <a:normAutofit fontScale="92500" lnSpcReduction="10000"/>
          </a:bodyPr>
          <a:lstStyle/>
          <a:p>
            <a:pPr marL="0" indent="0">
              <a:buNone/>
            </a:pPr>
            <a:r>
              <a:rPr lang="en-US" sz="5400" dirty="0">
                <a:effectLst>
                  <a:outerShdw blurRad="38100" dist="38100" dir="2700000" algn="tl">
                    <a:srgbClr val="000000">
                      <a:alpha val="43137"/>
                    </a:srgbClr>
                  </a:outerShdw>
                </a:effectLst>
                <a:latin typeface="Eras Bold ITC" panose="020B0907030504020204" pitchFamily="34" charset="0"/>
              </a:rPr>
              <a:t>“Now the two of them went until they came to Bethlehem.  And it happened, when they had come to Bethlehem, that all the city was excited because of them; and the women said, ‘Is this Naomi?’”</a:t>
            </a:r>
          </a:p>
        </p:txBody>
      </p:sp>
    </p:spTree>
    <p:extLst>
      <p:ext uri="{BB962C8B-B14F-4D97-AF65-F5344CB8AC3E}">
        <p14:creationId xmlns:p14="http://schemas.microsoft.com/office/powerpoint/2010/main" val="5355621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610EBD-37E0-4E53-B0D7-32AB0813C3C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a:extLst>
              <a:ext uri="{FF2B5EF4-FFF2-40B4-BE49-F238E27FC236}">
                <a16:creationId xmlns:a16="http://schemas.microsoft.com/office/drawing/2014/main" id="{E9658C15-4537-4F38-A407-3AEDFFD2D115}"/>
              </a:ext>
            </a:extLst>
          </p:cNvPr>
          <p:cNvSpPr>
            <a:spLocks noGrp="1"/>
          </p:cNvSpPr>
          <p:nvPr>
            <p:ph type="title"/>
          </p:nvPr>
        </p:nvSpPr>
        <p:spPr/>
        <p:txBody>
          <a:bodyPr>
            <a:noAutofit/>
          </a:bodyPr>
          <a:lstStyle/>
          <a:p>
            <a:r>
              <a:rPr lang="en-US" sz="9600" b="1" dirty="0">
                <a:effectLst>
                  <a:outerShdw blurRad="38100" dist="38100" dir="2700000" algn="tl">
                    <a:srgbClr val="000000">
                      <a:alpha val="43137"/>
                    </a:srgbClr>
                  </a:outerShdw>
                </a:effectLst>
                <a:latin typeface="Eras Bold ITC" panose="020B0907030504020204" pitchFamily="34" charset="0"/>
              </a:rPr>
              <a:t>Ruth 1:20</a:t>
            </a:r>
          </a:p>
        </p:txBody>
      </p:sp>
      <p:sp>
        <p:nvSpPr>
          <p:cNvPr id="4" name="Content Placeholder 3">
            <a:extLst>
              <a:ext uri="{FF2B5EF4-FFF2-40B4-BE49-F238E27FC236}">
                <a16:creationId xmlns:a16="http://schemas.microsoft.com/office/drawing/2014/main" id="{029491AF-A15F-484E-B4D5-A5904689DE84}"/>
              </a:ext>
            </a:extLst>
          </p:cNvPr>
          <p:cNvSpPr>
            <a:spLocks noGrp="1"/>
          </p:cNvSpPr>
          <p:nvPr>
            <p:ph idx="1"/>
          </p:nvPr>
        </p:nvSpPr>
        <p:spPr>
          <a:xfrm>
            <a:off x="838200" y="2202143"/>
            <a:ext cx="10515600" cy="4351338"/>
          </a:xfrm>
        </p:spPr>
        <p:txBody>
          <a:bodyPr>
            <a:normAutofit/>
          </a:bodyPr>
          <a:lstStyle/>
          <a:p>
            <a:pPr marL="0" indent="0">
              <a:buNone/>
            </a:pPr>
            <a:r>
              <a:rPr lang="en-US" sz="5400" dirty="0">
                <a:effectLst>
                  <a:outerShdw blurRad="38100" dist="38100" dir="2700000" algn="tl">
                    <a:srgbClr val="000000">
                      <a:alpha val="43137"/>
                    </a:srgbClr>
                  </a:outerShdw>
                </a:effectLst>
                <a:latin typeface="Eras Bold ITC" panose="020B0907030504020204" pitchFamily="34" charset="0"/>
              </a:rPr>
              <a:t>“But she said to them, ‘Do not call me Naomi; call me Mara, for the Almighty has dealt very bitterly with me.”</a:t>
            </a:r>
          </a:p>
        </p:txBody>
      </p:sp>
    </p:spTree>
    <p:extLst>
      <p:ext uri="{BB962C8B-B14F-4D97-AF65-F5344CB8AC3E}">
        <p14:creationId xmlns:p14="http://schemas.microsoft.com/office/powerpoint/2010/main" val="32502484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610EBD-37E0-4E53-B0D7-32AB0813C3C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a:extLst>
              <a:ext uri="{FF2B5EF4-FFF2-40B4-BE49-F238E27FC236}">
                <a16:creationId xmlns:a16="http://schemas.microsoft.com/office/drawing/2014/main" id="{E9658C15-4537-4F38-A407-3AEDFFD2D115}"/>
              </a:ext>
            </a:extLst>
          </p:cNvPr>
          <p:cNvSpPr>
            <a:spLocks noGrp="1"/>
          </p:cNvSpPr>
          <p:nvPr>
            <p:ph type="title"/>
          </p:nvPr>
        </p:nvSpPr>
        <p:spPr/>
        <p:txBody>
          <a:bodyPr>
            <a:noAutofit/>
          </a:bodyPr>
          <a:lstStyle/>
          <a:p>
            <a:r>
              <a:rPr lang="en-US" sz="9600" b="1" dirty="0">
                <a:effectLst>
                  <a:outerShdw blurRad="38100" dist="38100" dir="2700000" algn="tl">
                    <a:srgbClr val="000000">
                      <a:alpha val="43137"/>
                    </a:srgbClr>
                  </a:outerShdw>
                </a:effectLst>
                <a:latin typeface="Eras Bold ITC" panose="020B0907030504020204" pitchFamily="34" charset="0"/>
              </a:rPr>
              <a:t>“Naomi”</a:t>
            </a:r>
          </a:p>
        </p:txBody>
      </p:sp>
      <p:sp>
        <p:nvSpPr>
          <p:cNvPr id="4" name="Content Placeholder 3">
            <a:extLst>
              <a:ext uri="{FF2B5EF4-FFF2-40B4-BE49-F238E27FC236}">
                <a16:creationId xmlns:a16="http://schemas.microsoft.com/office/drawing/2014/main" id="{029491AF-A15F-484E-B4D5-A5904689DE84}"/>
              </a:ext>
            </a:extLst>
          </p:cNvPr>
          <p:cNvSpPr>
            <a:spLocks noGrp="1"/>
          </p:cNvSpPr>
          <p:nvPr>
            <p:ph idx="1"/>
          </p:nvPr>
        </p:nvSpPr>
        <p:spPr>
          <a:xfrm>
            <a:off x="838200" y="2202143"/>
            <a:ext cx="10515600" cy="4351338"/>
          </a:xfrm>
        </p:spPr>
        <p:txBody>
          <a:bodyPr>
            <a:normAutofit/>
          </a:bodyPr>
          <a:lstStyle/>
          <a:p>
            <a:pPr marL="0" indent="0">
              <a:buNone/>
            </a:pPr>
            <a:endParaRPr lang="en-US" sz="8000" dirty="0">
              <a:effectLst>
                <a:outerShdw blurRad="38100" dist="38100" dir="2700000" algn="tl">
                  <a:srgbClr val="000000">
                    <a:alpha val="43137"/>
                  </a:srgbClr>
                </a:outerShdw>
              </a:effectLst>
              <a:latin typeface="Eras Bold ITC" panose="020B0907030504020204" pitchFamily="34" charset="0"/>
            </a:endParaRPr>
          </a:p>
          <a:p>
            <a:pPr marL="0" indent="0">
              <a:buNone/>
            </a:pPr>
            <a:r>
              <a:rPr lang="en-US" sz="8000" dirty="0">
                <a:effectLst>
                  <a:outerShdw blurRad="38100" dist="38100" dir="2700000" algn="tl">
                    <a:srgbClr val="000000">
                      <a:alpha val="43137"/>
                    </a:srgbClr>
                  </a:outerShdw>
                </a:effectLst>
                <a:latin typeface="Eras Bold ITC" panose="020B0907030504020204" pitchFamily="34" charset="0"/>
              </a:rPr>
              <a:t>Means “Pleasant”</a:t>
            </a:r>
          </a:p>
        </p:txBody>
      </p:sp>
    </p:spTree>
    <p:extLst>
      <p:ext uri="{BB962C8B-B14F-4D97-AF65-F5344CB8AC3E}">
        <p14:creationId xmlns:p14="http://schemas.microsoft.com/office/powerpoint/2010/main" val="15175167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610EBD-37E0-4E53-B0D7-32AB0813C3C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a:extLst>
              <a:ext uri="{FF2B5EF4-FFF2-40B4-BE49-F238E27FC236}">
                <a16:creationId xmlns:a16="http://schemas.microsoft.com/office/drawing/2014/main" id="{E9658C15-4537-4F38-A407-3AEDFFD2D115}"/>
              </a:ext>
            </a:extLst>
          </p:cNvPr>
          <p:cNvSpPr>
            <a:spLocks noGrp="1"/>
          </p:cNvSpPr>
          <p:nvPr>
            <p:ph type="title"/>
          </p:nvPr>
        </p:nvSpPr>
        <p:spPr/>
        <p:txBody>
          <a:bodyPr>
            <a:noAutofit/>
          </a:bodyPr>
          <a:lstStyle/>
          <a:p>
            <a:r>
              <a:rPr lang="en-US" sz="9600" b="1" dirty="0">
                <a:effectLst>
                  <a:outerShdw blurRad="38100" dist="38100" dir="2700000" algn="tl">
                    <a:srgbClr val="000000">
                      <a:alpha val="43137"/>
                    </a:srgbClr>
                  </a:outerShdw>
                </a:effectLst>
                <a:latin typeface="Eras Bold ITC" panose="020B0907030504020204" pitchFamily="34" charset="0"/>
              </a:rPr>
              <a:t>“Mara”</a:t>
            </a:r>
          </a:p>
        </p:txBody>
      </p:sp>
      <p:sp>
        <p:nvSpPr>
          <p:cNvPr id="4" name="Content Placeholder 3">
            <a:extLst>
              <a:ext uri="{FF2B5EF4-FFF2-40B4-BE49-F238E27FC236}">
                <a16:creationId xmlns:a16="http://schemas.microsoft.com/office/drawing/2014/main" id="{029491AF-A15F-484E-B4D5-A5904689DE84}"/>
              </a:ext>
            </a:extLst>
          </p:cNvPr>
          <p:cNvSpPr>
            <a:spLocks noGrp="1"/>
          </p:cNvSpPr>
          <p:nvPr>
            <p:ph idx="1"/>
          </p:nvPr>
        </p:nvSpPr>
        <p:spPr>
          <a:xfrm>
            <a:off x="838200" y="2202143"/>
            <a:ext cx="10515600" cy="4351338"/>
          </a:xfrm>
        </p:spPr>
        <p:txBody>
          <a:bodyPr>
            <a:normAutofit/>
          </a:bodyPr>
          <a:lstStyle/>
          <a:p>
            <a:pPr marL="0" indent="0">
              <a:buNone/>
            </a:pPr>
            <a:endParaRPr lang="en-US" sz="8000" dirty="0">
              <a:effectLst>
                <a:outerShdw blurRad="38100" dist="38100" dir="2700000" algn="tl">
                  <a:srgbClr val="000000">
                    <a:alpha val="43137"/>
                  </a:srgbClr>
                </a:outerShdw>
              </a:effectLst>
              <a:latin typeface="Eras Bold ITC" panose="020B0907030504020204" pitchFamily="34" charset="0"/>
            </a:endParaRPr>
          </a:p>
          <a:p>
            <a:pPr marL="0" indent="0">
              <a:buNone/>
            </a:pPr>
            <a:r>
              <a:rPr lang="en-US" sz="8000" dirty="0">
                <a:effectLst>
                  <a:outerShdw blurRad="38100" dist="38100" dir="2700000" algn="tl">
                    <a:srgbClr val="000000">
                      <a:alpha val="43137"/>
                    </a:srgbClr>
                  </a:outerShdw>
                </a:effectLst>
                <a:latin typeface="Eras Bold ITC" panose="020B0907030504020204" pitchFamily="34" charset="0"/>
              </a:rPr>
              <a:t>Means “Bitter”</a:t>
            </a:r>
          </a:p>
        </p:txBody>
      </p:sp>
    </p:spTree>
    <p:extLst>
      <p:ext uri="{BB962C8B-B14F-4D97-AF65-F5344CB8AC3E}">
        <p14:creationId xmlns:p14="http://schemas.microsoft.com/office/powerpoint/2010/main" val="2009807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610EBD-37E0-4E53-B0D7-32AB0813C3C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a:noFill/>
        </p:spPr>
      </p:pic>
      <p:sp>
        <p:nvSpPr>
          <p:cNvPr id="2" name="TextBox 1">
            <a:extLst>
              <a:ext uri="{FF2B5EF4-FFF2-40B4-BE49-F238E27FC236}">
                <a16:creationId xmlns:a16="http://schemas.microsoft.com/office/drawing/2014/main" id="{ED1E0965-B60E-41F2-901D-BB9C3D8423F4}"/>
              </a:ext>
            </a:extLst>
          </p:cNvPr>
          <p:cNvSpPr txBox="1"/>
          <p:nvPr/>
        </p:nvSpPr>
        <p:spPr>
          <a:xfrm>
            <a:off x="510988" y="1842248"/>
            <a:ext cx="11295530" cy="3046988"/>
          </a:xfrm>
          <a:prstGeom prst="rect">
            <a:avLst/>
          </a:prstGeom>
          <a:noFill/>
        </p:spPr>
        <p:txBody>
          <a:bodyPr wrap="square" rtlCol="0">
            <a:spAutoFit/>
          </a:bodyPr>
          <a:lstStyle/>
          <a:p>
            <a:pPr algn="ctr"/>
            <a:r>
              <a:rPr lang="en-US" sz="9600" b="1" dirty="0">
                <a:ln>
                  <a:solidFill>
                    <a:schemeClr val="bg1"/>
                  </a:solidFill>
                </a:ln>
                <a:effectLst>
                  <a:outerShdw blurRad="38100" dist="38100" dir="2700000" algn="tl">
                    <a:srgbClr val="000000">
                      <a:alpha val="43137"/>
                    </a:srgbClr>
                  </a:outerShdw>
                </a:effectLst>
                <a:latin typeface="Eras Bold ITC" panose="020B0907030504020204" pitchFamily="34" charset="0"/>
              </a:rPr>
              <a:t>Naomi Loses Family</a:t>
            </a:r>
          </a:p>
        </p:txBody>
      </p:sp>
    </p:spTree>
    <p:extLst>
      <p:ext uri="{BB962C8B-B14F-4D97-AF65-F5344CB8AC3E}">
        <p14:creationId xmlns:p14="http://schemas.microsoft.com/office/powerpoint/2010/main" val="25525188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610EBD-37E0-4E53-B0D7-32AB0813C3C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a:extLst>
              <a:ext uri="{FF2B5EF4-FFF2-40B4-BE49-F238E27FC236}">
                <a16:creationId xmlns:a16="http://schemas.microsoft.com/office/drawing/2014/main" id="{E9658C15-4537-4F38-A407-3AEDFFD2D115}"/>
              </a:ext>
            </a:extLst>
          </p:cNvPr>
          <p:cNvSpPr>
            <a:spLocks noGrp="1"/>
          </p:cNvSpPr>
          <p:nvPr>
            <p:ph type="title"/>
          </p:nvPr>
        </p:nvSpPr>
        <p:spPr/>
        <p:txBody>
          <a:bodyPr>
            <a:noAutofit/>
          </a:bodyPr>
          <a:lstStyle/>
          <a:p>
            <a:r>
              <a:rPr lang="en-US" sz="9600" b="1" dirty="0">
                <a:effectLst>
                  <a:outerShdw blurRad="38100" dist="38100" dir="2700000" algn="tl">
                    <a:srgbClr val="000000">
                      <a:alpha val="43137"/>
                    </a:srgbClr>
                  </a:outerShdw>
                </a:effectLst>
                <a:latin typeface="Eras Bold ITC" panose="020B0907030504020204" pitchFamily="34" charset="0"/>
              </a:rPr>
              <a:t>Exodus 15:22</a:t>
            </a:r>
          </a:p>
        </p:txBody>
      </p:sp>
      <p:sp>
        <p:nvSpPr>
          <p:cNvPr id="4" name="Content Placeholder 3">
            <a:extLst>
              <a:ext uri="{FF2B5EF4-FFF2-40B4-BE49-F238E27FC236}">
                <a16:creationId xmlns:a16="http://schemas.microsoft.com/office/drawing/2014/main" id="{029491AF-A15F-484E-B4D5-A5904689DE84}"/>
              </a:ext>
            </a:extLst>
          </p:cNvPr>
          <p:cNvSpPr>
            <a:spLocks noGrp="1"/>
          </p:cNvSpPr>
          <p:nvPr>
            <p:ph idx="1"/>
          </p:nvPr>
        </p:nvSpPr>
        <p:spPr>
          <a:xfrm>
            <a:off x="838200" y="2202143"/>
            <a:ext cx="10515600" cy="4351338"/>
          </a:xfrm>
        </p:spPr>
        <p:txBody>
          <a:bodyPr>
            <a:normAutofit lnSpcReduction="10000"/>
          </a:bodyPr>
          <a:lstStyle/>
          <a:p>
            <a:pPr marL="0" indent="0">
              <a:buNone/>
            </a:pPr>
            <a:r>
              <a:rPr lang="en-US" sz="5400" dirty="0">
                <a:effectLst>
                  <a:outerShdw blurRad="38100" dist="38100" dir="2700000" algn="tl">
                    <a:srgbClr val="000000">
                      <a:alpha val="43137"/>
                    </a:srgbClr>
                  </a:outerShdw>
                </a:effectLst>
                <a:latin typeface="Eras Bold ITC" panose="020B0907030504020204" pitchFamily="34" charset="0"/>
              </a:rPr>
              <a:t>“So Moses brought Israel from the Red Sea; then they went out into the Wilderness of </a:t>
            </a:r>
            <a:r>
              <a:rPr lang="en-US" sz="5400" dirty="0" err="1">
                <a:effectLst>
                  <a:outerShdw blurRad="38100" dist="38100" dir="2700000" algn="tl">
                    <a:srgbClr val="000000">
                      <a:alpha val="43137"/>
                    </a:srgbClr>
                  </a:outerShdw>
                </a:effectLst>
                <a:latin typeface="Eras Bold ITC" panose="020B0907030504020204" pitchFamily="34" charset="0"/>
              </a:rPr>
              <a:t>Shur</a:t>
            </a:r>
            <a:r>
              <a:rPr lang="en-US" sz="5400" dirty="0">
                <a:effectLst>
                  <a:outerShdw blurRad="38100" dist="38100" dir="2700000" algn="tl">
                    <a:srgbClr val="000000">
                      <a:alpha val="43137"/>
                    </a:srgbClr>
                  </a:outerShdw>
                </a:effectLst>
                <a:latin typeface="Eras Bold ITC" panose="020B0907030504020204" pitchFamily="34" charset="0"/>
              </a:rPr>
              <a:t>.  And they went three days in the wilderness and found no water.”</a:t>
            </a:r>
          </a:p>
        </p:txBody>
      </p:sp>
    </p:spTree>
    <p:extLst>
      <p:ext uri="{BB962C8B-B14F-4D97-AF65-F5344CB8AC3E}">
        <p14:creationId xmlns:p14="http://schemas.microsoft.com/office/powerpoint/2010/main" val="34890522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610EBD-37E0-4E53-B0D7-32AB0813C3C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a:extLst>
              <a:ext uri="{FF2B5EF4-FFF2-40B4-BE49-F238E27FC236}">
                <a16:creationId xmlns:a16="http://schemas.microsoft.com/office/drawing/2014/main" id="{E9658C15-4537-4F38-A407-3AEDFFD2D115}"/>
              </a:ext>
            </a:extLst>
          </p:cNvPr>
          <p:cNvSpPr>
            <a:spLocks noGrp="1"/>
          </p:cNvSpPr>
          <p:nvPr>
            <p:ph type="title"/>
          </p:nvPr>
        </p:nvSpPr>
        <p:spPr/>
        <p:txBody>
          <a:bodyPr>
            <a:noAutofit/>
          </a:bodyPr>
          <a:lstStyle/>
          <a:p>
            <a:r>
              <a:rPr lang="en-US" sz="9600" b="1" dirty="0">
                <a:effectLst>
                  <a:outerShdw blurRad="38100" dist="38100" dir="2700000" algn="tl">
                    <a:srgbClr val="000000">
                      <a:alpha val="43137"/>
                    </a:srgbClr>
                  </a:outerShdw>
                </a:effectLst>
                <a:latin typeface="Eras Bold ITC" panose="020B0907030504020204" pitchFamily="34" charset="0"/>
              </a:rPr>
              <a:t>Exodus 15:23</a:t>
            </a:r>
          </a:p>
        </p:txBody>
      </p:sp>
      <p:sp>
        <p:nvSpPr>
          <p:cNvPr id="4" name="Content Placeholder 3">
            <a:extLst>
              <a:ext uri="{FF2B5EF4-FFF2-40B4-BE49-F238E27FC236}">
                <a16:creationId xmlns:a16="http://schemas.microsoft.com/office/drawing/2014/main" id="{029491AF-A15F-484E-B4D5-A5904689DE84}"/>
              </a:ext>
            </a:extLst>
          </p:cNvPr>
          <p:cNvSpPr>
            <a:spLocks noGrp="1"/>
          </p:cNvSpPr>
          <p:nvPr>
            <p:ph idx="1"/>
          </p:nvPr>
        </p:nvSpPr>
        <p:spPr>
          <a:xfrm>
            <a:off x="838200" y="2202143"/>
            <a:ext cx="10515600" cy="4351338"/>
          </a:xfrm>
        </p:spPr>
        <p:txBody>
          <a:bodyPr>
            <a:normAutofit/>
          </a:bodyPr>
          <a:lstStyle/>
          <a:p>
            <a:pPr marL="0" indent="0">
              <a:buNone/>
            </a:pPr>
            <a:r>
              <a:rPr lang="en-US" sz="5400" dirty="0">
                <a:effectLst>
                  <a:outerShdw blurRad="38100" dist="38100" dir="2700000" algn="tl">
                    <a:srgbClr val="000000">
                      <a:alpha val="43137"/>
                    </a:srgbClr>
                  </a:outerShdw>
                </a:effectLst>
                <a:latin typeface="Eras Bold ITC" panose="020B0907030504020204" pitchFamily="34" charset="0"/>
              </a:rPr>
              <a:t>“Now when they came to </a:t>
            </a:r>
            <a:r>
              <a:rPr lang="en-US" sz="5400" u="sng" dirty="0">
                <a:effectLst>
                  <a:outerShdw blurRad="38100" dist="38100" dir="2700000" algn="tl">
                    <a:srgbClr val="000000">
                      <a:alpha val="43137"/>
                    </a:srgbClr>
                  </a:outerShdw>
                </a:effectLst>
                <a:latin typeface="Eras Bold ITC" panose="020B0907030504020204" pitchFamily="34" charset="0"/>
              </a:rPr>
              <a:t>Marah</a:t>
            </a:r>
            <a:r>
              <a:rPr lang="en-US" sz="5400" dirty="0">
                <a:effectLst>
                  <a:outerShdw blurRad="38100" dist="38100" dir="2700000" algn="tl">
                    <a:srgbClr val="000000">
                      <a:alpha val="43137"/>
                    </a:srgbClr>
                  </a:outerShdw>
                </a:effectLst>
                <a:latin typeface="Eras Bold ITC" panose="020B0907030504020204" pitchFamily="34" charset="0"/>
              </a:rPr>
              <a:t>, they could not drink the waters of </a:t>
            </a:r>
            <a:r>
              <a:rPr lang="en-US" sz="5400" u="sng" dirty="0">
                <a:effectLst>
                  <a:outerShdw blurRad="38100" dist="38100" dir="2700000" algn="tl">
                    <a:srgbClr val="000000">
                      <a:alpha val="43137"/>
                    </a:srgbClr>
                  </a:outerShdw>
                </a:effectLst>
                <a:latin typeface="Eras Bold ITC" panose="020B0907030504020204" pitchFamily="34" charset="0"/>
              </a:rPr>
              <a:t>Marah, for they were bitter</a:t>
            </a:r>
            <a:r>
              <a:rPr lang="en-US" sz="5400" dirty="0">
                <a:effectLst>
                  <a:outerShdw blurRad="38100" dist="38100" dir="2700000" algn="tl">
                    <a:srgbClr val="000000">
                      <a:alpha val="43137"/>
                    </a:srgbClr>
                  </a:outerShdw>
                </a:effectLst>
                <a:latin typeface="Eras Bold ITC" panose="020B0907030504020204" pitchFamily="34" charset="0"/>
              </a:rPr>
              <a:t>.  Therefore the name of it was called Marah.”</a:t>
            </a:r>
          </a:p>
        </p:txBody>
      </p:sp>
    </p:spTree>
    <p:extLst>
      <p:ext uri="{BB962C8B-B14F-4D97-AF65-F5344CB8AC3E}">
        <p14:creationId xmlns:p14="http://schemas.microsoft.com/office/powerpoint/2010/main" val="35235858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610EBD-37E0-4E53-B0D7-32AB0813C3C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a:extLst>
              <a:ext uri="{FF2B5EF4-FFF2-40B4-BE49-F238E27FC236}">
                <a16:creationId xmlns:a16="http://schemas.microsoft.com/office/drawing/2014/main" id="{E9658C15-4537-4F38-A407-3AEDFFD2D115}"/>
              </a:ext>
            </a:extLst>
          </p:cNvPr>
          <p:cNvSpPr>
            <a:spLocks noGrp="1"/>
          </p:cNvSpPr>
          <p:nvPr>
            <p:ph type="title"/>
          </p:nvPr>
        </p:nvSpPr>
        <p:spPr/>
        <p:txBody>
          <a:bodyPr>
            <a:noAutofit/>
          </a:bodyPr>
          <a:lstStyle/>
          <a:p>
            <a:r>
              <a:rPr lang="en-US" sz="9600" b="1" dirty="0">
                <a:effectLst>
                  <a:outerShdw blurRad="38100" dist="38100" dir="2700000" algn="tl">
                    <a:srgbClr val="000000">
                      <a:alpha val="43137"/>
                    </a:srgbClr>
                  </a:outerShdw>
                </a:effectLst>
                <a:latin typeface="Eras Bold ITC" panose="020B0907030504020204" pitchFamily="34" charset="0"/>
              </a:rPr>
              <a:t>Ruth 1:21</a:t>
            </a:r>
          </a:p>
        </p:txBody>
      </p:sp>
      <p:sp>
        <p:nvSpPr>
          <p:cNvPr id="4" name="Content Placeholder 3">
            <a:extLst>
              <a:ext uri="{FF2B5EF4-FFF2-40B4-BE49-F238E27FC236}">
                <a16:creationId xmlns:a16="http://schemas.microsoft.com/office/drawing/2014/main" id="{029491AF-A15F-484E-B4D5-A5904689DE84}"/>
              </a:ext>
            </a:extLst>
          </p:cNvPr>
          <p:cNvSpPr>
            <a:spLocks noGrp="1"/>
          </p:cNvSpPr>
          <p:nvPr>
            <p:ph idx="1"/>
          </p:nvPr>
        </p:nvSpPr>
        <p:spPr>
          <a:xfrm>
            <a:off x="838200" y="2202143"/>
            <a:ext cx="10515600" cy="4351338"/>
          </a:xfrm>
        </p:spPr>
        <p:txBody>
          <a:bodyPr>
            <a:normAutofit lnSpcReduction="10000"/>
          </a:bodyPr>
          <a:lstStyle/>
          <a:p>
            <a:pPr marL="0" indent="0">
              <a:buNone/>
            </a:pPr>
            <a:r>
              <a:rPr lang="en-US" sz="5400" dirty="0">
                <a:effectLst>
                  <a:outerShdw blurRad="38100" dist="38100" dir="2700000" algn="tl">
                    <a:srgbClr val="000000">
                      <a:alpha val="43137"/>
                    </a:srgbClr>
                  </a:outerShdw>
                </a:effectLst>
                <a:latin typeface="Eras Bold ITC" panose="020B0907030504020204" pitchFamily="34" charset="0"/>
              </a:rPr>
              <a:t>“I went out full, and the Lord has brought me home again empty.  Why do you call me Naomi, since the Lord has testified against me, and the Almighty has afflicted me?’”</a:t>
            </a:r>
          </a:p>
        </p:txBody>
      </p:sp>
    </p:spTree>
    <p:extLst>
      <p:ext uri="{BB962C8B-B14F-4D97-AF65-F5344CB8AC3E}">
        <p14:creationId xmlns:p14="http://schemas.microsoft.com/office/powerpoint/2010/main" val="11763682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610EBD-37E0-4E53-B0D7-32AB0813C3C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a:extLst>
              <a:ext uri="{FF2B5EF4-FFF2-40B4-BE49-F238E27FC236}">
                <a16:creationId xmlns:a16="http://schemas.microsoft.com/office/drawing/2014/main" id="{E9658C15-4537-4F38-A407-3AEDFFD2D115}"/>
              </a:ext>
            </a:extLst>
          </p:cNvPr>
          <p:cNvSpPr>
            <a:spLocks noGrp="1"/>
          </p:cNvSpPr>
          <p:nvPr>
            <p:ph type="title"/>
          </p:nvPr>
        </p:nvSpPr>
        <p:spPr>
          <a:xfrm>
            <a:off x="172122" y="365125"/>
            <a:ext cx="11181678" cy="1325563"/>
          </a:xfrm>
        </p:spPr>
        <p:txBody>
          <a:bodyPr>
            <a:noAutofit/>
          </a:bodyPr>
          <a:lstStyle/>
          <a:p>
            <a:r>
              <a:rPr lang="en-US" sz="6000" b="1" dirty="0">
                <a:effectLst>
                  <a:outerShdw blurRad="38100" dist="38100" dir="2700000" algn="tl">
                    <a:srgbClr val="000000">
                      <a:alpha val="43137"/>
                    </a:srgbClr>
                  </a:outerShdw>
                </a:effectLst>
                <a:latin typeface="Eras Bold ITC" panose="020B0907030504020204" pitchFamily="34" charset="0"/>
              </a:rPr>
              <a:t>“Almighty has afflicted me”</a:t>
            </a:r>
          </a:p>
        </p:txBody>
      </p:sp>
      <p:sp>
        <p:nvSpPr>
          <p:cNvPr id="4" name="Content Placeholder 3">
            <a:extLst>
              <a:ext uri="{FF2B5EF4-FFF2-40B4-BE49-F238E27FC236}">
                <a16:creationId xmlns:a16="http://schemas.microsoft.com/office/drawing/2014/main" id="{029491AF-A15F-484E-B4D5-A5904689DE84}"/>
              </a:ext>
            </a:extLst>
          </p:cNvPr>
          <p:cNvSpPr>
            <a:spLocks noGrp="1"/>
          </p:cNvSpPr>
          <p:nvPr>
            <p:ph idx="1"/>
          </p:nvPr>
        </p:nvSpPr>
        <p:spPr>
          <a:xfrm>
            <a:off x="838200" y="2202143"/>
            <a:ext cx="10515600" cy="4351338"/>
          </a:xfrm>
        </p:spPr>
        <p:txBody>
          <a:bodyPr>
            <a:normAutofit/>
          </a:bodyPr>
          <a:lstStyle/>
          <a:p>
            <a:pPr marL="0" indent="0">
              <a:buNone/>
            </a:pPr>
            <a:r>
              <a:rPr lang="en-US" sz="5400" dirty="0">
                <a:effectLst>
                  <a:outerShdw blurRad="38100" dist="38100" dir="2700000" algn="tl">
                    <a:srgbClr val="000000">
                      <a:alpha val="43137"/>
                    </a:srgbClr>
                  </a:outerShdw>
                </a:effectLst>
                <a:latin typeface="Eras Bold ITC" panose="020B0907030504020204" pitchFamily="34" charset="0"/>
              </a:rPr>
              <a:t>“Naomi’s thoughts of what she believed that God had done unto her were by no means correct;”</a:t>
            </a:r>
          </a:p>
        </p:txBody>
      </p:sp>
    </p:spTree>
    <p:extLst>
      <p:ext uri="{BB962C8B-B14F-4D97-AF65-F5344CB8AC3E}">
        <p14:creationId xmlns:p14="http://schemas.microsoft.com/office/powerpoint/2010/main" val="23370579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610EBD-37E0-4E53-B0D7-32AB0813C3C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a:extLst>
              <a:ext uri="{FF2B5EF4-FFF2-40B4-BE49-F238E27FC236}">
                <a16:creationId xmlns:a16="http://schemas.microsoft.com/office/drawing/2014/main" id="{E9658C15-4537-4F38-A407-3AEDFFD2D115}"/>
              </a:ext>
            </a:extLst>
          </p:cNvPr>
          <p:cNvSpPr>
            <a:spLocks noGrp="1"/>
          </p:cNvSpPr>
          <p:nvPr>
            <p:ph type="title"/>
          </p:nvPr>
        </p:nvSpPr>
        <p:spPr>
          <a:xfrm>
            <a:off x="172122" y="365125"/>
            <a:ext cx="11181678" cy="1325563"/>
          </a:xfrm>
        </p:spPr>
        <p:txBody>
          <a:bodyPr>
            <a:noAutofit/>
          </a:bodyPr>
          <a:lstStyle/>
          <a:p>
            <a:r>
              <a:rPr lang="en-US" sz="6000" b="1" dirty="0">
                <a:effectLst>
                  <a:outerShdw blurRad="38100" dist="38100" dir="2700000" algn="tl">
                    <a:srgbClr val="000000">
                      <a:alpha val="43137"/>
                    </a:srgbClr>
                  </a:outerShdw>
                </a:effectLst>
                <a:latin typeface="Eras Bold ITC" panose="020B0907030504020204" pitchFamily="34" charset="0"/>
              </a:rPr>
              <a:t>“Almighty has afflicted me”</a:t>
            </a:r>
          </a:p>
        </p:txBody>
      </p:sp>
      <p:sp>
        <p:nvSpPr>
          <p:cNvPr id="4" name="Content Placeholder 3">
            <a:extLst>
              <a:ext uri="{FF2B5EF4-FFF2-40B4-BE49-F238E27FC236}">
                <a16:creationId xmlns:a16="http://schemas.microsoft.com/office/drawing/2014/main" id="{029491AF-A15F-484E-B4D5-A5904689DE84}"/>
              </a:ext>
            </a:extLst>
          </p:cNvPr>
          <p:cNvSpPr>
            <a:spLocks noGrp="1"/>
          </p:cNvSpPr>
          <p:nvPr>
            <p:ph idx="1"/>
          </p:nvPr>
        </p:nvSpPr>
        <p:spPr>
          <a:xfrm>
            <a:off x="838200" y="2202143"/>
            <a:ext cx="10515600" cy="4351338"/>
          </a:xfrm>
        </p:spPr>
        <p:txBody>
          <a:bodyPr>
            <a:normAutofit/>
          </a:bodyPr>
          <a:lstStyle/>
          <a:p>
            <a:pPr marL="0" indent="0">
              <a:buNone/>
            </a:pPr>
            <a:r>
              <a:rPr lang="en-US" sz="5400" dirty="0">
                <a:effectLst>
                  <a:outerShdw blurRad="38100" dist="38100" dir="2700000" algn="tl">
                    <a:srgbClr val="000000">
                      <a:alpha val="43137"/>
                    </a:srgbClr>
                  </a:outerShdw>
                </a:effectLst>
                <a:latin typeface="Eras Bold ITC" panose="020B0907030504020204" pitchFamily="34" charset="0"/>
              </a:rPr>
              <a:t>“She had not yet learned the great lesson that Christ brought to mankind at a later time, namely, that the saints of God frequently suffer,”</a:t>
            </a:r>
          </a:p>
        </p:txBody>
      </p:sp>
    </p:spTree>
    <p:extLst>
      <p:ext uri="{BB962C8B-B14F-4D97-AF65-F5344CB8AC3E}">
        <p14:creationId xmlns:p14="http://schemas.microsoft.com/office/powerpoint/2010/main" val="37364449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610EBD-37E0-4E53-B0D7-32AB0813C3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99354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610EBD-37E0-4E53-B0D7-32AB0813C3C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a:extLst>
              <a:ext uri="{FF2B5EF4-FFF2-40B4-BE49-F238E27FC236}">
                <a16:creationId xmlns:a16="http://schemas.microsoft.com/office/drawing/2014/main" id="{E9658C15-4537-4F38-A407-3AEDFFD2D115}"/>
              </a:ext>
            </a:extLst>
          </p:cNvPr>
          <p:cNvSpPr>
            <a:spLocks noGrp="1"/>
          </p:cNvSpPr>
          <p:nvPr>
            <p:ph type="title"/>
          </p:nvPr>
        </p:nvSpPr>
        <p:spPr/>
        <p:txBody>
          <a:bodyPr>
            <a:noAutofit/>
          </a:bodyPr>
          <a:lstStyle/>
          <a:p>
            <a:r>
              <a:rPr lang="en-US" sz="9600" b="1" dirty="0">
                <a:effectLst>
                  <a:outerShdw blurRad="38100" dist="38100" dir="2700000" algn="tl">
                    <a:srgbClr val="000000">
                      <a:alpha val="43137"/>
                    </a:srgbClr>
                  </a:outerShdw>
                </a:effectLst>
                <a:latin typeface="Eras Bold ITC" panose="020B0907030504020204" pitchFamily="34" charset="0"/>
              </a:rPr>
              <a:t>Ruth 1:1</a:t>
            </a:r>
          </a:p>
        </p:txBody>
      </p:sp>
      <p:sp>
        <p:nvSpPr>
          <p:cNvPr id="4" name="Content Placeholder 3">
            <a:extLst>
              <a:ext uri="{FF2B5EF4-FFF2-40B4-BE49-F238E27FC236}">
                <a16:creationId xmlns:a16="http://schemas.microsoft.com/office/drawing/2014/main" id="{029491AF-A15F-484E-B4D5-A5904689DE84}"/>
              </a:ext>
            </a:extLst>
          </p:cNvPr>
          <p:cNvSpPr>
            <a:spLocks noGrp="1"/>
          </p:cNvSpPr>
          <p:nvPr>
            <p:ph idx="1"/>
          </p:nvPr>
        </p:nvSpPr>
        <p:spPr>
          <a:xfrm>
            <a:off x="838200" y="2202143"/>
            <a:ext cx="10515600" cy="4351338"/>
          </a:xfrm>
        </p:spPr>
        <p:txBody>
          <a:bodyPr>
            <a:normAutofit lnSpcReduction="10000"/>
          </a:bodyPr>
          <a:lstStyle/>
          <a:p>
            <a:pPr marL="0" indent="0">
              <a:buNone/>
            </a:pPr>
            <a:r>
              <a:rPr lang="en-US" sz="4800" dirty="0">
                <a:effectLst>
                  <a:outerShdw blurRad="38100" dist="38100" dir="2700000" algn="tl">
                    <a:srgbClr val="000000">
                      <a:alpha val="43137"/>
                    </a:srgbClr>
                  </a:outerShdw>
                </a:effectLst>
                <a:latin typeface="Eras Bold ITC" panose="020B0907030504020204" pitchFamily="34" charset="0"/>
              </a:rPr>
              <a:t>“Now it came to pass, in the days when the judges ruled, that there was a famine in the land.  And a certain man of Bethlehem, Judah, went to dwell in the country of Moab, he and his wife and his two sons.”</a:t>
            </a:r>
          </a:p>
        </p:txBody>
      </p:sp>
    </p:spTree>
    <p:extLst>
      <p:ext uri="{BB962C8B-B14F-4D97-AF65-F5344CB8AC3E}">
        <p14:creationId xmlns:p14="http://schemas.microsoft.com/office/powerpoint/2010/main" val="2096157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610EBD-37E0-4E53-B0D7-32AB0813C3C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a:extLst>
              <a:ext uri="{FF2B5EF4-FFF2-40B4-BE49-F238E27FC236}">
                <a16:creationId xmlns:a16="http://schemas.microsoft.com/office/drawing/2014/main" id="{E9658C15-4537-4F38-A407-3AEDFFD2D115}"/>
              </a:ext>
            </a:extLst>
          </p:cNvPr>
          <p:cNvSpPr>
            <a:spLocks noGrp="1"/>
          </p:cNvSpPr>
          <p:nvPr>
            <p:ph type="title"/>
          </p:nvPr>
        </p:nvSpPr>
        <p:spPr/>
        <p:txBody>
          <a:bodyPr>
            <a:noAutofit/>
          </a:bodyPr>
          <a:lstStyle/>
          <a:p>
            <a:r>
              <a:rPr lang="en-US" sz="9600" b="1" dirty="0">
                <a:effectLst>
                  <a:outerShdw blurRad="38100" dist="38100" dir="2700000" algn="tl">
                    <a:srgbClr val="000000">
                      <a:alpha val="43137"/>
                    </a:srgbClr>
                  </a:outerShdw>
                </a:effectLst>
                <a:latin typeface="Eras Bold ITC" panose="020B0907030504020204" pitchFamily="34" charset="0"/>
              </a:rPr>
              <a:t>Ruth 1:2</a:t>
            </a:r>
          </a:p>
        </p:txBody>
      </p:sp>
      <p:sp>
        <p:nvSpPr>
          <p:cNvPr id="4" name="Content Placeholder 3">
            <a:extLst>
              <a:ext uri="{FF2B5EF4-FFF2-40B4-BE49-F238E27FC236}">
                <a16:creationId xmlns:a16="http://schemas.microsoft.com/office/drawing/2014/main" id="{029491AF-A15F-484E-B4D5-A5904689DE84}"/>
              </a:ext>
            </a:extLst>
          </p:cNvPr>
          <p:cNvSpPr>
            <a:spLocks noGrp="1"/>
          </p:cNvSpPr>
          <p:nvPr>
            <p:ph idx="1"/>
          </p:nvPr>
        </p:nvSpPr>
        <p:spPr>
          <a:xfrm>
            <a:off x="838200" y="1828800"/>
            <a:ext cx="10515600" cy="4724681"/>
          </a:xfrm>
        </p:spPr>
        <p:txBody>
          <a:bodyPr>
            <a:normAutofit fontScale="92500" lnSpcReduction="20000"/>
          </a:bodyPr>
          <a:lstStyle/>
          <a:p>
            <a:pPr marL="0" indent="0">
              <a:buNone/>
            </a:pPr>
            <a:r>
              <a:rPr lang="en-US" sz="5400" dirty="0">
                <a:effectLst>
                  <a:outerShdw blurRad="38100" dist="38100" dir="2700000" algn="tl">
                    <a:srgbClr val="000000">
                      <a:alpha val="43137"/>
                    </a:srgbClr>
                  </a:outerShdw>
                </a:effectLst>
                <a:latin typeface="Eras Bold ITC" panose="020B0907030504020204" pitchFamily="34" charset="0"/>
              </a:rPr>
              <a:t>“The name of the man was Elimelech, the name of his wife was Naomi, and the names of his two sons were </a:t>
            </a:r>
            <a:r>
              <a:rPr lang="en-US" sz="5400" dirty="0" err="1">
                <a:effectLst>
                  <a:outerShdw blurRad="38100" dist="38100" dir="2700000" algn="tl">
                    <a:srgbClr val="000000">
                      <a:alpha val="43137"/>
                    </a:srgbClr>
                  </a:outerShdw>
                </a:effectLst>
                <a:latin typeface="Eras Bold ITC" panose="020B0907030504020204" pitchFamily="34" charset="0"/>
              </a:rPr>
              <a:t>Mahlon</a:t>
            </a:r>
            <a:r>
              <a:rPr lang="en-US" sz="5400" dirty="0">
                <a:effectLst>
                  <a:outerShdw blurRad="38100" dist="38100" dir="2700000" algn="tl">
                    <a:srgbClr val="000000">
                      <a:alpha val="43137"/>
                    </a:srgbClr>
                  </a:outerShdw>
                </a:effectLst>
                <a:latin typeface="Eras Bold ITC" panose="020B0907030504020204" pitchFamily="34" charset="0"/>
              </a:rPr>
              <a:t> and </a:t>
            </a:r>
            <a:r>
              <a:rPr lang="en-US" sz="5400" dirty="0" err="1">
                <a:effectLst>
                  <a:outerShdw blurRad="38100" dist="38100" dir="2700000" algn="tl">
                    <a:srgbClr val="000000">
                      <a:alpha val="43137"/>
                    </a:srgbClr>
                  </a:outerShdw>
                </a:effectLst>
                <a:latin typeface="Eras Bold ITC" panose="020B0907030504020204" pitchFamily="34" charset="0"/>
              </a:rPr>
              <a:t>Chilion</a:t>
            </a:r>
            <a:r>
              <a:rPr lang="en-US" sz="5400" dirty="0">
                <a:effectLst>
                  <a:outerShdw blurRad="38100" dist="38100" dir="2700000" algn="tl">
                    <a:srgbClr val="000000">
                      <a:alpha val="43137"/>
                    </a:srgbClr>
                  </a:outerShdw>
                </a:effectLst>
                <a:latin typeface="Eras Bold ITC" panose="020B0907030504020204" pitchFamily="34" charset="0"/>
              </a:rPr>
              <a:t> – </a:t>
            </a:r>
            <a:r>
              <a:rPr lang="en-US" sz="5400" dirty="0" err="1">
                <a:effectLst>
                  <a:outerShdw blurRad="38100" dist="38100" dir="2700000" algn="tl">
                    <a:srgbClr val="000000">
                      <a:alpha val="43137"/>
                    </a:srgbClr>
                  </a:outerShdw>
                </a:effectLst>
                <a:latin typeface="Eras Bold ITC" panose="020B0907030504020204" pitchFamily="34" charset="0"/>
              </a:rPr>
              <a:t>Ephrathites</a:t>
            </a:r>
            <a:r>
              <a:rPr lang="en-US" sz="5400" dirty="0">
                <a:effectLst>
                  <a:outerShdw blurRad="38100" dist="38100" dir="2700000" algn="tl">
                    <a:srgbClr val="000000">
                      <a:alpha val="43137"/>
                    </a:srgbClr>
                  </a:outerShdw>
                </a:effectLst>
                <a:latin typeface="Eras Bold ITC" panose="020B0907030504020204" pitchFamily="34" charset="0"/>
              </a:rPr>
              <a:t> of Bethlehem, Judah.  And they went to the country of Moab and remained there.”</a:t>
            </a:r>
          </a:p>
        </p:txBody>
      </p:sp>
    </p:spTree>
    <p:extLst>
      <p:ext uri="{BB962C8B-B14F-4D97-AF65-F5344CB8AC3E}">
        <p14:creationId xmlns:p14="http://schemas.microsoft.com/office/powerpoint/2010/main" val="281835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610EBD-37E0-4E53-B0D7-32AB0813C3C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a:extLst>
              <a:ext uri="{FF2B5EF4-FFF2-40B4-BE49-F238E27FC236}">
                <a16:creationId xmlns:a16="http://schemas.microsoft.com/office/drawing/2014/main" id="{E9658C15-4537-4F38-A407-3AEDFFD2D115}"/>
              </a:ext>
            </a:extLst>
          </p:cNvPr>
          <p:cNvSpPr>
            <a:spLocks noGrp="1"/>
          </p:cNvSpPr>
          <p:nvPr>
            <p:ph type="title"/>
          </p:nvPr>
        </p:nvSpPr>
        <p:spPr/>
        <p:txBody>
          <a:bodyPr>
            <a:noAutofit/>
          </a:bodyPr>
          <a:lstStyle/>
          <a:p>
            <a:r>
              <a:rPr lang="en-US" sz="9600" b="1" dirty="0">
                <a:effectLst>
                  <a:outerShdw blurRad="38100" dist="38100" dir="2700000" algn="tl">
                    <a:srgbClr val="000000">
                      <a:alpha val="43137"/>
                    </a:srgbClr>
                  </a:outerShdw>
                </a:effectLst>
                <a:latin typeface="Eras Bold ITC" panose="020B0907030504020204" pitchFamily="34" charset="0"/>
              </a:rPr>
              <a:t>Ruth 1:3</a:t>
            </a:r>
          </a:p>
        </p:txBody>
      </p:sp>
      <p:sp>
        <p:nvSpPr>
          <p:cNvPr id="4" name="Content Placeholder 3">
            <a:extLst>
              <a:ext uri="{FF2B5EF4-FFF2-40B4-BE49-F238E27FC236}">
                <a16:creationId xmlns:a16="http://schemas.microsoft.com/office/drawing/2014/main" id="{029491AF-A15F-484E-B4D5-A5904689DE84}"/>
              </a:ext>
            </a:extLst>
          </p:cNvPr>
          <p:cNvSpPr>
            <a:spLocks noGrp="1"/>
          </p:cNvSpPr>
          <p:nvPr>
            <p:ph idx="1"/>
          </p:nvPr>
        </p:nvSpPr>
        <p:spPr>
          <a:xfrm>
            <a:off x="838200" y="2202143"/>
            <a:ext cx="10515600" cy="4351338"/>
          </a:xfrm>
        </p:spPr>
        <p:txBody>
          <a:bodyPr>
            <a:normAutofit/>
          </a:bodyPr>
          <a:lstStyle/>
          <a:p>
            <a:pPr marL="0" indent="0">
              <a:buNone/>
            </a:pPr>
            <a:r>
              <a:rPr lang="en-US" sz="5400" dirty="0">
                <a:effectLst>
                  <a:outerShdw blurRad="38100" dist="38100" dir="2700000" algn="tl">
                    <a:srgbClr val="000000">
                      <a:alpha val="43137"/>
                    </a:srgbClr>
                  </a:outerShdw>
                </a:effectLst>
                <a:latin typeface="Eras Bold ITC" panose="020B0907030504020204" pitchFamily="34" charset="0"/>
              </a:rPr>
              <a:t>“Then Elimelech, Naomi’s husband, died; and she was left, and her two sons.”</a:t>
            </a:r>
          </a:p>
        </p:txBody>
      </p:sp>
    </p:spTree>
    <p:extLst>
      <p:ext uri="{BB962C8B-B14F-4D97-AF65-F5344CB8AC3E}">
        <p14:creationId xmlns:p14="http://schemas.microsoft.com/office/powerpoint/2010/main" val="2475939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610EBD-37E0-4E53-B0D7-32AB0813C3C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a:extLst>
              <a:ext uri="{FF2B5EF4-FFF2-40B4-BE49-F238E27FC236}">
                <a16:creationId xmlns:a16="http://schemas.microsoft.com/office/drawing/2014/main" id="{E9658C15-4537-4F38-A407-3AEDFFD2D115}"/>
              </a:ext>
            </a:extLst>
          </p:cNvPr>
          <p:cNvSpPr>
            <a:spLocks noGrp="1"/>
          </p:cNvSpPr>
          <p:nvPr>
            <p:ph type="title"/>
          </p:nvPr>
        </p:nvSpPr>
        <p:spPr/>
        <p:txBody>
          <a:bodyPr>
            <a:noAutofit/>
          </a:bodyPr>
          <a:lstStyle/>
          <a:p>
            <a:r>
              <a:rPr lang="en-US" sz="9600" b="1" dirty="0">
                <a:effectLst>
                  <a:outerShdw blurRad="38100" dist="38100" dir="2700000" algn="tl">
                    <a:srgbClr val="000000">
                      <a:alpha val="43137"/>
                    </a:srgbClr>
                  </a:outerShdw>
                </a:effectLst>
                <a:latin typeface="Eras Bold ITC" panose="020B0907030504020204" pitchFamily="34" charset="0"/>
              </a:rPr>
              <a:t>Ruth 1:4</a:t>
            </a:r>
          </a:p>
        </p:txBody>
      </p:sp>
      <p:sp>
        <p:nvSpPr>
          <p:cNvPr id="4" name="Content Placeholder 3">
            <a:extLst>
              <a:ext uri="{FF2B5EF4-FFF2-40B4-BE49-F238E27FC236}">
                <a16:creationId xmlns:a16="http://schemas.microsoft.com/office/drawing/2014/main" id="{029491AF-A15F-484E-B4D5-A5904689DE84}"/>
              </a:ext>
            </a:extLst>
          </p:cNvPr>
          <p:cNvSpPr>
            <a:spLocks noGrp="1"/>
          </p:cNvSpPr>
          <p:nvPr>
            <p:ph idx="1"/>
          </p:nvPr>
        </p:nvSpPr>
        <p:spPr>
          <a:xfrm>
            <a:off x="838200" y="2202143"/>
            <a:ext cx="10515600" cy="4351338"/>
          </a:xfrm>
        </p:spPr>
        <p:txBody>
          <a:bodyPr>
            <a:normAutofit lnSpcReduction="10000"/>
          </a:bodyPr>
          <a:lstStyle/>
          <a:p>
            <a:pPr marL="0" indent="0">
              <a:buNone/>
            </a:pPr>
            <a:r>
              <a:rPr lang="en-US" sz="5400" dirty="0">
                <a:effectLst>
                  <a:outerShdw blurRad="38100" dist="38100" dir="2700000" algn="tl">
                    <a:srgbClr val="000000">
                      <a:alpha val="43137"/>
                    </a:srgbClr>
                  </a:outerShdw>
                </a:effectLst>
                <a:latin typeface="Eras Bold ITC" panose="020B0907030504020204" pitchFamily="34" charset="0"/>
              </a:rPr>
              <a:t>“Now they took wives of the women of Moab: the name of the one was Orpah, and the name of the other Ruth.  And they dwelt there about ten years.”</a:t>
            </a:r>
          </a:p>
        </p:txBody>
      </p:sp>
    </p:spTree>
    <p:extLst>
      <p:ext uri="{BB962C8B-B14F-4D97-AF65-F5344CB8AC3E}">
        <p14:creationId xmlns:p14="http://schemas.microsoft.com/office/powerpoint/2010/main" val="998584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610EBD-37E0-4E53-B0D7-32AB0813C3C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a:extLst>
              <a:ext uri="{FF2B5EF4-FFF2-40B4-BE49-F238E27FC236}">
                <a16:creationId xmlns:a16="http://schemas.microsoft.com/office/drawing/2014/main" id="{E9658C15-4537-4F38-A407-3AEDFFD2D115}"/>
              </a:ext>
            </a:extLst>
          </p:cNvPr>
          <p:cNvSpPr>
            <a:spLocks noGrp="1"/>
          </p:cNvSpPr>
          <p:nvPr>
            <p:ph type="title"/>
          </p:nvPr>
        </p:nvSpPr>
        <p:spPr/>
        <p:txBody>
          <a:bodyPr>
            <a:noAutofit/>
          </a:bodyPr>
          <a:lstStyle/>
          <a:p>
            <a:r>
              <a:rPr lang="en-US" sz="9600" b="1" dirty="0">
                <a:effectLst>
                  <a:outerShdw blurRad="38100" dist="38100" dir="2700000" algn="tl">
                    <a:srgbClr val="000000">
                      <a:alpha val="43137"/>
                    </a:srgbClr>
                  </a:outerShdw>
                </a:effectLst>
                <a:latin typeface="Eras Bold ITC" panose="020B0907030504020204" pitchFamily="34" charset="0"/>
              </a:rPr>
              <a:t>Ruth 1:5</a:t>
            </a:r>
          </a:p>
        </p:txBody>
      </p:sp>
      <p:sp>
        <p:nvSpPr>
          <p:cNvPr id="4" name="Content Placeholder 3">
            <a:extLst>
              <a:ext uri="{FF2B5EF4-FFF2-40B4-BE49-F238E27FC236}">
                <a16:creationId xmlns:a16="http://schemas.microsoft.com/office/drawing/2014/main" id="{029491AF-A15F-484E-B4D5-A5904689DE84}"/>
              </a:ext>
            </a:extLst>
          </p:cNvPr>
          <p:cNvSpPr>
            <a:spLocks noGrp="1"/>
          </p:cNvSpPr>
          <p:nvPr>
            <p:ph idx="1"/>
          </p:nvPr>
        </p:nvSpPr>
        <p:spPr>
          <a:xfrm>
            <a:off x="838200" y="2202143"/>
            <a:ext cx="10515600" cy="4351338"/>
          </a:xfrm>
        </p:spPr>
        <p:txBody>
          <a:bodyPr>
            <a:normAutofit/>
          </a:bodyPr>
          <a:lstStyle/>
          <a:p>
            <a:pPr marL="0" indent="0">
              <a:buNone/>
            </a:pPr>
            <a:r>
              <a:rPr lang="en-US" sz="5400" dirty="0">
                <a:effectLst>
                  <a:outerShdw blurRad="38100" dist="38100" dir="2700000" algn="tl">
                    <a:srgbClr val="000000">
                      <a:alpha val="43137"/>
                    </a:srgbClr>
                  </a:outerShdw>
                </a:effectLst>
                <a:latin typeface="Eras Bold ITC" panose="020B0907030504020204" pitchFamily="34" charset="0"/>
              </a:rPr>
              <a:t>“Then both </a:t>
            </a:r>
            <a:r>
              <a:rPr lang="en-US" sz="5400" dirty="0" err="1">
                <a:effectLst>
                  <a:outerShdw blurRad="38100" dist="38100" dir="2700000" algn="tl">
                    <a:srgbClr val="000000">
                      <a:alpha val="43137"/>
                    </a:srgbClr>
                  </a:outerShdw>
                </a:effectLst>
                <a:latin typeface="Eras Bold ITC" panose="020B0907030504020204" pitchFamily="34" charset="0"/>
              </a:rPr>
              <a:t>Mahlon</a:t>
            </a:r>
            <a:r>
              <a:rPr lang="en-US" sz="5400" dirty="0">
                <a:effectLst>
                  <a:outerShdw blurRad="38100" dist="38100" dir="2700000" algn="tl">
                    <a:srgbClr val="000000">
                      <a:alpha val="43137"/>
                    </a:srgbClr>
                  </a:outerShdw>
                </a:effectLst>
                <a:latin typeface="Eras Bold ITC" panose="020B0907030504020204" pitchFamily="34" charset="0"/>
              </a:rPr>
              <a:t> and </a:t>
            </a:r>
            <a:r>
              <a:rPr lang="en-US" sz="5400" dirty="0" err="1">
                <a:effectLst>
                  <a:outerShdw blurRad="38100" dist="38100" dir="2700000" algn="tl">
                    <a:srgbClr val="000000">
                      <a:alpha val="43137"/>
                    </a:srgbClr>
                  </a:outerShdw>
                </a:effectLst>
                <a:latin typeface="Eras Bold ITC" panose="020B0907030504020204" pitchFamily="34" charset="0"/>
              </a:rPr>
              <a:t>Chilion</a:t>
            </a:r>
            <a:r>
              <a:rPr lang="en-US" sz="5400" dirty="0">
                <a:effectLst>
                  <a:outerShdw blurRad="38100" dist="38100" dir="2700000" algn="tl">
                    <a:srgbClr val="000000">
                      <a:alpha val="43137"/>
                    </a:srgbClr>
                  </a:outerShdw>
                </a:effectLst>
                <a:latin typeface="Eras Bold ITC" panose="020B0907030504020204" pitchFamily="34" charset="0"/>
              </a:rPr>
              <a:t> also died; so the woman survived her two sons and her husband.”</a:t>
            </a:r>
          </a:p>
        </p:txBody>
      </p:sp>
    </p:spTree>
    <p:extLst>
      <p:ext uri="{BB962C8B-B14F-4D97-AF65-F5344CB8AC3E}">
        <p14:creationId xmlns:p14="http://schemas.microsoft.com/office/powerpoint/2010/main" val="547118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610EBD-37E0-4E53-B0D7-32AB0813C3C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a:noFill/>
        </p:spPr>
      </p:pic>
      <p:sp>
        <p:nvSpPr>
          <p:cNvPr id="2" name="TextBox 1">
            <a:extLst>
              <a:ext uri="{FF2B5EF4-FFF2-40B4-BE49-F238E27FC236}">
                <a16:creationId xmlns:a16="http://schemas.microsoft.com/office/drawing/2014/main" id="{ED1E0965-B60E-41F2-901D-BB9C3D8423F4}"/>
              </a:ext>
            </a:extLst>
          </p:cNvPr>
          <p:cNvSpPr txBox="1"/>
          <p:nvPr/>
        </p:nvSpPr>
        <p:spPr>
          <a:xfrm>
            <a:off x="510988" y="1842248"/>
            <a:ext cx="11295530" cy="3046988"/>
          </a:xfrm>
          <a:prstGeom prst="rect">
            <a:avLst/>
          </a:prstGeom>
          <a:noFill/>
        </p:spPr>
        <p:txBody>
          <a:bodyPr wrap="square" rtlCol="0">
            <a:spAutoFit/>
          </a:bodyPr>
          <a:lstStyle/>
          <a:p>
            <a:pPr algn="ctr"/>
            <a:r>
              <a:rPr lang="en-US" sz="9600" b="1" dirty="0">
                <a:ln>
                  <a:solidFill>
                    <a:schemeClr val="bg1"/>
                  </a:solidFill>
                </a:ln>
                <a:effectLst>
                  <a:outerShdw blurRad="38100" dist="38100" dir="2700000" algn="tl">
                    <a:srgbClr val="000000">
                      <a:alpha val="43137"/>
                    </a:srgbClr>
                  </a:outerShdw>
                </a:effectLst>
                <a:latin typeface="Eras Bold ITC" panose="020B0907030504020204" pitchFamily="34" charset="0"/>
              </a:rPr>
              <a:t>Naomi Reboots – Changes Location</a:t>
            </a:r>
          </a:p>
        </p:txBody>
      </p:sp>
    </p:spTree>
    <p:extLst>
      <p:ext uri="{BB962C8B-B14F-4D97-AF65-F5344CB8AC3E}">
        <p14:creationId xmlns:p14="http://schemas.microsoft.com/office/powerpoint/2010/main" val="40792406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2871</TotalTime>
  <Words>931</Words>
  <Application>Microsoft Office PowerPoint</Application>
  <PresentationFormat>Widescreen</PresentationFormat>
  <Paragraphs>62</Paragraphs>
  <Slides>35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Calibri Light</vt:lpstr>
      <vt:lpstr>Eras Bold ITC</vt:lpstr>
      <vt:lpstr>Office Theme</vt:lpstr>
      <vt:lpstr>PowerPoint Presentation</vt:lpstr>
      <vt:lpstr>PowerPoint Presentation</vt:lpstr>
      <vt:lpstr>PowerPoint Presentation</vt:lpstr>
      <vt:lpstr>Ruth 1:1</vt:lpstr>
      <vt:lpstr>Ruth 1:2</vt:lpstr>
      <vt:lpstr>Ruth 1:3</vt:lpstr>
      <vt:lpstr>Ruth 1:4</vt:lpstr>
      <vt:lpstr>Ruth 1:5</vt:lpstr>
      <vt:lpstr>PowerPoint Presentation</vt:lpstr>
      <vt:lpstr>Ruth 1:6</vt:lpstr>
      <vt:lpstr>Ruth 1:7</vt:lpstr>
      <vt:lpstr>PowerPoint Presentation</vt:lpstr>
      <vt:lpstr>Ruth 1:8</vt:lpstr>
      <vt:lpstr>Ruth 1:9</vt:lpstr>
      <vt:lpstr>Ruth 1:10</vt:lpstr>
      <vt:lpstr>Ruth 1:11</vt:lpstr>
      <vt:lpstr>Ruth 1:12</vt:lpstr>
      <vt:lpstr>Ruth 1:13</vt:lpstr>
      <vt:lpstr>PowerPoint Presentation</vt:lpstr>
      <vt:lpstr>Ruth 1:14</vt:lpstr>
      <vt:lpstr>Ruth 1:15</vt:lpstr>
      <vt:lpstr>Ruth 1:16</vt:lpstr>
      <vt:lpstr>Ruth 1:17</vt:lpstr>
      <vt:lpstr>Ruth 1:18</vt:lpstr>
      <vt:lpstr>PowerPoint Presentation</vt:lpstr>
      <vt:lpstr>Ruth 1:19</vt:lpstr>
      <vt:lpstr>Ruth 1:20</vt:lpstr>
      <vt:lpstr>“Naomi”</vt:lpstr>
      <vt:lpstr>“Mara”</vt:lpstr>
      <vt:lpstr>Exodus 15:22</vt:lpstr>
      <vt:lpstr>Exodus 15:23</vt:lpstr>
      <vt:lpstr>Ruth 1:21</vt:lpstr>
      <vt:lpstr>“Almighty has afflicted me”</vt:lpstr>
      <vt:lpstr>“Almighty has afflicted 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Ridgeway</dc:creator>
  <cp:lastModifiedBy>Jason Ridgeway</cp:lastModifiedBy>
  <cp:revision>15</cp:revision>
  <dcterms:created xsi:type="dcterms:W3CDTF">2020-01-28T19:58:38Z</dcterms:created>
  <dcterms:modified xsi:type="dcterms:W3CDTF">2020-02-07T19:44:03Z</dcterms:modified>
</cp:coreProperties>
</file>