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58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0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4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0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3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0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3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7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5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0EB96C-F39C-4705-A121-BF95930C21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569FC-81EF-45DF-BAA4-57D64C3A6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1F53F-86F1-40F9-B844-F836F0A9FD67}"/>
              </a:ext>
            </a:extLst>
          </p:cNvPr>
          <p:cNvSpPr txBox="1"/>
          <p:nvPr/>
        </p:nvSpPr>
        <p:spPr>
          <a:xfrm>
            <a:off x="920292" y="882638"/>
            <a:ext cx="10822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Scriptures at a Glance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FA756-2F59-45FC-B410-F48E00038A54}"/>
              </a:ext>
            </a:extLst>
          </p:cNvPr>
          <p:cNvSpPr txBox="1"/>
          <p:nvPr/>
        </p:nvSpPr>
        <p:spPr>
          <a:xfrm>
            <a:off x="3517751" y="3044414"/>
            <a:ext cx="4744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</a:t>
            </a:r>
          </a:p>
        </p:txBody>
      </p:sp>
    </p:spTree>
    <p:extLst>
      <p:ext uri="{BB962C8B-B14F-4D97-AF65-F5344CB8AC3E}">
        <p14:creationId xmlns:p14="http://schemas.microsoft.com/office/powerpoint/2010/main" val="387130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when they had laid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stripes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them, they threw them into prison, commanding the jailer to keep them securely.”</a:t>
            </a:r>
          </a:p>
        </p:txBody>
      </p:sp>
    </p:spTree>
    <p:extLst>
      <p:ext uri="{BB962C8B-B14F-4D97-AF65-F5344CB8AC3E}">
        <p14:creationId xmlns:p14="http://schemas.microsoft.com/office/powerpoint/2010/main" val="416626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“Having received such a charge, he put them into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inner prison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fastened their feet in the stocks.”</a:t>
            </a:r>
          </a:p>
        </p:txBody>
      </p:sp>
    </p:spTree>
    <p:extLst>
      <p:ext uri="{BB962C8B-B14F-4D97-AF65-F5344CB8AC3E}">
        <p14:creationId xmlns:p14="http://schemas.microsoft.com/office/powerpoint/2010/main" val="830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at midnight Paul and Silas were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praying and singing hymns to God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prisoners were listening to them.”</a:t>
            </a:r>
          </a:p>
        </p:txBody>
      </p:sp>
    </p:spTree>
    <p:extLst>
      <p:ext uri="{BB962C8B-B14F-4D97-AF65-F5344CB8AC3E}">
        <p14:creationId xmlns:p14="http://schemas.microsoft.com/office/powerpoint/2010/main" val="340778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“Suddenly there was a great earthquake, so that the foundations of the prison were shaken; and immediately all the doors were opened and everyone’s chains were loosed.”</a:t>
            </a:r>
          </a:p>
        </p:txBody>
      </p:sp>
    </p:spTree>
    <p:extLst>
      <p:ext uri="{BB962C8B-B14F-4D97-AF65-F5344CB8AC3E}">
        <p14:creationId xmlns:p14="http://schemas.microsoft.com/office/powerpoint/2010/main" val="421914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keeper of the prison awaking from sleep and seeing the prison doors open, supposing the prisoners had fled, drew his sword and was about to kill himself.”</a:t>
            </a:r>
          </a:p>
        </p:txBody>
      </p:sp>
    </p:spTree>
    <p:extLst>
      <p:ext uri="{BB962C8B-B14F-4D97-AF65-F5344CB8AC3E}">
        <p14:creationId xmlns:p14="http://schemas.microsoft.com/office/powerpoint/2010/main" val="296504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Paul called with a loud voice, saying, ‘Do yourself no harm, for we are all here.’”</a:t>
            </a:r>
          </a:p>
        </p:txBody>
      </p:sp>
    </p:spTree>
    <p:extLst>
      <p:ext uri="{BB962C8B-B14F-4D97-AF65-F5344CB8AC3E}">
        <p14:creationId xmlns:p14="http://schemas.microsoft.com/office/powerpoint/2010/main" val="108717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he called for a light, ran in, and fell down trembling before Paul and Silas.”</a:t>
            </a:r>
          </a:p>
        </p:txBody>
      </p:sp>
    </p:spTree>
    <p:extLst>
      <p:ext uri="{BB962C8B-B14F-4D97-AF65-F5344CB8AC3E}">
        <p14:creationId xmlns:p14="http://schemas.microsoft.com/office/powerpoint/2010/main" val="424884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he brought them out and said, ‘Sirs,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I do to be saved?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’”</a:t>
            </a:r>
          </a:p>
        </p:txBody>
      </p:sp>
    </p:spTree>
    <p:extLst>
      <p:ext uri="{BB962C8B-B14F-4D97-AF65-F5344CB8AC3E}">
        <p14:creationId xmlns:p14="http://schemas.microsoft.com/office/powerpoint/2010/main" val="19959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they said, ‘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on the Lord Jesus Christ, and you will be saved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 and your household.’”</a:t>
            </a:r>
          </a:p>
        </p:txBody>
      </p:sp>
    </p:spTree>
    <p:extLst>
      <p:ext uri="{BB962C8B-B14F-4D97-AF65-F5344CB8AC3E}">
        <p14:creationId xmlns:p14="http://schemas.microsoft.com/office/powerpoint/2010/main" val="11521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spoke the word of the Lord to him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to all who were in his house.”</a:t>
            </a:r>
          </a:p>
        </p:txBody>
      </p:sp>
    </p:spTree>
    <p:extLst>
      <p:ext uri="{BB962C8B-B14F-4D97-AF65-F5344CB8AC3E}">
        <p14:creationId xmlns:p14="http://schemas.microsoft.com/office/powerpoint/2010/main" val="40679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81601E-FF15-4962-9573-65E988F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5" y="1752606"/>
            <a:ext cx="10413402" cy="1822514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Powerful Statement Ever Made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93BEC-E26D-48BC-BF5C-03240818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</a:t>
            </a:r>
          </a:p>
        </p:txBody>
      </p:sp>
    </p:spTree>
    <p:extLst>
      <p:ext uri="{BB962C8B-B14F-4D97-AF65-F5344CB8AC3E}">
        <p14:creationId xmlns:p14="http://schemas.microsoft.com/office/powerpoint/2010/main" val="296803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he took them the same hour of the night and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washed their stripes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And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he and all his family were baptized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936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when he had brought them into his house, he set food before them; and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rejoiced, having believed in God with all his household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2418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when it was day, the magistrates sent the officers, saying, ‘Let those men go.’”</a:t>
            </a:r>
          </a:p>
        </p:txBody>
      </p:sp>
    </p:spTree>
    <p:extLst>
      <p:ext uri="{BB962C8B-B14F-4D97-AF65-F5344CB8AC3E}">
        <p14:creationId xmlns:p14="http://schemas.microsoft.com/office/powerpoint/2010/main" val="153850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the keeper of the prison reported these words to Paul, saying, ‘The magistrates have sent to let you go.  Now therefore depart, and go in peace.’”</a:t>
            </a:r>
          </a:p>
        </p:txBody>
      </p:sp>
    </p:spTree>
    <p:extLst>
      <p:ext uri="{BB962C8B-B14F-4D97-AF65-F5344CB8AC3E}">
        <p14:creationId xmlns:p14="http://schemas.microsoft.com/office/powerpoint/2010/main" val="278386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Paul said to them, ‘They have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beaten us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openly,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uncondemned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have thrown us into prison.  And now do they put us out secretly?  No indeed!  Let them come themselves and get us out.’” </a:t>
            </a:r>
          </a:p>
        </p:txBody>
      </p:sp>
    </p:spTree>
    <p:extLst>
      <p:ext uri="{BB962C8B-B14F-4D97-AF65-F5344CB8AC3E}">
        <p14:creationId xmlns:p14="http://schemas.microsoft.com/office/powerpoint/2010/main" val="345854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officers told these words to the magistrates, and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afraid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they heard that they were Romans.”</a:t>
            </a:r>
          </a:p>
        </p:txBody>
      </p:sp>
    </p:spTree>
    <p:extLst>
      <p:ext uri="{BB962C8B-B14F-4D97-AF65-F5344CB8AC3E}">
        <p14:creationId xmlns:p14="http://schemas.microsoft.com/office/powerpoint/2010/main" val="347308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they came and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pleaded with them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brought them out, and asked them to depart from the city.”</a:t>
            </a:r>
          </a:p>
        </p:txBody>
      </p:sp>
    </p:spTree>
    <p:extLst>
      <p:ext uri="{BB962C8B-B14F-4D97-AF65-F5344CB8AC3E}">
        <p14:creationId xmlns:p14="http://schemas.microsoft.com/office/powerpoint/2010/main" val="9986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they went out of the prison and entered the house of Lydia; and when they had seen the brethren,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encouraged them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departed.” </a:t>
            </a:r>
          </a:p>
        </p:txBody>
      </p:sp>
    </p:spTree>
    <p:extLst>
      <p:ext uri="{BB962C8B-B14F-4D97-AF65-F5344CB8AC3E}">
        <p14:creationId xmlns:p14="http://schemas.microsoft.com/office/powerpoint/2010/main" val="4184829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569FC-81EF-45DF-BAA4-57D64C3A6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1F53F-86F1-40F9-B844-F836F0A9FD67}"/>
              </a:ext>
            </a:extLst>
          </p:cNvPr>
          <p:cNvSpPr txBox="1"/>
          <p:nvPr/>
        </p:nvSpPr>
        <p:spPr>
          <a:xfrm>
            <a:off x="920292" y="882638"/>
            <a:ext cx="10822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Scriptures at a Glance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FA756-2F59-45FC-B410-F48E00038A54}"/>
              </a:ext>
            </a:extLst>
          </p:cNvPr>
          <p:cNvSpPr txBox="1"/>
          <p:nvPr/>
        </p:nvSpPr>
        <p:spPr>
          <a:xfrm>
            <a:off x="3517751" y="3044414"/>
            <a:ext cx="4744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</a:t>
            </a:r>
          </a:p>
        </p:txBody>
      </p:sp>
    </p:spTree>
    <p:extLst>
      <p:ext uri="{BB962C8B-B14F-4D97-AF65-F5344CB8AC3E}">
        <p14:creationId xmlns:p14="http://schemas.microsoft.com/office/powerpoint/2010/main" val="86694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it happened, as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went to prayer, that a certain slave girl possessed with a spirit of divination met us, who brought her masters much profit by fortune-telling.”</a:t>
            </a:r>
          </a:p>
        </p:txBody>
      </p:sp>
    </p:spTree>
    <p:extLst>
      <p:ext uri="{BB962C8B-B14F-4D97-AF65-F5344CB8AC3E}">
        <p14:creationId xmlns:p14="http://schemas.microsoft.com/office/powerpoint/2010/main" val="231612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girl followed Paul and us, and cried out, saying, ‘These men are the servants of the Most High God, who proclaim to us the way of salvation.’”</a:t>
            </a:r>
          </a:p>
        </p:txBody>
      </p:sp>
    </p:spTree>
    <p:extLst>
      <p:ext uri="{BB962C8B-B14F-4D97-AF65-F5344CB8AC3E}">
        <p14:creationId xmlns:p14="http://schemas.microsoft.com/office/powerpoint/2010/main" val="325101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this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did for many days.  But Paul, greatly annoyed, turned and said to the spirit, ‘I command you in the name of Jesus Christ to come out of her.’  And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came out that very hour.”</a:t>
            </a:r>
          </a:p>
        </p:txBody>
      </p:sp>
    </p:spTree>
    <p:extLst>
      <p:ext uri="{BB962C8B-B14F-4D97-AF65-F5344CB8AC3E}">
        <p14:creationId xmlns:p14="http://schemas.microsoft.com/office/powerpoint/2010/main" val="281194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when her masters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 that their hope of profit was gone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they seized Paul and Silas and dragged them into the marketplace to the authorities.”</a:t>
            </a:r>
          </a:p>
        </p:txBody>
      </p:sp>
    </p:spTree>
    <p:extLst>
      <p:ext uri="{BB962C8B-B14F-4D97-AF65-F5344CB8AC3E}">
        <p14:creationId xmlns:p14="http://schemas.microsoft.com/office/powerpoint/2010/main" val="4885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they brought them to the magistrates, and said, ‘These men,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Jews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exceedingly trouble our city.”</a:t>
            </a:r>
          </a:p>
        </p:txBody>
      </p:sp>
    </p:spTree>
    <p:extLst>
      <p:ext uri="{BB962C8B-B14F-4D97-AF65-F5344CB8AC3E}">
        <p14:creationId xmlns:p14="http://schemas.microsoft.com/office/powerpoint/2010/main" val="279264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they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customs which are not lawful for us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being Romans to receive or observe.”</a:t>
            </a:r>
          </a:p>
        </p:txBody>
      </p:sp>
    </p:spTree>
    <p:extLst>
      <p:ext uri="{BB962C8B-B14F-4D97-AF65-F5344CB8AC3E}">
        <p14:creationId xmlns:p14="http://schemas.microsoft.com/office/powerpoint/2010/main" val="306099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A7F-82E6-4430-A124-5C99B29A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7980-6C3D-4477-A3CD-0697FDE0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the multitude rose up together against them; and the magistrates tore off their clothes and commanded them to be beaten with rods.”</a:t>
            </a:r>
          </a:p>
        </p:txBody>
      </p:sp>
    </p:spTree>
    <p:extLst>
      <p:ext uri="{BB962C8B-B14F-4D97-AF65-F5344CB8AC3E}">
        <p14:creationId xmlns:p14="http://schemas.microsoft.com/office/powerpoint/2010/main" val="2188493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2714</TotalTime>
  <Words>754</Words>
  <Application>Microsoft Office PowerPoint</Application>
  <PresentationFormat>Widescreen</PresentationFormat>
  <Paragraphs>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PowerPoint Presentation</vt:lpstr>
      <vt:lpstr>The Most Powerful Statement Ever Made</vt:lpstr>
      <vt:lpstr>Acts 16:16</vt:lpstr>
      <vt:lpstr>Acts 16:17</vt:lpstr>
      <vt:lpstr>Acts 16:18</vt:lpstr>
      <vt:lpstr>Acts 16:19</vt:lpstr>
      <vt:lpstr>Acts 16:20</vt:lpstr>
      <vt:lpstr>Acts 16:21</vt:lpstr>
      <vt:lpstr>Acts 16:22</vt:lpstr>
      <vt:lpstr>Acts 16:23</vt:lpstr>
      <vt:lpstr>Acts 16:24</vt:lpstr>
      <vt:lpstr>Acts 16:25</vt:lpstr>
      <vt:lpstr>Acts 16:26</vt:lpstr>
      <vt:lpstr>Acts 16:27</vt:lpstr>
      <vt:lpstr>Acts 16:28</vt:lpstr>
      <vt:lpstr>Acts 16:29</vt:lpstr>
      <vt:lpstr>Acts 16:30</vt:lpstr>
      <vt:lpstr>Acts 16:31</vt:lpstr>
      <vt:lpstr>Acts 16:32</vt:lpstr>
      <vt:lpstr>Acts 16:33</vt:lpstr>
      <vt:lpstr>Acts 16:34</vt:lpstr>
      <vt:lpstr>Acts 16:35</vt:lpstr>
      <vt:lpstr>Acts 16:36</vt:lpstr>
      <vt:lpstr>Acts 16:37</vt:lpstr>
      <vt:lpstr>Acts 16:38</vt:lpstr>
      <vt:lpstr>Acts 16:39</vt:lpstr>
      <vt:lpstr>Acts 16:40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Ridgeway</dc:creator>
  <cp:lastModifiedBy>Jason Ridgeway</cp:lastModifiedBy>
  <cp:revision>6</cp:revision>
  <dcterms:created xsi:type="dcterms:W3CDTF">2020-03-01T02:48:54Z</dcterms:created>
  <dcterms:modified xsi:type="dcterms:W3CDTF">2020-03-08T12:46:53Z</dcterms:modified>
</cp:coreProperties>
</file>