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58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4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0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40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0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937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30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3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7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0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77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6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55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3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0EB96C-F39C-4705-A121-BF95930C213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3AD580-C3B5-4844-B080-1713DA6C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5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4569FC-81EF-45DF-BAA4-57D64C3A6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01F53F-86F1-40F9-B844-F836F0A9FD67}"/>
              </a:ext>
            </a:extLst>
          </p:cNvPr>
          <p:cNvSpPr txBox="1"/>
          <p:nvPr/>
        </p:nvSpPr>
        <p:spPr>
          <a:xfrm>
            <a:off x="920292" y="882638"/>
            <a:ext cx="108221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Scriptures at a Glance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FA756-2F59-45FC-B410-F48E00038A54}"/>
              </a:ext>
            </a:extLst>
          </p:cNvPr>
          <p:cNvSpPr txBox="1"/>
          <p:nvPr/>
        </p:nvSpPr>
        <p:spPr>
          <a:xfrm>
            <a:off x="3517751" y="3044414"/>
            <a:ext cx="4744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</a:t>
            </a:r>
          </a:p>
        </p:txBody>
      </p:sp>
    </p:spTree>
    <p:extLst>
      <p:ext uri="{BB962C8B-B14F-4D97-AF65-F5344CB8AC3E}">
        <p14:creationId xmlns:p14="http://schemas.microsoft.com/office/powerpoint/2010/main" val="387130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81601E-FF15-4962-9573-65E988F1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85" y="1752606"/>
            <a:ext cx="10413402" cy="1822514"/>
          </a:xfrm>
        </p:spPr>
        <p:txBody>
          <a:bodyPr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the Holy Spirit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693BEC-E26D-48BC-BF5C-03240818D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2:1-4</a:t>
            </a:r>
          </a:p>
        </p:txBody>
      </p:sp>
    </p:spTree>
    <p:extLst>
      <p:ext uri="{BB962C8B-B14F-4D97-AF65-F5344CB8AC3E}">
        <p14:creationId xmlns:p14="http://schemas.microsoft.com/office/powerpoint/2010/main" val="296803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81601E-FF15-4962-9573-65E988F1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85" y="1752606"/>
            <a:ext cx="10413402" cy="1822514"/>
          </a:xfrm>
        </p:spPr>
        <p:txBody>
          <a:bodyPr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Confusion in the Crowd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693BEC-E26D-48BC-BF5C-03240818D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2:5-13</a:t>
            </a:r>
          </a:p>
        </p:txBody>
      </p:sp>
    </p:spTree>
    <p:extLst>
      <p:ext uri="{BB962C8B-B14F-4D97-AF65-F5344CB8AC3E}">
        <p14:creationId xmlns:p14="http://schemas.microsoft.com/office/powerpoint/2010/main" val="231612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81601E-FF15-4962-9573-65E988F1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85" y="1752606"/>
            <a:ext cx="10413402" cy="1822514"/>
          </a:xfrm>
        </p:spPr>
        <p:txBody>
          <a:bodyPr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Preaches the First Gospel Sermon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693BEC-E26D-48BC-BF5C-03240818D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2:14-36</a:t>
            </a:r>
          </a:p>
        </p:txBody>
      </p:sp>
    </p:spTree>
    <p:extLst>
      <p:ext uri="{BB962C8B-B14F-4D97-AF65-F5344CB8AC3E}">
        <p14:creationId xmlns:p14="http://schemas.microsoft.com/office/powerpoint/2010/main" val="41629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81601E-FF15-4962-9573-65E988F1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85" y="1752606"/>
            <a:ext cx="10413402" cy="1822514"/>
          </a:xfrm>
        </p:spPr>
        <p:txBody>
          <a:bodyPr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Response of the People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693BEC-E26D-48BC-BF5C-03240818D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2:37</a:t>
            </a:r>
          </a:p>
        </p:txBody>
      </p:sp>
    </p:spTree>
    <p:extLst>
      <p:ext uri="{BB962C8B-B14F-4D97-AF65-F5344CB8AC3E}">
        <p14:creationId xmlns:p14="http://schemas.microsoft.com/office/powerpoint/2010/main" val="274238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81601E-FF15-4962-9573-65E988F1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85" y="1752606"/>
            <a:ext cx="10413402" cy="1822514"/>
          </a:xfrm>
        </p:spPr>
        <p:txBody>
          <a:bodyPr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Response of Peter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693BEC-E26D-48BC-BF5C-03240818D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2:38-39</a:t>
            </a:r>
          </a:p>
        </p:txBody>
      </p:sp>
    </p:spTree>
    <p:extLst>
      <p:ext uri="{BB962C8B-B14F-4D97-AF65-F5344CB8AC3E}">
        <p14:creationId xmlns:p14="http://schemas.microsoft.com/office/powerpoint/2010/main" val="377975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81601E-FF15-4962-9573-65E988F1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85" y="1752606"/>
            <a:ext cx="10413402" cy="1822514"/>
          </a:xfrm>
        </p:spPr>
        <p:txBody>
          <a:bodyPr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of Christ Begins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693BEC-E26D-48BC-BF5C-03240818D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2:40-47</a:t>
            </a:r>
          </a:p>
        </p:txBody>
      </p:sp>
    </p:spTree>
    <p:extLst>
      <p:ext uri="{BB962C8B-B14F-4D97-AF65-F5344CB8AC3E}">
        <p14:creationId xmlns:p14="http://schemas.microsoft.com/office/powerpoint/2010/main" val="419204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4569FC-81EF-45DF-BAA4-57D64C3A6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01F53F-86F1-40F9-B844-F836F0A9FD67}"/>
              </a:ext>
            </a:extLst>
          </p:cNvPr>
          <p:cNvSpPr txBox="1"/>
          <p:nvPr/>
        </p:nvSpPr>
        <p:spPr>
          <a:xfrm>
            <a:off x="920292" y="882638"/>
            <a:ext cx="108221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Scriptures at a Glance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FA756-2F59-45FC-B410-F48E00038A54}"/>
              </a:ext>
            </a:extLst>
          </p:cNvPr>
          <p:cNvSpPr txBox="1"/>
          <p:nvPr/>
        </p:nvSpPr>
        <p:spPr>
          <a:xfrm>
            <a:off x="3517751" y="3044414"/>
            <a:ext cx="4744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</a:t>
            </a:r>
          </a:p>
        </p:txBody>
      </p:sp>
    </p:spTree>
    <p:extLst>
      <p:ext uri="{BB962C8B-B14F-4D97-AF65-F5344CB8AC3E}">
        <p14:creationId xmlns:p14="http://schemas.microsoft.com/office/powerpoint/2010/main" val="866947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53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PowerPoint Presentation</vt:lpstr>
      <vt:lpstr>Power of the Holy Spirit</vt:lpstr>
      <vt:lpstr>Confusion in the Crowd</vt:lpstr>
      <vt:lpstr>Peter Preaches the First Gospel Sermon</vt:lpstr>
      <vt:lpstr>The Response of the People</vt:lpstr>
      <vt:lpstr>The Response of Peter</vt:lpstr>
      <vt:lpstr>The Church of Christ Begins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Ridgeway</dc:creator>
  <cp:lastModifiedBy>Jason Ridgeway</cp:lastModifiedBy>
  <cp:revision>2</cp:revision>
  <dcterms:created xsi:type="dcterms:W3CDTF">2020-03-01T02:48:54Z</dcterms:created>
  <dcterms:modified xsi:type="dcterms:W3CDTF">2020-03-01T02:58:38Z</dcterms:modified>
</cp:coreProperties>
</file>