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98" r:id="rId5"/>
    <p:sldId id="299" r:id="rId6"/>
    <p:sldId id="294" r:id="rId7"/>
    <p:sldId id="295" r:id="rId8"/>
    <p:sldId id="281" r:id="rId9"/>
    <p:sldId id="296" r:id="rId10"/>
    <p:sldId id="297" r:id="rId11"/>
    <p:sldId id="265" r:id="rId12"/>
    <p:sldId id="260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2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11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4621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07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09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0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72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8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4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9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7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95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2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1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1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6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A808513-2FDF-4A9E-9948-CD00CD7188D6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37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9049B8-1494-49C5-837E-A127CB7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B73F90-F2A6-4745-A4AF-046AE00D8ADA}"/>
              </a:ext>
            </a:extLst>
          </p:cNvPr>
          <p:cNvSpPr txBox="1"/>
          <p:nvPr/>
        </p:nvSpPr>
        <p:spPr>
          <a:xfrm>
            <a:off x="711284" y="4729393"/>
            <a:ext cx="9585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Back to the Bible </a:t>
            </a:r>
          </a:p>
        </p:txBody>
      </p:sp>
    </p:spTree>
    <p:extLst>
      <p:ext uri="{BB962C8B-B14F-4D97-AF65-F5344CB8AC3E}">
        <p14:creationId xmlns:p14="http://schemas.microsoft.com/office/powerpoint/2010/main" val="3458054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734" y="452718"/>
            <a:ext cx="9133243" cy="1400530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Matthew 1:23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1078"/>
            <a:ext cx="10515600" cy="3982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“Behold, the </a:t>
            </a:r>
            <a:r>
              <a:rPr lang="en-US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virgin</a:t>
            </a:r>
            <a:r>
              <a:rPr lang="en-US" sz="4800" dirty="0">
                <a:latin typeface="Arial Black" panose="020B0A04020102020204" pitchFamily="34" charset="0"/>
              </a:rPr>
              <a:t> shall be with child, and bear a Son, and they shall call His name Immanuel,” which is translated, “God with us.”</a:t>
            </a:r>
          </a:p>
        </p:txBody>
      </p:sp>
    </p:spTree>
    <p:extLst>
      <p:ext uri="{BB962C8B-B14F-4D97-AF65-F5344CB8AC3E}">
        <p14:creationId xmlns:p14="http://schemas.microsoft.com/office/powerpoint/2010/main" val="3111545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9049B8-1494-49C5-837E-A127CB7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B73F90-F2A6-4745-A4AF-046AE00D8ADA}"/>
              </a:ext>
            </a:extLst>
          </p:cNvPr>
          <p:cNvSpPr txBox="1"/>
          <p:nvPr/>
        </p:nvSpPr>
        <p:spPr>
          <a:xfrm>
            <a:off x="711284" y="4729393"/>
            <a:ext cx="9585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Back to the Bible </a:t>
            </a:r>
          </a:p>
        </p:txBody>
      </p:sp>
    </p:spTree>
    <p:extLst>
      <p:ext uri="{BB962C8B-B14F-4D97-AF65-F5344CB8AC3E}">
        <p14:creationId xmlns:p14="http://schemas.microsoft.com/office/powerpoint/2010/main" val="3636208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5DC7-E8F0-4E84-913B-64FC9087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63FB7-BE25-4590-8BBC-0E43F4D6D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1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9049B8-1494-49C5-837E-A127CB7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7995DD-8DC4-4E96-84B7-76A3F6B2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54" y="3452477"/>
            <a:ext cx="10515600" cy="2852737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Knowing and Loving the Bible</a:t>
            </a:r>
          </a:p>
        </p:txBody>
      </p:sp>
    </p:spTree>
    <p:extLst>
      <p:ext uri="{BB962C8B-B14F-4D97-AF65-F5344CB8AC3E}">
        <p14:creationId xmlns:p14="http://schemas.microsoft.com/office/powerpoint/2010/main" val="348417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045"/>
            <a:ext cx="10515600" cy="4380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66 Books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39 Old Testament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27 New Testament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~ 40 Human Writers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 Divine Author, God</a:t>
            </a:r>
          </a:p>
        </p:txBody>
      </p:sp>
    </p:spTree>
    <p:extLst>
      <p:ext uri="{BB962C8B-B14F-4D97-AF65-F5344CB8AC3E}">
        <p14:creationId xmlns:p14="http://schemas.microsoft.com/office/powerpoint/2010/main" val="106847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045"/>
            <a:ext cx="10515600" cy="4380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1,189 Chapters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Psalm 119 – Longest chapter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Psalm 117 – Shortest chapter</a:t>
            </a:r>
          </a:p>
        </p:txBody>
      </p:sp>
    </p:spTree>
    <p:extLst>
      <p:ext uri="{BB962C8B-B14F-4D97-AF65-F5344CB8AC3E}">
        <p14:creationId xmlns:p14="http://schemas.microsoft.com/office/powerpoint/2010/main" val="2671467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045"/>
            <a:ext cx="10515600" cy="4380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12 Sons of Jacob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	GIRLS JJZ BAND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12 Tribes of Israel</a:t>
            </a:r>
          </a:p>
          <a:p>
            <a:pPr marL="0" indent="0">
              <a:buNone/>
            </a:pPr>
            <a:endParaRPr lang="en-US" sz="4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14 Apostles</a:t>
            </a:r>
          </a:p>
        </p:txBody>
      </p:sp>
    </p:spTree>
    <p:extLst>
      <p:ext uri="{BB962C8B-B14F-4D97-AF65-F5344CB8AC3E}">
        <p14:creationId xmlns:p14="http://schemas.microsoft.com/office/powerpoint/2010/main" val="162985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Old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045"/>
            <a:ext cx="10515600" cy="4380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5 Books of Law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12 Books of History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5 Books of Poetry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5 Major Prophets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12 Minor Prophets</a:t>
            </a:r>
          </a:p>
        </p:txBody>
      </p:sp>
    </p:spTree>
    <p:extLst>
      <p:ext uri="{BB962C8B-B14F-4D97-AF65-F5344CB8AC3E}">
        <p14:creationId xmlns:p14="http://schemas.microsoft.com/office/powerpoint/2010/main" val="1269456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045"/>
            <a:ext cx="10515600" cy="4380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4 Gospels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 Book of History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14 Epistles of Paul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7 General Epistles</a:t>
            </a:r>
          </a:p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1 Book of Prophecy</a:t>
            </a:r>
          </a:p>
        </p:txBody>
      </p:sp>
    </p:spTree>
    <p:extLst>
      <p:ext uri="{BB962C8B-B14F-4D97-AF65-F5344CB8AC3E}">
        <p14:creationId xmlns:p14="http://schemas.microsoft.com/office/powerpoint/2010/main" val="2134804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734" y="452718"/>
            <a:ext cx="9133243" cy="1400530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Isaiah 7:14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1078"/>
            <a:ext cx="10515600" cy="3982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“Therefore the Lord Himself will give you a sign:  Behold, the 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virgin</a:t>
            </a:r>
            <a:r>
              <a:rPr lang="en-US" sz="4800" dirty="0">
                <a:latin typeface="Arial Black" panose="020B0A04020102020204" pitchFamily="34" charset="0"/>
              </a:rPr>
              <a:t> shall conceive and bear a Son, and shall call His name Immanuel.”</a:t>
            </a:r>
          </a:p>
        </p:txBody>
      </p:sp>
    </p:spTree>
    <p:extLst>
      <p:ext uri="{BB962C8B-B14F-4D97-AF65-F5344CB8AC3E}">
        <p14:creationId xmlns:p14="http://schemas.microsoft.com/office/powerpoint/2010/main" val="398595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734" y="452718"/>
            <a:ext cx="9133243" cy="1400530"/>
          </a:xfrm>
        </p:spPr>
        <p:txBody>
          <a:bodyPr>
            <a:normAutofit/>
          </a:bodyPr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Matthew 1:22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1078"/>
            <a:ext cx="10515600" cy="3982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“So all this was done that it might be fulfilled which was spoken by the Lord through the prophet, saying:</a:t>
            </a:r>
          </a:p>
        </p:txBody>
      </p:sp>
    </p:spTree>
    <p:extLst>
      <p:ext uri="{BB962C8B-B14F-4D97-AF65-F5344CB8AC3E}">
        <p14:creationId xmlns:p14="http://schemas.microsoft.com/office/powerpoint/2010/main" val="937400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4846</TotalTime>
  <Words>191</Words>
  <Application>Microsoft Office PowerPoint</Application>
  <PresentationFormat>Widescreen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Century Gothic</vt:lpstr>
      <vt:lpstr>Eras Bold ITC</vt:lpstr>
      <vt:lpstr>Wingdings 3</vt:lpstr>
      <vt:lpstr>Ion</vt:lpstr>
      <vt:lpstr>PowerPoint Presentation</vt:lpstr>
      <vt:lpstr>Knowing and Loving the Bible</vt:lpstr>
      <vt:lpstr>The Bible</vt:lpstr>
      <vt:lpstr>The Bible</vt:lpstr>
      <vt:lpstr>The Bible</vt:lpstr>
      <vt:lpstr>Old Testament</vt:lpstr>
      <vt:lpstr>New Testament</vt:lpstr>
      <vt:lpstr>Isaiah 7:14</vt:lpstr>
      <vt:lpstr>Matthew 1:22</vt:lpstr>
      <vt:lpstr>Matthew 1:23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Ridgeway</dc:creator>
  <cp:lastModifiedBy>Jason Ridgeway</cp:lastModifiedBy>
  <cp:revision>19</cp:revision>
  <cp:lastPrinted>2020-01-19T22:38:58Z</cp:lastPrinted>
  <dcterms:created xsi:type="dcterms:W3CDTF">2020-01-12T01:20:06Z</dcterms:created>
  <dcterms:modified xsi:type="dcterms:W3CDTF">2020-02-09T22:43:15Z</dcterms:modified>
</cp:coreProperties>
</file>