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86" r:id="rId4"/>
    <p:sldId id="307" r:id="rId5"/>
    <p:sldId id="258" r:id="rId6"/>
    <p:sldId id="311" r:id="rId7"/>
    <p:sldId id="312" r:id="rId8"/>
    <p:sldId id="314" r:id="rId9"/>
    <p:sldId id="315" r:id="rId10"/>
    <p:sldId id="306" r:id="rId11"/>
    <p:sldId id="313" r:id="rId12"/>
    <p:sldId id="316" r:id="rId13"/>
    <p:sldId id="318" r:id="rId14"/>
    <p:sldId id="309" r:id="rId15"/>
    <p:sldId id="31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95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9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578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455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7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24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425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730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260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9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04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82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100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86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35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6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1FF2336-D771-468B-A35A-0F28F6B3C89F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3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8CBD21B-4907-4AC8-BF97-0D56964D0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E7F19B-C358-41DB-8A72-6C527B10E463}"/>
              </a:ext>
            </a:extLst>
          </p:cNvPr>
          <p:cNvSpPr txBox="1"/>
          <p:nvPr/>
        </p:nvSpPr>
        <p:spPr>
          <a:xfrm>
            <a:off x="533400" y="1469573"/>
            <a:ext cx="75655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The Devil’s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10487E-8A4D-4079-BA5B-484865961A97}"/>
              </a:ext>
            </a:extLst>
          </p:cNvPr>
          <p:cNvSpPr txBox="1"/>
          <p:nvPr/>
        </p:nvSpPr>
        <p:spPr>
          <a:xfrm>
            <a:off x="5921829" y="5138057"/>
            <a:ext cx="4299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Arial Rounded MT Bold" panose="020F0704030504030204" pitchFamily="34" charset="0"/>
              </a:rPr>
              <a:t>Hatred</a:t>
            </a:r>
          </a:p>
        </p:txBody>
      </p:sp>
    </p:spTree>
    <p:extLst>
      <p:ext uri="{BB962C8B-B14F-4D97-AF65-F5344CB8AC3E}">
        <p14:creationId xmlns:p14="http://schemas.microsoft.com/office/powerpoint/2010/main" val="2766565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D674-8010-4560-931F-BCC9C69E5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6600" dirty="0">
                <a:latin typeface="Arial Rounded MT Bold" panose="020F0704030504030204" pitchFamily="34" charset="0"/>
              </a:rPr>
            </a:br>
            <a:r>
              <a:rPr lang="en-US" sz="10700" dirty="0">
                <a:latin typeface="Arial Rounded MT Bold" panose="020F0704030504030204" pitchFamily="34" charset="0"/>
              </a:rPr>
              <a:t>Good Hatred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8BDC7-A6C3-43B2-B700-765FB33EA9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615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Proverbs 8:13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“The fear of the Lord is to hate evil; Pride and arrogance and the evil way and the perverse mouth I hate.”</a:t>
            </a:r>
          </a:p>
        </p:txBody>
      </p:sp>
    </p:spTree>
    <p:extLst>
      <p:ext uri="{BB962C8B-B14F-4D97-AF65-F5344CB8AC3E}">
        <p14:creationId xmlns:p14="http://schemas.microsoft.com/office/powerpoint/2010/main" val="2354236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Psalm 119:163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936838"/>
            <a:ext cx="9601196" cy="2939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“I hate and abhor lying, But I love Your law.” </a:t>
            </a:r>
          </a:p>
        </p:txBody>
      </p:sp>
    </p:spTree>
    <p:extLst>
      <p:ext uri="{BB962C8B-B14F-4D97-AF65-F5344CB8AC3E}">
        <p14:creationId xmlns:p14="http://schemas.microsoft.com/office/powerpoint/2010/main" val="2578801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Romans 12:9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936838"/>
            <a:ext cx="9601196" cy="2939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“Let love be without hypocrisy.  </a:t>
            </a:r>
            <a:r>
              <a:rPr lang="en-US" sz="4400" b="1" u="sng" dirty="0">
                <a:latin typeface="Arial Rounded MT Bold" panose="020F0704030504030204" pitchFamily="34" charset="0"/>
              </a:rPr>
              <a:t>Abhor</a:t>
            </a:r>
            <a:r>
              <a:rPr lang="en-US" sz="4400" dirty="0">
                <a:latin typeface="Arial Rounded MT Bold" panose="020F0704030504030204" pitchFamily="34" charset="0"/>
              </a:rPr>
              <a:t> what is evil.  Cling to what is good.” </a:t>
            </a:r>
          </a:p>
        </p:txBody>
      </p:sp>
    </p:spTree>
    <p:extLst>
      <p:ext uri="{BB962C8B-B14F-4D97-AF65-F5344CB8AC3E}">
        <p14:creationId xmlns:p14="http://schemas.microsoft.com/office/powerpoint/2010/main" val="4051284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D674-8010-4560-931F-BCC9C69E5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Arial Rounded MT Bold" panose="020F0704030504030204" pitchFamily="34" charset="0"/>
              </a:rPr>
              <a:t>“Abhor”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8BDC7-A6C3-43B2-B700-765FB33EA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3431689"/>
            <a:ext cx="9601196" cy="2444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“to dislike; hate; have a horror of”</a:t>
            </a:r>
          </a:p>
        </p:txBody>
      </p:sp>
    </p:spTree>
    <p:extLst>
      <p:ext uri="{BB962C8B-B14F-4D97-AF65-F5344CB8AC3E}">
        <p14:creationId xmlns:p14="http://schemas.microsoft.com/office/powerpoint/2010/main" val="3762118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8CBD21B-4907-4AC8-BF97-0D56964D0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E7F19B-C358-41DB-8A72-6C527B10E463}"/>
              </a:ext>
            </a:extLst>
          </p:cNvPr>
          <p:cNvSpPr txBox="1"/>
          <p:nvPr/>
        </p:nvSpPr>
        <p:spPr>
          <a:xfrm>
            <a:off x="533400" y="1469573"/>
            <a:ext cx="75655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The Devil’s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10487E-8A4D-4079-BA5B-484865961A97}"/>
              </a:ext>
            </a:extLst>
          </p:cNvPr>
          <p:cNvSpPr txBox="1"/>
          <p:nvPr/>
        </p:nvSpPr>
        <p:spPr>
          <a:xfrm>
            <a:off x="5921829" y="5138057"/>
            <a:ext cx="4299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Arial Rounded MT Bold" panose="020F0704030504030204" pitchFamily="34" charset="0"/>
              </a:rPr>
              <a:t>Hatred</a:t>
            </a:r>
          </a:p>
        </p:txBody>
      </p:sp>
    </p:spTree>
    <p:extLst>
      <p:ext uri="{BB962C8B-B14F-4D97-AF65-F5344CB8AC3E}">
        <p14:creationId xmlns:p14="http://schemas.microsoft.com/office/powerpoint/2010/main" val="69279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9B03F-E8D6-4320-8738-68B992324E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Hatred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E3B27-1E08-4452-8939-8BC6CDF05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5926" y="3657596"/>
            <a:ext cx="7508836" cy="1538347"/>
          </a:xfrm>
        </p:spPr>
        <p:txBody>
          <a:bodyPr>
            <a:normAutofit fontScale="92500" lnSpcReduction="10000"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How the devil uses hatred to destroy us</a:t>
            </a:r>
          </a:p>
        </p:txBody>
      </p:sp>
    </p:spTree>
    <p:extLst>
      <p:ext uri="{BB962C8B-B14F-4D97-AF65-F5344CB8AC3E}">
        <p14:creationId xmlns:p14="http://schemas.microsoft.com/office/powerpoint/2010/main" val="140544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ADFEB-1979-4603-92FF-7E153CCF0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463" y="1646716"/>
            <a:ext cx="4205442" cy="1371600"/>
          </a:xfrm>
        </p:spPr>
        <p:txBody>
          <a:bodyPr>
            <a:noAutofit/>
          </a:bodyPr>
          <a:lstStyle/>
          <a:p>
            <a:r>
              <a:rPr lang="en-US" sz="8800" dirty="0">
                <a:latin typeface="Arial Rounded MT Bold" panose="020F0704030504030204" pitchFamily="34" charset="0"/>
              </a:rPr>
              <a:t>Hatred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955DB-F03D-41E0-AA5D-A32455B84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 Rounded MT Bold" panose="020F0704030504030204" pitchFamily="34" charset="0"/>
              </a:rPr>
              <a:t>Extreme dislike or disgust</a:t>
            </a:r>
          </a:p>
          <a:p>
            <a:r>
              <a:rPr lang="en-US" sz="4800" dirty="0">
                <a:latin typeface="Arial Rounded MT Bold" panose="020F0704030504030204" pitchFamily="34" charset="0"/>
              </a:rPr>
              <a:t>Prejudiced hostility or animosity</a:t>
            </a:r>
          </a:p>
        </p:txBody>
      </p:sp>
    </p:spTree>
    <p:extLst>
      <p:ext uri="{BB962C8B-B14F-4D97-AF65-F5344CB8AC3E}">
        <p14:creationId xmlns:p14="http://schemas.microsoft.com/office/powerpoint/2010/main" val="418512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D674-8010-4560-931F-BCC9C69E5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Arial Rounded MT Bold" panose="020F0704030504030204" pitchFamily="34" charset="0"/>
              </a:rPr>
              <a:t>Evil Hatred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8BDC7-A6C3-43B2-B700-765FB33EA9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627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1 John 2:9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“He who says he is in the light, and hates his brother, is in darkness until now.”</a:t>
            </a:r>
          </a:p>
        </p:txBody>
      </p:sp>
    </p:spTree>
    <p:extLst>
      <p:ext uri="{BB962C8B-B14F-4D97-AF65-F5344CB8AC3E}">
        <p14:creationId xmlns:p14="http://schemas.microsoft.com/office/powerpoint/2010/main" val="3109498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1 John 2:10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“He who loves his brother abides in the light, and there is no cause for stumbling in him.” </a:t>
            </a:r>
          </a:p>
        </p:txBody>
      </p:sp>
    </p:spTree>
    <p:extLst>
      <p:ext uri="{BB962C8B-B14F-4D97-AF65-F5344CB8AC3E}">
        <p14:creationId xmlns:p14="http://schemas.microsoft.com/office/powerpoint/2010/main" val="3165345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1 John 2:11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“But he who hates his brother is in darkness and walks in darkness, and does not know where he is going, because the darkness has blinded his eyes.”</a:t>
            </a:r>
          </a:p>
        </p:txBody>
      </p:sp>
    </p:spTree>
    <p:extLst>
      <p:ext uri="{BB962C8B-B14F-4D97-AF65-F5344CB8AC3E}">
        <p14:creationId xmlns:p14="http://schemas.microsoft.com/office/powerpoint/2010/main" val="2414914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Proverbs 10:12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990626"/>
            <a:ext cx="9601196" cy="28852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“Hatred stirs up strife, But love covers all sins.” </a:t>
            </a:r>
          </a:p>
        </p:txBody>
      </p:sp>
    </p:spTree>
    <p:extLst>
      <p:ext uri="{BB962C8B-B14F-4D97-AF65-F5344CB8AC3E}">
        <p14:creationId xmlns:p14="http://schemas.microsoft.com/office/powerpoint/2010/main" val="459671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Proverbs 10:18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990626"/>
            <a:ext cx="9601196" cy="28852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“Whoever hides hatred has lying lips, And whoever spreads slander is a fool.” </a:t>
            </a:r>
          </a:p>
        </p:txBody>
      </p:sp>
    </p:spTree>
    <p:extLst>
      <p:ext uri="{BB962C8B-B14F-4D97-AF65-F5344CB8AC3E}">
        <p14:creationId xmlns:p14="http://schemas.microsoft.com/office/powerpoint/2010/main" val="1595326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846</TotalTime>
  <Words>220</Words>
  <Application>Microsoft Office PowerPoint</Application>
  <PresentationFormat>Widescreen</PresentationFormat>
  <Paragraphs>29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Arial Rounded MT Bold</vt:lpstr>
      <vt:lpstr>Garamond</vt:lpstr>
      <vt:lpstr>Organic</vt:lpstr>
      <vt:lpstr>PowerPoint Presentation</vt:lpstr>
      <vt:lpstr>Hatred</vt:lpstr>
      <vt:lpstr>Hatred</vt:lpstr>
      <vt:lpstr>Evil Hatred</vt:lpstr>
      <vt:lpstr>1 John 2:9</vt:lpstr>
      <vt:lpstr>1 John 2:10</vt:lpstr>
      <vt:lpstr>1 John 2:11</vt:lpstr>
      <vt:lpstr>Proverbs 10:12</vt:lpstr>
      <vt:lpstr>Proverbs 10:18</vt:lpstr>
      <vt:lpstr> Good Hatred</vt:lpstr>
      <vt:lpstr>Proverbs 8:13</vt:lpstr>
      <vt:lpstr>Psalm 119:163</vt:lpstr>
      <vt:lpstr>Romans 12:9</vt:lpstr>
      <vt:lpstr>“Abhor”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Ridgeway</dc:creator>
  <cp:lastModifiedBy>Jason Ridgeway</cp:lastModifiedBy>
  <cp:revision>27</cp:revision>
  <dcterms:created xsi:type="dcterms:W3CDTF">2020-03-26T18:48:40Z</dcterms:created>
  <dcterms:modified xsi:type="dcterms:W3CDTF">2020-05-01T20:48:07Z</dcterms:modified>
</cp:coreProperties>
</file>