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7" r:id="rId3"/>
    <p:sldId id="286" r:id="rId4"/>
    <p:sldId id="258" r:id="rId5"/>
    <p:sldId id="306" r:id="rId6"/>
    <p:sldId id="307" r:id="rId7"/>
    <p:sldId id="259" r:id="rId8"/>
    <p:sldId id="280" r:id="rId9"/>
    <p:sldId id="309" r:id="rId10"/>
    <p:sldId id="281" r:id="rId11"/>
    <p:sldId id="282" r:id="rId12"/>
    <p:sldId id="273" r:id="rId13"/>
    <p:sldId id="260" r:id="rId14"/>
    <p:sldId id="301" r:id="rId15"/>
    <p:sldId id="305" r:id="rId16"/>
    <p:sldId id="294" r:id="rId17"/>
    <p:sldId id="299" r:id="rId18"/>
    <p:sldId id="302" r:id="rId19"/>
    <p:sldId id="303" r:id="rId20"/>
    <p:sldId id="295" r:id="rId21"/>
    <p:sldId id="304" r:id="rId22"/>
    <p:sldId id="296" r:id="rId23"/>
    <p:sldId id="297" r:id="rId24"/>
    <p:sldId id="298" r:id="rId25"/>
    <p:sldId id="300" r:id="rId26"/>
    <p:sldId id="310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6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1FF2336-D771-468B-A35A-0F28F6B3C89F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183CA5D-08A3-404F-A380-DBA52D646AD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4951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2336-D771-468B-A35A-0F28F6B3C89F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3CA5D-08A3-404F-A380-DBA52D646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498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2336-D771-468B-A35A-0F28F6B3C89F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3CA5D-08A3-404F-A380-DBA52D646AD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8578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2336-D771-468B-A35A-0F28F6B3C89F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3CA5D-08A3-404F-A380-DBA52D646AD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4455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2336-D771-468B-A35A-0F28F6B3C89F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3CA5D-08A3-404F-A380-DBA52D646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97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2336-D771-468B-A35A-0F28F6B3C89F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3CA5D-08A3-404F-A380-DBA52D646AD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241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2336-D771-468B-A35A-0F28F6B3C89F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3CA5D-08A3-404F-A380-DBA52D646AD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8425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2336-D771-468B-A35A-0F28F6B3C89F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3CA5D-08A3-404F-A380-DBA52D646AD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17308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2336-D771-468B-A35A-0F28F6B3C89F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3CA5D-08A3-404F-A380-DBA52D646AD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2603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2336-D771-468B-A35A-0F28F6B3C89F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3CA5D-08A3-404F-A380-DBA52D646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299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2336-D771-468B-A35A-0F28F6B3C89F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3CA5D-08A3-404F-A380-DBA52D646AD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7041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2336-D771-468B-A35A-0F28F6B3C89F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3CA5D-08A3-404F-A380-DBA52D646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782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2336-D771-468B-A35A-0F28F6B3C89F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3CA5D-08A3-404F-A380-DBA52D646AD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1100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2336-D771-468B-A35A-0F28F6B3C89F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3CA5D-08A3-404F-A380-DBA52D646AD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3866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2336-D771-468B-A35A-0F28F6B3C89F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3CA5D-08A3-404F-A380-DBA52D646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813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2336-D771-468B-A35A-0F28F6B3C89F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3CA5D-08A3-404F-A380-DBA52D646AD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8353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2336-D771-468B-A35A-0F28F6B3C89F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3CA5D-08A3-404F-A380-DBA52D646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662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1FF2336-D771-468B-A35A-0F28F6B3C89F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183CA5D-08A3-404F-A380-DBA52D646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135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8CBD21B-4907-4AC8-BF97-0D56964D0E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E7F19B-C358-41DB-8A72-6C527B10E463}"/>
              </a:ext>
            </a:extLst>
          </p:cNvPr>
          <p:cNvSpPr txBox="1"/>
          <p:nvPr/>
        </p:nvSpPr>
        <p:spPr>
          <a:xfrm>
            <a:off x="533400" y="1469573"/>
            <a:ext cx="75655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 Devil’s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10487E-8A4D-4079-BA5B-484865961A97}"/>
              </a:ext>
            </a:extLst>
          </p:cNvPr>
          <p:cNvSpPr txBox="1"/>
          <p:nvPr/>
        </p:nvSpPr>
        <p:spPr>
          <a:xfrm>
            <a:off x="5921829" y="5138057"/>
            <a:ext cx="4299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Arial Rounded MT Bold" panose="020F0704030504030204" pitchFamily="34" charset="0"/>
              </a:rPr>
              <a:t>Laziness</a:t>
            </a:r>
          </a:p>
        </p:txBody>
      </p:sp>
    </p:spTree>
    <p:extLst>
      <p:ext uri="{BB962C8B-B14F-4D97-AF65-F5344CB8AC3E}">
        <p14:creationId xmlns:p14="http://schemas.microsoft.com/office/powerpoint/2010/main" val="2766565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D7722-4AEC-432C-98C9-3040ABC4D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Proverbs 14:23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6D71E-884F-4B9A-9DD6-6B9D8262E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893806"/>
            <a:ext cx="9601196" cy="29820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latin typeface="Arial Rounded MT Bold" panose="020F0704030504030204" pitchFamily="34" charset="0"/>
              </a:rPr>
              <a:t>“In all labor there is profit, But idle chatter leads only to poverty.”</a:t>
            </a:r>
          </a:p>
        </p:txBody>
      </p:sp>
    </p:spTree>
    <p:extLst>
      <p:ext uri="{BB962C8B-B14F-4D97-AF65-F5344CB8AC3E}">
        <p14:creationId xmlns:p14="http://schemas.microsoft.com/office/powerpoint/2010/main" val="3559674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D7722-4AEC-432C-98C9-3040ABC4D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Proverbs 19:15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6D71E-884F-4B9A-9DD6-6B9D8262E9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latin typeface="Arial Rounded MT Bold" panose="020F0704030504030204" pitchFamily="34" charset="0"/>
              </a:rPr>
              <a:t>“Laziness casts one into a deep sleep, And an idle person will suffer hunger.”</a:t>
            </a:r>
          </a:p>
        </p:txBody>
      </p:sp>
    </p:spTree>
    <p:extLst>
      <p:ext uri="{BB962C8B-B14F-4D97-AF65-F5344CB8AC3E}">
        <p14:creationId xmlns:p14="http://schemas.microsoft.com/office/powerpoint/2010/main" val="2501096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82C4619-75EC-4A0D-B434-02C1ADF96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600" dirty="0">
                <a:latin typeface="Arial Rounded MT Bold" panose="020F0704030504030204" pitchFamily="34" charset="0"/>
              </a:rPr>
              <a:t>Lessons From the Ant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C957AD-7FDA-47D3-A86C-B3E03EC01E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Arial Rounded MT Bold" panose="020F0704030504030204" pitchFamily="34" charset="0"/>
              </a:rPr>
              <a:t>Proverbs 6:6</a:t>
            </a:r>
          </a:p>
        </p:txBody>
      </p:sp>
    </p:spTree>
    <p:extLst>
      <p:ext uri="{BB962C8B-B14F-4D97-AF65-F5344CB8AC3E}">
        <p14:creationId xmlns:p14="http://schemas.microsoft.com/office/powerpoint/2010/main" val="657471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D7722-4AEC-432C-98C9-3040ABC4D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Proverbs 6:6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6D71E-884F-4B9A-9DD6-6B9D8262E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3076686"/>
            <a:ext cx="9601196" cy="27991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latin typeface="Arial Rounded MT Bold" panose="020F0704030504030204" pitchFamily="34" charset="0"/>
              </a:rPr>
              <a:t>“Go to the ant, you sluggard!  Consider her ways and be wise,”</a:t>
            </a:r>
          </a:p>
        </p:txBody>
      </p:sp>
    </p:spTree>
    <p:extLst>
      <p:ext uri="{BB962C8B-B14F-4D97-AF65-F5344CB8AC3E}">
        <p14:creationId xmlns:p14="http://schemas.microsoft.com/office/powerpoint/2010/main" val="1807282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EFCE91-0C28-4ECA-8385-911BA9A027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" r="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714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028306-127C-430A-A514-6D83CFC26F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9" b="4979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205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D7722-4AEC-432C-98C9-3040ABC4D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Proverbs 6:7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6D71E-884F-4B9A-9DD6-6B9D8262E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3044414"/>
            <a:ext cx="9601196" cy="28314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latin typeface="Arial Rounded MT Bold" panose="020F0704030504030204" pitchFamily="34" charset="0"/>
              </a:rPr>
              <a:t>“Which, having no captain, Overseer or ruler,”</a:t>
            </a:r>
          </a:p>
        </p:txBody>
      </p:sp>
    </p:spTree>
    <p:extLst>
      <p:ext uri="{BB962C8B-B14F-4D97-AF65-F5344CB8AC3E}">
        <p14:creationId xmlns:p14="http://schemas.microsoft.com/office/powerpoint/2010/main" val="407492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A11ACF-55E0-4162-ABB5-EBAB924E90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2" r="11255"/>
          <a:stretch/>
        </p:blipFill>
        <p:spPr>
          <a:xfrm>
            <a:off x="-182881" y="0"/>
            <a:ext cx="124788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1938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4986D-FCE9-47A1-BBAE-54496ADBD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Queen Ant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F4E8457-47B4-4CFB-A8EF-FDEF0D9717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443" y="578056"/>
            <a:ext cx="1366969" cy="224044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0DA14E-A02A-42C2-9607-99E9482191E2}"/>
              </a:ext>
            </a:extLst>
          </p:cNvPr>
          <p:cNvSpPr txBox="1"/>
          <p:nvPr/>
        </p:nvSpPr>
        <p:spPr>
          <a:xfrm>
            <a:off x="1764254" y="2796988"/>
            <a:ext cx="928384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Arial Rounded MT Bold" panose="020F0704030504030204" pitchFamily="34" charset="0"/>
              </a:rPr>
              <a:t>Unlike what TV cartoons show you – Queen Ants do not rule.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Arial Rounded MT Bold" panose="020F0704030504030204" pitchFamily="34" charset="0"/>
              </a:rPr>
              <a:t>Just like the Bible says, ants have “no captain, overseer or </a:t>
            </a:r>
            <a:r>
              <a:rPr lang="en-US" sz="4400" b="1" u="sng" dirty="0">
                <a:latin typeface="Arial Rounded MT Bold" panose="020F0704030504030204" pitchFamily="34" charset="0"/>
              </a:rPr>
              <a:t>ruler</a:t>
            </a:r>
            <a:r>
              <a:rPr lang="en-US" sz="4400" dirty="0">
                <a:latin typeface="Arial Rounded MT Bold" panose="020F0704030504030204" pitchFamily="34" charset="0"/>
              </a:rPr>
              <a:t>.” (Proverbs 6:7)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>
              <a:latin typeface="Arial Rounded MT Bold" panose="020F0704030504030204" pitchFamily="34" charset="0"/>
            </a:endParaRPr>
          </a:p>
          <a:p>
            <a:endParaRPr lang="en-US" sz="4400" dirty="0">
              <a:latin typeface="Arial Rounded MT Bold" panose="020F0704030504030204" pitchFamily="34" charset="0"/>
            </a:endParaRPr>
          </a:p>
          <a:p>
            <a:endParaRPr lang="en-US" sz="44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6221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4986D-FCE9-47A1-BBAE-54496ADBD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Queen Ant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F4E8457-47B4-4CFB-A8EF-FDEF0D9717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443" y="578056"/>
            <a:ext cx="1366969" cy="224044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0DA14E-A02A-42C2-9607-99E9482191E2}"/>
              </a:ext>
            </a:extLst>
          </p:cNvPr>
          <p:cNvSpPr txBox="1"/>
          <p:nvPr/>
        </p:nvSpPr>
        <p:spPr>
          <a:xfrm>
            <a:off x="1764254" y="2796988"/>
            <a:ext cx="928384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Arial Rounded MT Bold" panose="020F0704030504030204" pitchFamily="34" charset="0"/>
              </a:rPr>
              <a:t>The Queen Ant has two main responsibilities: </a:t>
            </a:r>
          </a:p>
          <a:p>
            <a:pPr lvl="1"/>
            <a:r>
              <a:rPr lang="en-US" sz="4400" dirty="0">
                <a:latin typeface="Arial Rounded MT Bold" panose="020F0704030504030204" pitchFamily="34" charset="0"/>
              </a:rPr>
              <a:t>1. Start colonies </a:t>
            </a:r>
          </a:p>
          <a:p>
            <a:pPr lvl="1"/>
            <a:r>
              <a:rPr lang="en-US" sz="4400" dirty="0">
                <a:latin typeface="Arial Rounded MT Bold" panose="020F0704030504030204" pitchFamily="34" charset="0"/>
              </a:rPr>
              <a:t>2. Lay Eggs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>
              <a:latin typeface="Arial Rounded MT Bold" panose="020F0704030504030204" pitchFamily="34" charset="0"/>
            </a:endParaRPr>
          </a:p>
          <a:p>
            <a:endParaRPr lang="en-US" sz="4400" dirty="0">
              <a:latin typeface="Arial Rounded MT Bold" panose="020F0704030504030204" pitchFamily="34" charset="0"/>
            </a:endParaRPr>
          </a:p>
          <a:p>
            <a:endParaRPr lang="en-US" sz="44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374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9B03F-E8D6-4320-8738-68B992324E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Laziness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8E3B27-1E08-4452-8939-8BC6CDF05B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5926" y="3657596"/>
            <a:ext cx="7508836" cy="1538347"/>
          </a:xfrm>
        </p:spPr>
        <p:txBody>
          <a:bodyPr>
            <a:normAutofit fontScale="92500" lnSpcReduction="10000"/>
          </a:bodyPr>
          <a:lstStyle/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How the devil uses laziness to destroy us</a:t>
            </a:r>
          </a:p>
        </p:txBody>
      </p:sp>
    </p:spTree>
    <p:extLst>
      <p:ext uri="{BB962C8B-B14F-4D97-AF65-F5344CB8AC3E}">
        <p14:creationId xmlns:p14="http://schemas.microsoft.com/office/powerpoint/2010/main" val="14054482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D7722-4AEC-432C-98C9-3040ABC4D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Proverbs 6:8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6D71E-884F-4B9A-9DD6-6B9D8262E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3044414"/>
            <a:ext cx="9601196" cy="28314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latin typeface="Arial Rounded MT Bold" panose="020F0704030504030204" pitchFamily="34" charset="0"/>
              </a:rPr>
              <a:t>“Provides her supplies in the summer, And gathers her food in the harvest.” </a:t>
            </a:r>
          </a:p>
        </p:txBody>
      </p:sp>
    </p:spTree>
    <p:extLst>
      <p:ext uri="{BB962C8B-B14F-4D97-AF65-F5344CB8AC3E}">
        <p14:creationId xmlns:p14="http://schemas.microsoft.com/office/powerpoint/2010/main" val="22979756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2EBF8B-32B8-41E3-9C80-FD28FB9111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3" b="626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2877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D7722-4AEC-432C-98C9-3040ABC4D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Proverbs 6:9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6D71E-884F-4B9A-9DD6-6B9D8262E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3044414"/>
            <a:ext cx="9601196" cy="28314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latin typeface="Arial Rounded MT Bold" panose="020F0704030504030204" pitchFamily="34" charset="0"/>
              </a:rPr>
              <a:t>“How long will you slumber, O sluggard?  When will you rise from your sleep?”</a:t>
            </a:r>
          </a:p>
        </p:txBody>
      </p:sp>
    </p:spTree>
    <p:extLst>
      <p:ext uri="{BB962C8B-B14F-4D97-AF65-F5344CB8AC3E}">
        <p14:creationId xmlns:p14="http://schemas.microsoft.com/office/powerpoint/2010/main" val="30178312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D7722-4AEC-432C-98C9-3040ABC4D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Proverbs 6:10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6D71E-884F-4B9A-9DD6-6B9D8262E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3044414"/>
            <a:ext cx="9903310" cy="28314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latin typeface="Arial Rounded MT Bold" panose="020F0704030504030204" pitchFamily="34" charset="0"/>
              </a:rPr>
              <a:t>“A little sleep, a little slumber, A little folding of the hands to sleep –”</a:t>
            </a:r>
          </a:p>
        </p:txBody>
      </p:sp>
    </p:spTree>
    <p:extLst>
      <p:ext uri="{BB962C8B-B14F-4D97-AF65-F5344CB8AC3E}">
        <p14:creationId xmlns:p14="http://schemas.microsoft.com/office/powerpoint/2010/main" val="22918017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D7722-4AEC-432C-98C9-3040ABC4D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Proverbs 6:11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6D71E-884F-4B9A-9DD6-6B9D8262E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3044414"/>
            <a:ext cx="9903310" cy="28314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latin typeface="Arial Rounded MT Bold" panose="020F0704030504030204" pitchFamily="34" charset="0"/>
              </a:rPr>
              <a:t>“So shall your poverty come on you like a prowler, And your need like an armed man.” </a:t>
            </a:r>
          </a:p>
        </p:txBody>
      </p:sp>
    </p:spTree>
    <p:extLst>
      <p:ext uri="{BB962C8B-B14F-4D97-AF65-F5344CB8AC3E}">
        <p14:creationId xmlns:p14="http://schemas.microsoft.com/office/powerpoint/2010/main" val="18450122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7A828-87C6-471A-9046-7BEB7B811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Ants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29F436-51FB-44EC-8256-D46C4EB216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450" y="711424"/>
            <a:ext cx="1590713" cy="1590713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5789174-4344-4118-8AE9-DAF78A1AEF0A}"/>
              </a:ext>
            </a:extLst>
          </p:cNvPr>
          <p:cNvSpPr txBox="1"/>
          <p:nvPr/>
        </p:nvSpPr>
        <p:spPr>
          <a:xfrm>
            <a:off x="1430767" y="2850776"/>
            <a:ext cx="936991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Arial Rounded MT Bold" panose="020F0704030504030204" pitchFamily="34" charset="0"/>
              </a:rPr>
              <a:t>Swim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Arial Rounded MT Bold" panose="020F0704030504030204" pitchFamily="34" charset="0"/>
              </a:rPr>
              <a:t>Have lungs – tiny holes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Arial Rounded MT Bold" panose="020F0704030504030204" pitchFamily="34" charset="0"/>
              </a:rPr>
              <a:t>Don’t feel pain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Arial Rounded MT Bold" panose="020F0704030504030204" pitchFamily="34" charset="0"/>
              </a:rPr>
              <a:t>Have eyes but most cannot see well</a:t>
            </a:r>
          </a:p>
        </p:txBody>
      </p:sp>
    </p:spTree>
    <p:extLst>
      <p:ext uri="{BB962C8B-B14F-4D97-AF65-F5344CB8AC3E}">
        <p14:creationId xmlns:p14="http://schemas.microsoft.com/office/powerpoint/2010/main" val="34112272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8CBD21B-4907-4AC8-BF97-0D56964D0E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E7F19B-C358-41DB-8A72-6C527B10E463}"/>
              </a:ext>
            </a:extLst>
          </p:cNvPr>
          <p:cNvSpPr txBox="1"/>
          <p:nvPr/>
        </p:nvSpPr>
        <p:spPr>
          <a:xfrm>
            <a:off x="533400" y="1469573"/>
            <a:ext cx="75655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 Devil’s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10487E-8A4D-4079-BA5B-484865961A97}"/>
              </a:ext>
            </a:extLst>
          </p:cNvPr>
          <p:cNvSpPr txBox="1"/>
          <p:nvPr/>
        </p:nvSpPr>
        <p:spPr>
          <a:xfrm>
            <a:off x="5921829" y="5138057"/>
            <a:ext cx="4299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Arial Rounded MT Bold" panose="020F0704030504030204" pitchFamily="34" charset="0"/>
              </a:rPr>
              <a:t>Laziness</a:t>
            </a:r>
          </a:p>
        </p:txBody>
      </p:sp>
    </p:spTree>
    <p:extLst>
      <p:ext uri="{BB962C8B-B14F-4D97-AF65-F5344CB8AC3E}">
        <p14:creationId xmlns:p14="http://schemas.microsoft.com/office/powerpoint/2010/main" val="3633793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ADFEB-1979-4603-92FF-7E153CCF0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251" y="1420806"/>
            <a:ext cx="4205442" cy="1371600"/>
          </a:xfrm>
        </p:spPr>
        <p:txBody>
          <a:bodyPr>
            <a:noAutofit/>
          </a:bodyPr>
          <a:lstStyle/>
          <a:p>
            <a:r>
              <a:rPr lang="en-US" sz="6600" dirty="0">
                <a:latin typeface="Arial Rounded MT Bold" panose="020F0704030504030204" pitchFamily="34" charset="0"/>
              </a:rPr>
              <a:t>Laziness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955DB-F03D-41E0-AA5D-A32455B847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Arial Rounded MT Bold" panose="020F0704030504030204" pitchFamily="34" charset="0"/>
              </a:rPr>
              <a:t>The quality of being unwilling to work or use energy</a:t>
            </a:r>
          </a:p>
          <a:p>
            <a:r>
              <a:rPr lang="en-US" sz="4800" dirty="0">
                <a:latin typeface="Arial Rounded MT Bold" panose="020F0704030504030204" pitchFamily="34" charset="0"/>
              </a:rPr>
              <a:t>Idleness</a:t>
            </a:r>
          </a:p>
        </p:txBody>
      </p:sp>
    </p:spTree>
    <p:extLst>
      <p:ext uri="{BB962C8B-B14F-4D97-AF65-F5344CB8AC3E}">
        <p14:creationId xmlns:p14="http://schemas.microsoft.com/office/powerpoint/2010/main" val="418512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D7722-4AEC-432C-98C9-3040ABC4D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Proverbs 10:4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6D71E-884F-4B9A-9DD6-6B9D8262E9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latin typeface="Arial Rounded MT Bold" panose="020F0704030504030204" pitchFamily="34" charset="0"/>
              </a:rPr>
              <a:t>“He who has a slack hand becomes poor, But the hand of the diligent makes rich.”</a:t>
            </a:r>
          </a:p>
        </p:txBody>
      </p:sp>
    </p:spTree>
    <p:extLst>
      <p:ext uri="{BB962C8B-B14F-4D97-AF65-F5344CB8AC3E}">
        <p14:creationId xmlns:p14="http://schemas.microsoft.com/office/powerpoint/2010/main" val="3109498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D674-8010-4560-931F-BCC9C69E5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latin typeface="Arial Rounded MT Bold" panose="020F0704030504030204" pitchFamily="34" charset="0"/>
              </a:rPr>
              <a:t>“slack hand”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8BDC7-A6C3-43B2-B700-765FB33EA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3431689"/>
            <a:ext cx="9601196" cy="24441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latin typeface="Arial Rounded MT Bold" panose="020F0704030504030204" pitchFamily="34" charset="0"/>
              </a:rPr>
              <a:t>“negligent, idle, laxness”</a:t>
            </a:r>
          </a:p>
        </p:txBody>
      </p:sp>
    </p:spTree>
    <p:extLst>
      <p:ext uri="{BB962C8B-B14F-4D97-AF65-F5344CB8AC3E}">
        <p14:creationId xmlns:p14="http://schemas.microsoft.com/office/powerpoint/2010/main" val="3240615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D674-8010-4560-931F-BCC9C69E5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latin typeface="Arial Rounded MT Bold" panose="020F0704030504030204" pitchFamily="34" charset="0"/>
              </a:rPr>
              <a:t>“diligent”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8BDC7-A6C3-43B2-B700-765FB33EA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840020"/>
            <a:ext cx="9601196" cy="30358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400" dirty="0">
                <a:latin typeface="Arial Rounded MT Bold" panose="020F0704030504030204" pitchFamily="34" charset="0"/>
              </a:rPr>
              <a:t>“sharp”</a:t>
            </a:r>
          </a:p>
          <a:p>
            <a:pPr marL="0" indent="0">
              <a:buNone/>
            </a:pPr>
            <a:endParaRPr lang="en-US" sz="4400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sz="4400" dirty="0">
                <a:latin typeface="Arial Rounded MT Bold" panose="020F0704030504030204" pitchFamily="34" charset="0"/>
              </a:rPr>
              <a:t>“steady, earnest, and energetic effort”</a:t>
            </a:r>
          </a:p>
        </p:txBody>
      </p:sp>
    </p:spTree>
    <p:extLst>
      <p:ext uri="{BB962C8B-B14F-4D97-AF65-F5344CB8AC3E}">
        <p14:creationId xmlns:p14="http://schemas.microsoft.com/office/powerpoint/2010/main" val="1713627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D7722-4AEC-432C-98C9-3040ABC4D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Proverbs 10:5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6D71E-884F-4B9A-9DD6-6B9D8262E9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latin typeface="Arial Rounded MT Bold" panose="020F0704030504030204" pitchFamily="34" charset="0"/>
              </a:rPr>
              <a:t>“He who gathers in summer is a wise son; He who sleeps in harvest is a son who causes shame.”</a:t>
            </a:r>
          </a:p>
        </p:txBody>
      </p:sp>
    </p:spTree>
    <p:extLst>
      <p:ext uri="{BB962C8B-B14F-4D97-AF65-F5344CB8AC3E}">
        <p14:creationId xmlns:p14="http://schemas.microsoft.com/office/powerpoint/2010/main" val="3949480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D7722-4AEC-432C-98C9-3040ABC4D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Proverbs 12:24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6D71E-884F-4B9A-9DD6-6B9D8262E9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latin typeface="Arial Rounded MT Bold" panose="020F0704030504030204" pitchFamily="34" charset="0"/>
              </a:rPr>
              <a:t>“The hand of the diligent will rule, But the lazy man will be put to forced labor.”</a:t>
            </a:r>
          </a:p>
        </p:txBody>
      </p:sp>
    </p:spTree>
    <p:extLst>
      <p:ext uri="{BB962C8B-B14F-4D97-AF65-F5344CB8AC3E}">
        <p14:creationId xmlns:p14="http://schemas.microsoft.com/office/powerpoint/2010/main" val="3741865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D674-8010-4560-931F-BCC9C69E5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latin typeface="Arial Rounded MT Bold" panose="020F0704030504030204" pitchFamily="34" charset="0"/>
              </a:rPr>
              <a:t>“lazy man”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8BDC7-A6C3-43B2-B700-765FB33EA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3431689"/>
            <a:ext cx="9601196" cy="24441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latin typeface="Arial Rounded MT Bold" panose="020F0704030504030204" pitchFamily="34" charset="0"/>
              </a:rPr>
              <a:t>“negligent, idle, laxness”</a:t>
            </a:r>
          </a:p>
        </p:txBody>
      </p:sp>
    </p:spTree>
    <p:extLst>
      <p:ext uri="{BB962C8B-B14F-4D97-AF65-F5344CB8AC3E}">
        <p14:creationId xmlns:p14="http://schemas.microsoft.com/office/powerpoint/2010/main" val="37621180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686</TotalTime>
  <Words>356</Words>
  <Application>Microsoft Office PowerPoint</Application>
  <PresentationFormat>Widescreen</PresentationFormat>
  <Paragraphs>55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Arial Rounded MT Bold</vt:lpstr>
      <vt:lpstr>Garamond</vt:lpstr>
      <vt:lpstr>Organic</vt:lpstr>
      <vt:lpstr>PowerPoint Presentation</vt:lpstr>
      <vt:lpstr>Laziness</vt:lpstr>
      <vt:lpstr>Laziness</vt:lpstr>
      <vt:lpstr>Proverbs 10:4</vt:lpstr>
      <vt:lpstr>“slack hand”</vt:lpstr>
      <vt:lpstr>“diligent”</vt:lpstr>
      <vt:lpstr>Proverbs 10:5</vt:lpstr>
      <vt:lpstr>Proverbs 12:24</vt:lpstr>
      <vt:lpstr>“lazy man”</vt:lpstr>
      <vt:lpstr>Proverbs 14:23</vt:lpstr>
      <vt:lpstr>Proverbs 19:15</vt:lpstr>
      <vt:lpstr>Lessons From the Ant</vt:lpstr>
      <vt:lpstr>Proverbs 6:6</vt:lpstr>
      <vt:lpstr>PowerPoint Presentation</vt:lpstr>
      <vt:lpstr>PowerPoint Presentation</vt:lpstr>
      <vt:lpstr>Proverbs 6:7</vt:lpstr>
      <vt:lpstr>PowerPoint Presentation</vt:lpstr>
      <vt:lpstr>Queen Ant</vt:lpstr>
      <vt:lpstr>Queen Ant</vt:lpstr>
      <vt:lpstr>Proverbs 6:8</vt:lpstr>
      <vt:lpstr>PowerPoint Presentation</vt:lpstr>
      <vt:lpstr>Proverbs 6:9</vt:lpstr>
      <vt:lpstr>Proverbs 6:10</vt:lpstr>
      <vt:lpstr>Proverbs 6:11</vt:lpstr>
      <vt:lpstr>Ants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Ridgeway</dc:creator>
  <cp:lastModifiedBy>Jason Ridgeway</cp:lastModifiedBy>
  <cp:revision>24</cp:revision>
  <dcterms:created xsi:type="dcterms:W3CDTF">2020-03-26T18:48:40Z</dcterms:created>
  <dcterms:modified xsi:type="dcterms:W3CDTF">2020-04-24T22:38:50Z</dcterms:modified>
</cp:coreProperties>
</file>