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86" r:id="rId4"/>
    <p:sldId id="258" r:id="rId5"/>
    <p:sldId id="259" r:id="rId6"/>
    <p:sldId id="280" r:id="rId7"/>
    <p:sldId id="281" r:id="rId8"/>
    <p:sldId id="282" r:id="rId9"/>
    <p:sldId id="273" r:id="rId10"/>
    <p:sldId id="260" r:id="rId11"/>
    <p:sldId id="261" r:id="rId12"/>
    <p:sldId id="283" r:id="rId13"/>
    <p:sldId id="284" r:id="rId14"/>
    <p:sldId id="274" r:id="rId15"/>
    <p:sldId id="262" r:id="rId16"/>
    <p:sldId id="263" r:id="rId17"/>
    <p:sldId id="264" r:id="rId18"/>
    <p:sldId id="265" r:id="rId19"/>
    <p:sldId id="275" r:id="rId20"/>
    <p:sldId id="276" r:id="rId21"/>
    <p:sldId id="277" r:id="rId22"/>
    <p:sldId id="278" r:id="rId23"/>
    <p:sldId id="279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8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95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9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578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455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2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425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730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60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9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04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8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10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86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35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6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1FF2336-D771-468B-A35A-0F28F6B3C89F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3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CBD21B-4907-4AC8-BF97-0D56964D0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E7F19B-C358-41DB-8A72-6C527B10E463}"/>
              </a:ext>
            </a:extLst>
          </p:cNvPr>
          <p:cNvSpPr txBox="1"/>
          <p:nvPr/>
        </p:nvSpPr>
        <p:spPr>
          <a:xfrm>
            <a:off x="533400" y="1469573"/>
            <a:ext cx="7565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The Devil’s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10487E-8A4D-4079-BA5B-484865961A97}"/>
              </a:ext>
            </a:extLst>
          </p:cNvPr>
          <p:cNvSpPr txBox="1"/>
          <p:nvPr/>
        </p:nvSpPr>
        <p:spPr>
          <a:xfrm>
            <a:off x="5921829" y="5138057"/>
            <a:ext cx="4299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Arial Rounded MT Bold" panose="020F0704030504030204" pitchFamily="34" charset="0"/>
              </a:rPr>
              <a:t>Lying</a:t>
            </a:r>
          </a:p>
        </p:txBody>
      </p:sp>
    </p:spTree>
    <p:extLst>
      <p:ext uri="{BB962C8B-B14F-4D97-AF65-F5344CB8AC3E}">
        <p14:creationId xmlns:p14="http://schemas.microsoft.com/office/powerpoint/2010/main" val="2766565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Mark 7:20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“And He said, ‘What comes out of a man, that defiles a man.”</a:t>
            </a:r>
          </a:p>
        </p:txBody>
      </p:sp>
    </p:spTree>
    <p:extLst>
      <p:ext uri="{BB962C8B-B14F-4D97-AF65-F5344CB8AC3E}">
        <p14:creationId xmlns:p14="http://schemas.microsoft.com/office/powerpoint/2010/main" val="1807282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Mark 7:21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“For from within, out of the heart of men, proceed evil thoughts, adulteries, fornications, murders,”</a:t>
            </a:r>
          </a:p>
        </p:txBody>
      </p:sp>
    </p:spTree>
    <p:extLst>
      <p:ext uri="{BB962C8B-B14F-4D97-AF65-F5344CB8AC3E}">
        <p14:creationId xmlns:p14="http://schemas.microsoft.com/office/powerpoint/2010/main" val="2571770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Mark 7:22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“thefts, covetousness, wickedness, </a:t>
            </a:r>
            <a:r>
              <a:rPr lang="en-US" sz="4400" b="1" u="sng" dirty="0">
                <a:latin typeface="Arial Rounded MT Bold" panose="020F0704030504030204" pitchFamily="34" charset="0"/>
              </a:rPr>
              <a:t>deceit</a:t>
            </a:r>
            <a:r>
              <a:rPr lang="en-US" sz="4400" dirty="0">
                <a:latin typeface="Arial Rounded MT Bold" panose="020F0704030504030204" pitchFamily="34" charset="0"/>
              </a:rPr>
              <a:t>, lewdness, an evil eye, blasphemy, pride, foolishness.” </a:t>
            </a:r>
          </a:p>
        </p:txBody>
      </p:sp>
    </p:spTree>
    <p:extLst>
      <p:ext uri="{BB962C8B-B14F-4D97-AF65-F5344CB8AC3E}">
        <p14:creationId xmlns:p14="http://schemas.microsoft.com/office/powerpoint/2010/main" val="2358117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Mark 7:23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936838"/>
            <a:ext cx="9601196" cy="2939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“All these evil things come from within and defile a man.” </a:t>
            </a:r>
          </a:p>
        </p:txBody>
      </p:sp>
    </p:spTree>
    <p:extLst>
      <p:ext uri="{BB962C8B-B14F-4D97-AF65-F5344CB8AC3E}">
        <p14:creationId xmlns:p14="http://schemas.microsoft.com/office/powerpoint/2010/main" val="2954318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C4619-75EC-4A0D-B434-02C1ADF9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600" dirty="0">
                <a:latin typeface="Arial Rounded MT Bold" panose="020F0704030504030204" pitchFamily="34" charset="0"/>
              </a:rPr>
              <a:t>Truth is Essential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C957AD-7FDA-47D3-A86C-B3E03EC01E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4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219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Psalm 15:2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“He who walks uprightly, and works righteousness, and </a:t>
            </a:r>
            <a:r>
              <a:rPr lang="en-US" sz="4400" b="1" u="sng" dirty="0">
                <a:latin typeface="Arial Rounded MT Bold" panose="020F0704030504030204" pitchFamily="34" charset="0"/>
              </a:rPr>
              <a:t>speaks the truth</a:t>
            </a:r>
            <a:r>
              <a:rPr lang="en-US" sz="4400" dirty="0">
                <a:latin typeface="Arial Rounded MT Bold" panose="020F0704030504030204" pitchFamily="34" charset="0"/>
              </a:rPr>
              <a:t> in his heart;”</a:t>
            </a:r>
          </a:p>
        </p:txBody>
      </p:sp>
    </p:spTree>
    <p:extLst>
      <p:ext uri="{BB962C8B-B14F-4D97-AF65-F5344CB8AC3E}">
        <p14:creationId xmlns:p14="http://schemas.microsoft.com/office/powerpoint/2010/main" val="882895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Psalm 15:3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“He who does not backbite with his tongue, nor does evil to his neighbor, nor does he take up a reproach against his friend;”</a:t>
            </a:r>
          </a:p>
        </p:txBody>
      </p:sp>
    </p:spTree>
    <p:extLst>
      <p:ext uri="{BB962C8B-B14F-4D97-AF65-F5344CB8AC3E}">
        <p14:creationId xmlns:p14="http://schemas.microsoft.com/office/powerpoint/2010/main" val="1704965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Proverbs 10:18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“Whoever hides hatred has </a:t>
            </a:r>
            <a:r>
              <a:rPr lang="en-US" sz="4400" b="1" u="sng" dirty="0">
                <a:latin typeface="Arial Rounded MT Bold" panose="020F0704030504030204" pitchFamily="34" charset="0"/>
              </a:rPr>
              <a:t>lying lips</a:t>
            </a:r>
            <a:r>
              <a:rPr lang="en-US" sz="4400" dirty="0">
                <a:latin typeface="Arial Rounded MT Bold" panose="020F0704030504030204" pitchFamily="34" charset="0"/>
              </a:rPr>
              <a:t>, and whoever spreads slander is a fool.”</a:t>
            </a:r>
          </a:p>
        </p:txBody>
      </p:sp>
    </p:spTree>
    <p:extLst>
      <p:ext uri="{BB962C8B-B14F-4D97-AF65-F5344CB8AC3E}">
        <p14:creationId xmlns:p14="http://schemas.microsoft.com/office/powerpoint/2010/main" val="198246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Proverbs 10:19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“In the multitude of words sin is not lacking, but </a:t>
            </a:r>
            <a:r>
              <a:rPr lang="en-US" sz="4400" b="1" u="sng" dirty="0">
                <a:latin typeface="Arial Rounded MT Bold" panose="020F0704030504030204" pitchFamily="34" charset="0"/>
              </a:rPr>
              <a:t>he who restrains his lips is wise</a:t>
            </a:r>
            <a:r>
              <a:rPr lang="en-US" sz="4400" dirty="0">
                <a:latin typeface="Arial Rounded MT Bold" panose="020F07040305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892311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C4619-75EC-4A0D-B434-02C1ADF9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600" dirty="0">
                <a:latin typeface="Arial Rounded MT Bold" panose="020F0704030504030204" pitchFamily="34" charset="0"/>
              </a:rPr>
              <a:t>The Power of the Tongue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C957AD-7FDA-47D3-A86C-B3E03EC01E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 Rounded MT Bold" panose="020F0704030504030204" pitchFamily="34" charset="0"/>
              </a:rPr>
              <a:t>James 3:2-12</a:t>
            </a:r>
          </a:p>
        </p:txBody>
      </p:sp>
    </p:spTree>
    <p:extLst>
      <p:ext uri="{BB962C8B-B14F-4D97-AF65-F5344CB8AC3E}">
        <p14:creationId xmlns:p14="http://schemas.microsoft.com/office/powerpoint/2010/main" val="2122042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9B03F-E8D6-4320-8738-68B992324E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Lying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E3B27-1E08-4452-8939-8BC6CDF05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How the devil uses lying to destroy us</a:t>
            </a:r>
          </a:p>
        </p:txBody>
      </p:sp>
    </p:spTree>
    <p:extLst>
      <p:ext uri="{BB962C8B-B14F-4D97-AF65-F5344CB8AC3E}">
        <p14:creationId xmlns:p14="http://schemas.microsoft.com/office/powerpoint/2010/main" val="1405448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“For we all stumble in many things.  If anyone does not stumble in word, he is a perfect man, able also to bridle the whole body.”</a:t>
            </a:r>
          </a:p>
        </p:txBody>
      </p:sp>
    </p:spTree>
    <p:extLst>
      <p:ext uri="{BB962C8B-B14F-4D97-AF65-F5344CB8AC3E}">
        <p14:creationId xmlns:p14="http://schemas.microsoft.com/office/powerpoint/2010/main" val="2257192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“Indeed, we put bits in horses’ mouths that they may obey us, and we turn their whole body.”</a:t>
            </a:r>
          </a:p>
        </p:txBody>
      </p:sp>
    </p:spTree>
    <p:extLst>
      <p:ext uri="{BB962C8B-B14F-4D97-AF65-F5344CB8AC3E}">
        <p14:creationId xmlns:p14="http://schemas.microsoft.com/office/powerpoint/2010/main" val="4167715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“Look also at ships: although they are so large and are driven by fierce winds, they are turned by a very small rudder wherever the pilot desires.” </a:t>
            </a:r>
          </a:p>
        </p:txBody>
      </p:sp>
    </p:spTree>
    <p:extLst>
      <p:ext uri="{BB962C8B-B14F-4D97-AF65-F5344CB8AC3E}">
        <p14:creationId xmlns:p14="http://schemas.microsoft.com/office/powerpoint/2010/main" val="2468724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“Even so the tongue is a little member and boasts great things.  See how great a forest a little fire kindles!”</a:t>
            </a:r>
          </a:p>
        </p:txBody>
      </p:sp>
    </p:spTree>
    <p:extLst>
      <p:ext uri="{BB962C8B-B14F-4D97-AF65-F5344CB8AC3E}">
        <p14:creationId xmlns:p14="http://schemas.microsoft.com/office/powerpoint/2010/main" val="2905363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“And the tongue is a fire, a world of iniquity.  The tongue is so set among our members that it defiles the whole body, and sets on fire the course of nature; and it is set on fire by hell.”</a:t>
            </a:r>
          </a:p>
        </p:txBody>
      </p:sp>
    </p:spTree>
    <p:extLst>
      <p:ext uri="{BB962C8B-B14F-4D97-AF65-F5344CB8AC3E}">
        <p14:creationId xmlns:p14="http://schemas.microsoft.com/office/powerpoint/2010/main" val="4173328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“For every kind of beast and bird, of reptile and creature of the sea, is tamed and has been tamed by mankind.” </a:t>
            </a:r>
          </a:p>
        </p:txBody>
      </p:sp>
    </p:spTree>
    <p:extLst>
      <p:ext uri="{BB962C8B-B14F-4D97-AF65-F5344CB8AC3E}">
        <p14:creationId xmlns:p14="http://schemas.microsoft.com/office/powerpoint/2010/main" val="18409663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“But no man can tame the tongue.  It is an unruly evil, full of deadly poison.” </a:t>
            </a:r>
          </a:p>
        </p:txBody>
      </p:sp>
    </p:spTree>
    <p:extLst>
      <p:ext uri="{BB962C8B-B14F-4D97-AF65-F5344CB8AC3E}">
        <p14:creationId xmlns:p14="http://schemas.microsoft.com/office/powerpoint/2010/main" val="1804364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“With it we bless our God and Father, and with it we curse men, who have been made in the similitude of God.”</a:t>
            </a:r>
          </a:p>
        </p:txBody>
      </p:sp>
    </p:spTree>
    <p:extLst>
      <p:ext uri="{BB962C8B-B14F-4D97-AF65-F5344CB8AC3E}">
        <p14:creationId xmlns:p14="http://schemas.microsoft.com/office/powerpoint/2010/main" val="259911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“Out of the same mouth proceed blessing and cursing.  My brethren, these things ought not to be so.”</a:t>
            </a:r>
          </a:p>
        </p:txBody>
      </p:sp>
    </p:spTree>
    <p:extLst>
      <p:ext uri="{BB962C8B-B14F-4D97-AF65-F5344CB8AC3E}">
        <p14:creationId xmlns:p14="http://schemas.microsoft.com/office/powerpoint/2010/main" val="38099138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“Does a spring send forth fresh water and bitter from the same opening?”</a:t>
            </a:r>
          </a:p>
        </p:txBody>
      </p:sp>
    </p:spTree>
    <p:extLst>
      <p:ext uri="{BB962C8B-B14F-4D97-AF65-F5344CB8AC3E}">
        <p14:creationId xmlns:p14="http://schemas.microsoft.com/office/powerpoint/2010/main" val="340858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DFEB-1979-4603-92FF-7E153CCF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>
                <a:latin typeface="Arial Rounded MT Bold" panose="020F0704030504030204" pitchFamily="34" charset="0"/>
              </a:rPr>
              <a:t>Lying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955DB-F03D-41E0-AA5D-A32455B84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800" dirty="0">
                <a:latin typeface="Arial Rounded MT Bold" panose="020F0704030504030204" pitchFamily="34" charset="0"/>
              </a:rPr>
              <a:t>The telling of false statements; untruthfulness; </a:t>
            </a:r>
          </a:p>
          <a:p>
            <a:r>
              <a:rPr lang="en-US" sz="4800" dirty="0">
                <a:latin typeface="Arial Rounded MT Bold" panose="020F0704030504030204" pitchFamily="34" charset="0"/>
              </a:rPr>
              <a:t>Telling or containing lies; deliberately untruthful; deceitful; false</a:t>
            </a:r>
          </a:p>
        </p:txBody>
      </p:sp>
    </p:spTree>
    <p:extLst>
      <p:ext uri="{BB962C8B-B14F-4D97-AF65-F5344CB8AC3E}">
        <p14:creationId xmlns:p14="http://schemas.microsoft.com/office/powerpoint/2010/main" val="4185121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3:12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“Can a fig tree, my brethren, bear olives, or a grapevine bear figs?  Thus no spring yields both salt water and fresh.”</a:t>
            </a:r>
          </a:p>
        </p:txBody>
      </p:sp>
    </p:spTree>
    <p:extLst>
      <p:ext uri="{BB962C8B-B14F-4D97-AF65-F5344CB8AC3E}">
        <p14:creationId xmlns:p14="http://schemas.microsoft.com/office/powerpoint/2010/main" val="39233275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CBD21B-4907-4AC8-BF97-0D56964D0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E7F19B-C358-41DB-8A72-6C527B10E463}"/>
              </a:ext>
            </a:extLst>
          </p:cNvPr>
          <p:cNvSpPr txBox="1"/>
          <p:nvPr/>
        </p:nvSpPr>
        <p:spPr>
          <a:xfrm>
            <a:off x="533400" y="1469573"/>
            <a:ext cx="7565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The Devil’s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10487E-8A4D-4079-BA5B-484865961A97}"/>
              </a:ext>
            </a:extLst>
          </p:cNvPr>
          <p:cNvSpPr txBox="1"/>
          <p:nvPr/>
        </p:nvSpPr>
        <p:spPr>
          <a:xfrm>
            <a:off x="5921829" y="5138057"/>
            <a:ext cx="4299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Arial Rounded MT Bold" panose="020F0704030504030204" pitchFamily="34" charset="0"/>
              </a:rPr>
              <a:t>Lying</a:t>
            </a:r>
          </a:p>
        </p:txBody>
      </p:sp>
    </p:spTree>
    <p:extLst>
      <p:ext uri="{BB962C8B-B14F-4D97-AF65-F5344CB8AC3E}">
        <p14:creationId xmlns:p14="http://schemas.microsoft.com/office/powerpoint/2010/main" val="252040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 Peter 3:8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“Finally, all of you be of one mind, having compassion for one another; love as brothers, be tenderhearted, be courteous; </a:t>
            </a:r>
          </a:p>
        </p:txBody>
      </p:sp>
    </p:spTree>
    <p:extLst>
      <p:ext uri="{BB962C8B-B14F-4D97-AF65-F5344CB8AC3E}">
        <p14:creationId xmlns:p14="http://schemas.microsoft.com/office/powerpoint/2010/main" val="3109498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 Peter 3:9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“not returning evil for evil or reviling for reviling, but on the contrary blessing, knowing that you were called to this, that you may inherit a blessing.”</a:t>
            </a:r>
          </a:p>
        </p:txBody>
      </p:sp>
    </p:spTree>
    <p:extLst>
      <p:ext uri="{BB962C8B-B14F-4D97-AF65-F5344CB8AC3E}">
        <p14:creationId xmlns:p14="http://schemas.microsoft.com/office/powerpoint/2010/main" val="3949480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 Peter 3:10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“For ‘He who would love life and see good days, let him refrain his tongue from evil, and </a:t>
            </a:r>
            <a:r>
              <a:rPr lang="en-US" sz="4400" b="1" u="sng" dirty="0">
                <a:latin typeface="Arial Rounded MT Bold" panose="020F0704030504030204" pitchFamily="34" charset="0"/>
              </a:rPr>
              <a:t>his lips from speaking deceit</a:t>
            </a:r>
            <a:r>
              <a:rPr lang="en-US" sz="4400" dirty="0">
                <a:latin typeface="Arial Rounded MT Bold" panose="020F0704030504030204" pitchFamily="34" charset="0"/>
              </a:rPr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374186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 Peter 3:11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“Let him turn away from evil and do good; </a:t>
            </a:r>
            <a:r>
              <a:rPr lang="en-US" sz="4400" b="1" u="sng" dirty="0">
                <a:latin typeface="Arial Rounded MT Bold" panose="020F0704030504030204" pitchFamily="34" charset="0"/>
              </a:rPr>
              <a:t>Let him seek peace</a:t>
            </a:r>
            <a:r>
              <a:rPr lang="en-US" sz="4400" dirty="0">
                <a:latin typeface="Arial Rounded MT Bold" panose="020F0704030504030204" pitchFamily="34" charset="0"/>
              </a:rPr>
              <a:t> and pursue it.”</a:t>
            </a:r>
          </a:p>
        </p:txBody>
      </p:sp>
    </p:spTree>
    <p:extLst>
      <p:ext uri="{BB962C8B-B14F-4D97-AF65-F5344CB8AC3E}">
        <p14:creationId xmlns:p14="http://schemas.microsoft.com/office/powerpoint/2010/main" val="3559674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 Peter 3:12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“For the eyes of the Lord are on the righteous, and His ears are open to their prayers; But the face of the Lord is against those who do evil.” </a:t>
            </a:r>
          </a:p>
        </p:txBody>
      </p:sp>
    </p:spTree>
    <p:extLst>
      <p:ext uri="{BB962C8B-B14F-4D97-AF65-F5344CB8AC3E}">
        <p14:creationId xmlns:p14="http://schemas.microsoft.com/office/powerpoint/2010/main" val="2501096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C4619-75EC-4A0D-B434-02C1ADF9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600" dirty="0">
                <a:latin typeface="Arial Rounded MT Bold" panose="020F0704030504030204" pitchFamily="34" charset="0"/>
              </a:rPr>
              <a:t>The Tongue Can Defile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C957AD-7FDA-47D3-A86C-B3E03EC01E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 Rounded MT Bold" panose="020F0704030504030204" pitchFamily="34" charset="0"/>
              </a:rPr>
              <a:t>Mark 7:20-23</a:t>
            </a:r>
          </a:p>
        </p:txBody>
      </p:sp>
    </p:spTree>
    <p:extLst>
      <p:ext uri="{BB962C8B-B14F-4D97-AF65-F5344CB8AC3E}">
        <p14:creationId xmlns:p14="http://schemas.microsoft.com/office/powerpoint/2010/main" val="657471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203</TotalTime>
  <Words>693</Words>
  <Application>Microsoft Office PowerPoint</Application>
  <PresentationFormat>Widescreen</PresentationFormat>
  <Paragraphs>62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Arial Rounded MT Bold</vt:lpstr>
      <vt:lpstr>Garamond</vt:lpstr>
      <vt:lpstr>Organic</vt:lpstr>
      <vt:lpstr>PowerPoint Presentation</vt:lpstr>
      <vt:lpstr>Lying</vt:lpstr>
      <vt:lpstr>Lying</vt:lpstr>
      <vt:lpstr>1 Peter 3:8</vt:lpstr>
      <vt:lpstr>1 Peter 3:9</vt:lpstr>
      <vt:lpstr>1 Peter 3:10</vt:lpstr>
      <vt:lpstr>1 Peter 3:11</vt:lpstr>
      <vt:lpstr>1 Peter 3:12</vt:lpstr>
      <vt:lpstr>The Tongue Can Defile</vt:lpstr>
      <vt:lpstr>Mark 7:20</vt:lpstr>
      <vt:lpstr>Mark 7:21</vt:lpstr>
      <vt:lpstr>Mark 7:22</vt:lpstr>
      <vt:lpstr>Mark 7:23</vt:lpstr>
      <vt:lpstr>Truth is Essential</vt:lpstr>
      <vt:lpstr>Psalm 15:2</vt:lpstr>
      <vt:lpstr>Psalm 15:3</vt:lpstr>
      <vt:lpstr>Proverbs 10:18</vt:lpstr>
      <vt:lpstr>Proverbs 10:19</vt:lpstr>
      <vt:lpstr>The Power of the Tongue</vt:lpstr>
      <vt:lpstr>James 3:2</vt:lpstr>
      <vt:lpstr>James 3:3</vt:lpstr>
      <vt:lpstr>James 3:4</vt:lpstr>
      <vt:lpstr>James 3:5</vt:lpstr>
      <vt:lpstr>James 3:6</vt:lpstr>
      <vt:lpstr>James 3:7</vt:lpstr>
      <vt:lpstr>James 3:8</vt:lpstr>
      <vt:lpstr>James 3:9</vt:lpstr>
      <vt:lpstr>James 3:10</vt:lpstr>
      <vt:lpstr>James 3:11</vt:lpstr>
      <vt:lpstr>James 3:12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Ridgeway</dc:creator>
  <cp:lastModifiedBy>Jason Ridgeway</cp:lastModifiedBy>
  <cp:revision>12</cp:revision>
  <dcterms:created xsi:type="dcterms:W3CDTF">2020-03-26T18:48:40Z</dcterms:created>
  <dcterms:modified xsi:type="dcterms:W3CDTF">2020-04-29T16:13:10Z</dcterms:modified>
</cp:coreProperties>
</file>