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57" r:id="rId3"/>
    <p:sldId id="286" r:id="rId4"/>
    <p:sldId id="258" r:id="rId5"/>
    <p:sldId id="259" r:id="rId6"/>
    <p:sldId id="280" r:id="rId7"/>
    <p:sldId id="281" r:id="rId8"/>
    <p:sldId id="282" r:id="rId9"/>
    <p:sldId id="273" r:id="rId10"/>
    <p:sldId id="260" r:id="rId11"/>
    <p:sldId id="261" r:id="rId12"/>
    <p:sldId id="283" r:id="rId13"/>
    <p:sldId id="284" r:id="rId14"/>
    <p:sldId id="274" r:id="rId15"/>
    <p:sldId id="262" r:id="rId16"/>
    <p:sldId id="263" r:id="rId17"/>
    <p:sldId id="264" r:id="rId18"/>
    <p:sldId id="265" r:id="rId19"/>
    <p:sldId id="275" r:id="rId20"/>
    <p:sldId id="276" r:id="rId21"/>
    <p:sldId id="277" r:id="rId22"/>
    <p:sldId id="278" r:id="rId23"/>
    <p:sldId id="279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85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8" d="100"/>
          <a:sy n="88" d="100"/>
        </p:scale>
        <p:origin x="1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PanelTitle-GrommetsCombin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91FF2336-D771-468B-A35A-0F28F6B3C89F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A183CA5D-08A3-404F-A380-DBA52D646AD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4951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2336-D771-468B-A35A-0F28F6B3C89F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3CA5D-08A3-404F-A380-DBA52D646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498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2336-D771-468B-A35A-0F28F6B3C89F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3CA5D-08A3-404F-A380-DBA52D646AD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85787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2336-D771-468B-A35A-0F28F6B3C89F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3CA5D-08A3-404F-A380-DBA52D646AD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44551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2336-D771-468B-A35A-0F28F6B3C89F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3CA5D-08A3-404F-A380-DBA52D646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973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2336-D771-468B-A35A-0F28F6B3C89F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3CA5D-08A3-404F-A380-DBA52D646AD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1241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2336-D771-468B-A35A-0F28F6B3C89F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3CA5D-08A3-404F-A380-DBA52D646AD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84253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2336-D771-468B-A35A-0F28F6B3C89F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3CA5D-08A3-404F-A380-DBA52D646AD3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17308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2336-D771-468B-A35A-0F28F6B3C89F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3CA5D-08A3-404F-A380-DBA52D646AD3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2603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2336-D771-468B-A35A-0F28F6B3C89F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3CA5D-08A3-404F-A380-DBA52D646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299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2336-D771-468B-A35A-0F28F6B3C89F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3CA5D-08A3-404F-A380-DBA52D646AD3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7041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2336-D771-468B-A35A-0F28F6B3C89F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3CA5D-08A3-404F-A380-DBA52D646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782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1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1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2336-D771-468B-A35A-0F28F6B3C89F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3CA5D-08A3-404F-A380-DBA52D646AD3}" type="slidenum">
              <a:rPr lang="en-US" smtClean="0"/>
              <a:t>‹#›</a:t>
            </a:fld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1100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2336-D771-468B-A35A-0F28F6B3C89F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3CA5D-08A3-404F-A380-DBA52D646AD3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3866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2336-D771-468B-A35A-0F28F6B3C89F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3CA5D-08A3-404F-A380-DBA52D646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813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2336-D771-468B-A35A-0F28F6B3C89F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3CA5D-08A3-404F-A380-DBA52D646AD3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8353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2336-D771-468B-A35A-0F28F6B3C89F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3CA5D-08A3-404F-A380-DBA52D646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662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PanelContent-GrommetsCombined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1FF2336-D771-468B-A35A-0F28F6B3C89F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183CA5D-08A3-404F-A380-DBA52D646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135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8CBD21B-4907-4AC8-BF97-0D56964D0E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DE7F19B-C358-41DB-8A72-6C527B10E463}"/>
              </a:ext>
            </a:extLst>
          </p:cNvPr>
          <p:cNvSpPr txBox="1"/>
          <p:nvPr/>
        </p:nvSpPr>
        <p:spPr>
          <a:xfrm>
            <a:off x="533400" y="1469573"/>
            <a:ext cx="75655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The Devil’s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10487E-8A4D-4079-BA5B-484865961A97}"/>
              </a:ext>
            </a:extLst>
          </p:cNvPr>
          <p:cNvSpPr txBox="1"/>
          <p:nvPr/>
        </p:nvSpPr>
        <p:spPr>
          <a:xfrm>
            <a:off x="5921829" y="5138057"/>
            <a:ext cx="42998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Arial Rounded MT Bold" panose="020F0704030504030204" pitchFamily="34" charset="0"/>
              </a:rPr>
              <a:t>Lying</a:t>
            </a:r>
          </a:p>
        </p:txBody>
      </p:sp>
    </p:spTree>
    <p:extLst>
      <p:ext uri="{BB962C8B-B14F-4D97-AF65-F5344CB8AC3E}">
        <p14:creationId xmlns:p14="http://schemas.microsoft.com/office/powerpoint/2010/main" val="27665652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D7722-4AEC-432C-98C9-3040ABC4D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Mark 7:20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6D71E-884F-4B9A-9DD6-6B9D8262E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latin typeface="Arial Rounded MT Bold" panose="020F0704030504030204" pitchFamily="34" charset="0"/>
              </a:rPr>
              <a:t>“And He said, ‘What comes out of a man, that defiles a man.”</a:t>
            </a:r>
          </a:p>
        </p:txBody>
      </p:sp>
    </p:spTree>
    <p:extLst>
      <p:ext uri="{BB962C8B-B14F-4D97-AF65-F5344CB8AC3E}">
        <p14:creationId xmlns:p14="http://schemas.microsoft.com/office/powerpoint/2010/main" val="18072822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D7722-4AEC-432C-98C9-3040ABC4D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Mark 7:21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6D71E-884F-4B9A-9DD6-6B9D8262E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latin typeface="Arial Rounded MT Bold" panose="020F0704030504030204" pitchFamily="34" charset="0"/>
              </a:rPr>
              <a:t>“For from within, out of the heart of men, proceed evil thoughts, adulteries, fornications, murders,”</a:t>
            </a:r>
          </a:p>
        </p:txBody>
      </p:sp>
    </p:spTree>
    <p:extLst>
      <p:ext uri="{BB962C8B-B14F-4D97-AF65-F5344CB8AC3E}">
        <p14:creationId xmlns:p14="http://schemas.microsoft.com/office/powerpoint/2010/main" val="25717705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D7722-4AEC-432C-98C9-3040ABC4D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Mark 7:22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6D71E-884F-4B9A-9DD6-6B9D8262E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latin typeface="Arial Rounded MT Bold" panose="020F0704030504030204" pitchFamily="34" charset="0"/>
              </a:rPr>
              <a:t>“thefts, covetousness, wickedness, </a:t>
            </a:r>
            <a:r>
              <a:rPr lang="en-US" sz="4400" b="1" u="sng" dirty="0">
                <a:latin typeface="Arial Rounded MT Bold" panose="020F0704030504030204" pitchFamily="34" charset="0"/>
              </a:rPr>
              <a:t>deceit</a:t>
            </a:r>
            <a:r>
              <a:rPr lang="en-US" sz="4400" dirty="0">
                <a:latin typeface="Arial Rounded MT Bold" panose="020F0704030504030204" pitchFamily="34" charset="0"/>
              </a:rPr>
              <a:t>, lewdness, an evil eye, blasphemy, pride, foolishness.” </a:t>
            </a:r>
          </a:p>
        </p:txBody>
      </p:sp>
    </p:spTree>
    <p:extLst>
      <p:ext uri="{BB962C8B-B14F-4D97-AF65-F5344CB8AC3E}">
        <p14:creationId xmlns:p14="http://schemas.microsoft.com/office/powerpoint/2010/main" val="23581171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D7722-4AEC-432C-98C9-3040ABC4D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Mark 7:23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6D71E-884F-4B9A-9DD6-6B9D8262E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1" y="2936838"/>
            <a:ext cx="9601196" cy="29390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latin typeface="Arial Rounded MT Bold" panose="020F0704030504030204" pitchFamily="34" charset="0"/>
              </a:rPr>
              <a:t>“All these evil things come from within and defile a man.” </a:t>
            </a:r>
          </a:p>
        </p:txBody>
      </p:sp>
    </p:spTree>
    <p:extLst>
      <p:ext uri="{BB962C8B-B14F-4D97-AF65-F5344CB8AC3E}">
        <p14:creationId xmlns:p14="http://schemas.microsoft.com/office/powerpoint/2010/main" val="29543189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82C4619-75EC-4A0D-B434-02C1ADF96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7600" dirty="0">
                <a:latin typeface="Arial Rounded MT Bold" panose="020F0704030504030204" pitchFamily="34" charset="0"/>
              </a:rPr>
              <a:t>Truth is Essential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C957AD-7FDA-47D3-A86C-B3E03EC01E9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48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2194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D7722-4AEC-432C-98C9-3040ABC4D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Psalm 15:2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6D71E-884F-4B9A-9DD6-6B9D8262E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latin typeface="Arial Rounded MT Bold" panose="020F0704030504030204" pitchFamily="34" charset="0"/>
              </a:rPr>
              <a:t>“He who walks uprightly, and works righteousness, and </a:t>
            </a:r>
            <a:r>
              <a:rPr lang="en-US" sz="4400" b="1" u="sng" dirty="0">
                <a:latin typeface="Arial Rounded MT Bold" panose="020F0704030504030204" pitchFamily="34" charset="0"/>
              </a:rPr>
              <a:t>speaks the truth</a:t>
            </a:r>
            <a:r>
              <a:rPr lang="en-US" sz="4400" dirty="0">
                <a:latin typeface="Arial Rounded MT Bold" panose="020F0704030504030204" pitchFamily="34" charset="0"/>
              </a:rPr>
              <a:t> in his heart;”</a:t>
            </a:r>
          </a:p>
        </p:txBody>
      </p:sp>
    </p:spTree>
    <p:extLst>
      <p:ext uri="{BB962C8B-B14F-4D97-AF65-F5344CB8AC3E}">
        <p14:creationId xmlns:p14="http://schemas.microsoft.com/office/powerpoint/2010/main" val="8828951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D7722-4AEC-432C-98C9-3040ABC4D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Psalm 15:3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6D71E-884F-4B9A-9DD6-6B9D8262E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latin typeface="Arial Rounded MT Bold" panose="020F0704030504030204" pitchFamily="34" charset="0"/>
              </a:rPr>
              <a:t>“He who does not backbite with his tongue, nor does evil to his neighbor, nor does he take up a reproach against his friend;”</a:t>
            </a:r>
          </a:p>
        </p:txBody>
      </p:sp>
    </p:spTree>
    <p:extLst>
      <p:ext uri="{BB962C8B-B14F-4D97-AF65-F5344CB8AC3E}">
        <p14:creationId xmlns:p14="http://schemas.microsoft.com/office/powerpoint/2010/main" val="17049651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D7722-4AEC-432C-98C9-3040ABC4D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Proverbs 10:18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6D71E-884F-4B9A-9DD6-6B9D8262E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latin typeface="Arial Rounded MT Bold" panose="020F0704030504030204" pitchFamily="34" charset="0"/>
              </a:rPr>
              <a:t>“Whoever hides hatred has </a:t>
            </a:r>
            <a:r>
              <a:rPr lang="en-US" sz="4400" b="1" u="sng" dirty="0">
                <a:latin typeface="Arial Rounded MT Bold" panose="020F0704030504030204" pitchFamily="34" charset="0"/>
              </a:rPr>
              <a:t>lying lips</a:t>
            </a:r>
            <a:r>
              <a:rPr lang="en-US" sz="4400" dirty="0">
                <a:latin typeface="Arial Rounded MT Bold" panose="020F0704030504030204" pitchFamily="34" charset="0"/>
              </a:rPr>
              <a:t>, and whoever spreads slander is a fool.”</a:t>
            </a:r>
          </a:p>
        </p:txBody>
      </p:sp>
    </p:spTree>
    <p:extLst>
      <p:ext uri="{BB962C8B-B14F-4D97-AF65-F5344CB8AC3E}">
        <p14:creationId xmlns:p14="http://schemas.microsoft.com/office/powerpoint/2010/main" val="1982462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D7722-4AEC-432C-98C9-3040ABC4D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Proverbs 10:19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6D71E-884F-4B9A-9DD6-6B9D8262E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latin typeface="Arial Rounded MT Bold" panose="020F0704030504030204" pitchFamily="34" charset="0"/>
              </a:rPr>
              <a:t>“In the multitude of words sin is not lacking, but </a:t>
            </a:r>
            <a:r>
              <a:rPr lang="en-US" sz="4400" b="1" u="sng" dirty="0">
                <a:latin typeface="Arial Rounded MT Bold" panose="020F0704030504030204" pitchFamily="34" charset="0"/>
              </a:rPr>
              <a:t>he who restrains his lips is wise</a:t>
            </a:r>
            <a:r>
              <a:rPr lang="en-US" sz="4400" dirty="0">
                <a:latin typeface="Arial Rounded MT Bold" panose="020F0704030504030204" pitchFamily="34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8923119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82C4619-75EC-4A0D-B434-02C1ADF96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7600" dirty="0">
                <a:latin typeface="Arial Rounded MT Bold" panose="020F0704030504030204" pitchFamily="34" charset="0"/>
              </a:rPr>
              <a:t>The Power of the Tongue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C957AD-7FDA-47D3-A86C-B3E03EC01E9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Arial Rounded MT Bold" panose="020F0704030504030204" pitchFamily="34" charset="0"/>
              </a:rPr>
              <a:t>James 3:2-12</a:t>
            </a:r>
          </a:p>
        </p:txBody>
      </p:sp>
    </p:spTree>
    <p:extLst>
      <p:ext uri="{BB962C8B-B14F-4D97-AF65-F5344CB8AC3E}">
        <p14:creationId xmlns:p14="http://schemas.microsoft.com/office/powerpoint/2010/main" val="2122042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9B03F-E8D6-4320-8738-68B992324E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Lying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8E3B27-1E08-4452-8939-8BC6CDF05B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How the devil uses lying to destroy us</a:t>
            </a:r>
          </a:p>
        </p:txBody>
      </p:sp>
    </p:spTree>
    <p:extLst>
      <p:ext uri="{BB962C8B-B14F-4D97-AF65-F5344CB8AC3E}">
        <p14:creationId xmlns:p14="http://schemas.microsoft.com/office/powerpoint/2010/main" val="14054482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D7722-4AEC-432C-98C9-3040ABC4D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James 3:2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6D71E-884F-4B9A-9DD6-6B9D8262E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latin typeface="Arial Rounded MT Bold" panose="020F0704030504030204" pitchFamily="34" charset="0"/>
              </a:rPr>
              <a:t>“For we all stumble in many things.  If anyone does not stumble in word, he is a perfect man, able also to bridle the whole body.”</a:t>
            </a:r>
          </a:p>
        </p:txBody>
      </p:sp>
    </p:spTree>
    <p:extLst>
      <p:ext uri="{BB962C8B-B14F-4D97-AF65-F5344CB8AC3E}">
        <p14:creationId xmlns:p14="http://schemas.microsoft.com/office/powerpoint/2010/main" val="22571922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D7722-4AEC-432C-98C9-3040ABC4D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James 3:3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6D71E-884F-4B9A-9DD6-6B9D8262E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latin typeface="Arial Rounded MT Bold" panose="020F0704030504030204" pitchFamily="34" charset="0"/>
              </a:rPr>
              <a:t>“Indeed, we put bits in horses’ mouths that they may obey us, and we turn their whole body.”</a:t>
            </a:r>
          </a:p>
        </p:txBody>
      </p:sp>
    </p:spTree>
    <p:extLst>
      <p:ext uri="{BB962C8B-B14F-4D97-AF65-F5344CB8AC3E}">
        <p14:creationId xmlns:p14="http://schemas.microsoft.com/office/powerpoint/2010/main" val="41677156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D7722-4AEC-432C-98C9-3040ABC4D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James 3:4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6D71E-884F-4B9A-9DD6-6B9D8262E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400" dirty="0">
                <a:latin typeface="Arial Rounded MT Bold" panose="020F0704030504030204" pitchFamily="34" charset="0"/>
              </a:rPr>
              <a:t>“Look also at ships: although they are so large and are driven by fierce winds, they are turned by a very small rudder wherever the pilot desires.” </a:t>
            </a:r>
          </a:p>
        </p:txBody>
      </p:sp>
    </p:spTree>
    <p:extLst>
      <p:ext uri="{BB962C8B-B14F-4D97-AF65-F5344CB8AC3E}">
        <p14:creationId xmlns:p14="http://schemas.microsoft.com/office/powerpoint/2010/main" val="24687240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D7722-4AEC-432C-98C9-3040ABC4D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James 3:5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6D71E-884F-4B9A-9DD6-6B9D8262E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latin typeface="Arial Rounded MT Bold" panose="020F0704030504030204" pitchFamily="34" charset="0"/>
              </a:rPr>
              <a:t>“Even so the tongue is a little member and boasts great things.  See how great a forest a little fire kindles!”</a:t>
            </a:r>
          </a:p>
        </p:txBody>
      </p:sp>
    </p:spTree>
    <p:extLst>
      <p:ext uri="{BB962C8B-B14F-4D97-AF65-F5344CB8AC3E}">
        <p14:creationId xmlns:p14="http://schemas.microsoft.com/office/powerpoint/2010/main" val="29053639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D7722-4AEC-432C-98C9-3040ABC4D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James 3:6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6D71E-884F-4B9A-9DD6-6B9D8262E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400" dirty="0">
                <a:latin typeface="Arial Rounded MT Bold" panose="020F0704030504030204" pitchFamily="34" charset="0"/>
              </a:rPr>
              <a:t>“And the tongue is a fire, a world of iniquity.  The tongue is so set among our members that it defiles the whole body, and sets on fire the course of nature; and it is set on fire by hell.”</a:t>
            </a:r>
          </a:p>
        </p:txBody>
      </p:sp>
    </p:spTree>
    <p:extLst>
      <p:ext uri="{BB962C8B-B14F-4D97-AF65-F5344CB8AC3E}">
        <p14:creationId xmlns:p14="http://schemas.microsoft.com/office/powerpoint/2010/main" val="41733280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D7722-4AEC-432C-98C9-3040ABC4D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James 3:7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6D71E-884F-4B9A-9DD6-6B9D8262E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latin typeface="Arial Rounded MT Bold" panose="020F0704030504030204" pitchFamily="34" charset="0"/>
              </a:rPr>
              <a:t>“For every kind of beast and bird, of reptile and creature of the sea, is tamed and has been tamed by mankind.” </a:t>
            </a:r>
          </a:p>
        </p:txBody>
      </p:sp>
    </p:spTree>
    <p:extLst>
      <p:ext uri="{BB962C8B-B14F-4D97-AF65-F5344CB8AC3E}">
        <p14:creationId xmlns:p14="http://schemas.microsoft.com/office/powerpoint/2010/main" val="18409663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D7722-4AEC-432C-98C9-3040ABC4D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James 3:8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6D71E-884F-4B9A-9DD6-6B9D8262E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latin typeface="Arial Rounded MT Bold" panose="020F0704030504030204" pitchFamily="34" charset="0"/>
              </a:rPr>
              <a:t>“But no man can tame the tongue.  It is an unruly evil, full of deadly poison.” </a:t>
            </a:r>
          </a:p>
        </p:txBody>
      </p:sp>
    </p:spTree>
    <p:extLst>
      <p:ext uri="{BB962C8B-B14F-4D97-AF65-F5344CB8AC3E}">
        <p14:creationId xmlns:p14="http://schemas.microsoft.com/office/powerpoint/2010/main" val="18043649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D7722-4AEC-432C-98C9-3040ABC4D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James 3:9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6D71E-884F-4B9A-9DD6-6B9D8262E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latin typeface="Arial Rounded MT Bold" panose="020F0704030504030204" pitchFamily="34" charset="0"/>
              </a:rPr>
              <a:t>“With it we bless our God and Father, and with it we curse men, who have been made in the similitude of God.”</a:t>
            </a:r>
          </a:p>
        </p:txBody>
      </p:sp>
    </p:spTree>
    <p:extLst>
      <p:ext uri="{BB962C8B-B14F-4D97-AF65-F5344CB8AC3E}">
        <p14:creationId xmlns:p14="http://schemas.microsoft.com/office/powerpoint/2010/main" val="2599114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D7722-4AEC-432C-98C9-3040ABC4D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James 3:10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6D71E-884F-4B9A-9DD6-6B9D8262E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latin typeface="Arial Rounded MT Bold" panose="020F0704030504030204" pitchFamily="34" charset="0"/>
              </a:rPr>
              <a:t>“Out of the same mouth proceed blessing and cursing.  My brethren, these things ought not to be so.”</a:t>
            </a:r>
          </a:p>
        </p:txBody>
      </p:sp>
    </p:spTree>
    <p:extLst>
      <p:ext uri="{BB962C8B-B14F-4D97-AF65-F5344CB8AC3E}">
        <p14:creationId xmlns:p14="http://schemas.microsoft.com/office/powerpoint/2010/main" val="38099138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D7722-4AEC-432C-98C9-3040ABC4D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James 3:11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6D71E-884F-4B9A-9DD6-6B9D8262E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latin typeface="Arial Rounded MT Bold" panose="020F0704030504030204" pitchFamily="34" charset="0"/>
              </a:rPr>
              <a:t>“Does a spring send forth fresh water and bitter from the same opening?”</a:t>
            </a:r>
          </a:p>
        </p:txBody>
      </p:sp>
    </p:spTree>
    <p:extLst>
      <p:ext uri="{BB962C8B-B14F-4D97-AF65-F5344CB8AC3E}">
        <p14:creationId xmlns:p14="http://schemas.microsoft.com/office/powerpoint/2010/main" val="3408582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ADFEB-1979-4603-92FF-7E153CCF0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>
                <a:latin typeface="Arial Rounded MT Bold" panose="020F0704030504030204" pitchFamily="34" charset="0"/>
              </a:rPr>
              <a:t>Lying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955DB-F03D-41E0-AA5D-A32455B84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800" dirty="0">
                <a:latin typeface="Arial Rounded MT Bold" panose="020F0704030504030204" pitchFamily="34" charset="0"/>
              </a:rPr>
              <a:t>The telling of false statements; untruthfulness; </a:t>
            </a:r>
          </a:p>
          <a:p>
            <a:r>
              <a:rPr lang="en-US" sz="4800" dirty="0">
                <a:latin typeface="Arial Rounded MT Bold" panose="020F0704030504030204" pitchFamily="34" charset="0"/>
              </a:rPr>
              <a:t>Telling or containing lies; deliberately untruthful; deceitful; false</a:t>
            </a:r>
          </a:p>
        </p:txBody>
      </p:sp>
    </p:spTree>
    <p:extLst>
      <p:ext uri="{BB962C8B-B14F-4D97-AF65-F5344CB8AC3E}">
        <p14:creationId xmlns:p14="http://schemas.microsoft.com/office/powerpoint/2010/main" val="4185121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D7722-4AEC-432C-98C9-3040ABC4D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James 3:12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6D71E-884F-4B9A-9DD6-6B9D8262E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latin typeface="Arial Rounded MT Bold" panose="020F0704030504030204" pitchFamily="34" charset="0"/>
              </a:rPr>
              <a:t>“Can a fig tree, my brethren, bear olives, or a grapevine bear figs?  Thus no spring yields both salt water and fresh.”</a:t>
            </a:r>
          </a:p>
        </p:txBody>
      </p:sp>
    </p:spTree>
    <p:extLst>
      <p:ext uri="{BB962C8B-B14F-4D97-AF65-F5344CB8AC3E}">
        <p14:creationId xmlns:p14="http://schemas.microsoft.com/office/powerpoint/2010/main" val="39233275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8CBD21B-4907-4AC8-BF97-0D56964D0E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DE7F19B-C358-41DB-8A72-6C527B10E463}"/>
              </a:ext>
            </a:extLst>
          </p:cNvPr>
          <p:cNvSpPr txBox="1"/>
          <p:nvPr/>
        </p:nvSpPr>
        <p:spPr>
          <a:xfrm>
            <a:off x="533400" y="1469573"/>
            <a:ext cx="75655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The Devil’s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10487E-8A4D-4079-BA5B-484865961A97}"/>
              </a:ext>
            </a:extLst>
          </p:cNvPr>
          <p:cNvSpPr txBox="1"/>
          <p:nvPr/>
        </p:nvSpPr>
        <p:spPr>
          <a:xfrm>
            <a:off x="5921829" y="5138057"/>
            <a:ext cx="42998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Arial Rounded MT Bold" panose="020F0704030504030204" pitchFamily="34" charset="0"/>
              </a:rPr>
              <a:t>Lying</a:t>
            </a:r>
          </a:p>
        </p:txBody>
      </p:sp>
    </p:spTree>
    <p:extLst>
      <p:ext uri="{BB962C8B-B14F-4D97-AF65-F5344CB8AC3E}">
        <p14:creationId xmlns:p14="http://schemas.microsoft.com/office/powerpoint/2010/main" val="2520404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D7722-4AEC-432C-98C9-3040ABC4D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1 Peter 3:8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6D71E-884F-4B9A-9DD6-6B9D8262E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latin typeface="Arial Rounded MT Bold" panose="020F0704030504030204" pitchFamily="34" charset="0"/>
              </a:rPr>
              <a:t>“Finally, all of you be of one mind, having compassion for one another; love as brothers, be tenderhearted, be courteous; </a:t>
            </a:r>
          </a:p>
        </p:txBody>
      </p:sp>
    </p:spTree>
    <p:extLst>
      <p:ext uri="{BB962C8B-B14F-4D97-AF65-F5344CB8AC3E}">
        <p14:creationId xmlns:p14="http://schemas.microsoft.com/office/powerpoint/2010/main" val="3109498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D7722-4AEC-432C-98C9-3040ABC4D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1 Peter 3:9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6D71E-884F-4B9A-9DD6-6B9D8262E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400" dirty="0">
                <a:latin typeface="Arial Rounded MT Bold" panose="020F0704030504030204" pitchFamily="34" charset="0"/>
              </a:rPr>
              <a:t>“not returning evil for evil or reviling for reviling, but on the contrary blessing, knowing that you were called to this, that you may inherit a blessing.”</a:t>
            </a:r>
          </a:p>
        </p:txBody>
      </p:sp>
    </p:spTree>
    <p:extLst>
      <p:ext uri="{BB962C8B-B14F-4D97-AF65-F5344CB8AC3E}">
        <p14:creationId xmlns:p14="http://schemas.microsoft.com/office/powerpoint/2010/main" val="3949480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D7722-4AEC-432C-98C9-3040ABC4D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1 Peter 3:10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6D71E-884F-4B9A-9DD6-6B9D8262E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latin typeface="Arial Rounded MT Bold" panose="020F0704030504030204" pitchFamily="34" charset="0"/>
              </a:rPr>
              <a:t>“For ‘He who would love life and see good days, let him refrain his tongue from evil, and </a:t>
            </a:r>
            <a:r>
              <a:rPr lang="en-US" sz="4400" b="1" u="sng" dirty="0">
                <a:latin typeface="Arial Rounded MT Bold" panose="020F0704030504030204" pitchFamily="34" charset="0"/>
              </a:rPr>
              <a:t>his lips from speaking deceit</a:t>
            </a:r>
            <a:r>
              <a:rPr lang="en-US" sz="4400" dirty="0">
                <a:latin typeface="Arial Rounded MT Bold" panose="020F0704030504030204" pitchFamily="34" charset="0"/>
              </a:rPr>
              <a:t>.” </a:t>
            </a:r>
          </a:p>
        </p:txBody>
      </p:sp>
    </p:spTree>
    <p:extLst>
      <p:ext uri="{BB962C8B-B14F-4D97-AF65-F5344CB8AC3E}">
        <p14:creationId xmlns:p14="http://schemas.microsoft.com/office/powerpoint/2010/main" val="3741865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D7722-4AEC-432C-98C9-3040ABC4D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1 Peter 3:11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6D71E-884F-4B9A-9DD6-6B9D8262E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latin typeface="Arial Rounded MT Bold" panose="020F0704030504030204" pitchFamily="34" charset="0"/>
              </a:rPr>
              <a:t>“Let him turn away from evil and do good; </a:t>
            </a:r>
            <a:r>
              <a:rPr lang="en-US" sz="4400" b="1" u="sng" dirty="0">
                <a:latin typeface="Arial Rounded MT Bold" panose="020F0704030504030204" pitchFamily="34" charset="0"/>
              </a:rPr>
              <a:t>Let him seek peace</a:t>
            </a:r>
            <a:r>
              <a:rPr lang="en-US" sz="4400" dirty="0">
                <a:latin typeface="Arial Rounded MT Bold" panose="020F0704030504030204" pitchFamily="34" charset="0"/>
              </a:rPr>
              <a:t> and pursue it.”</a:t>
            </a:r>
          </a:p>
        </p:txBody>
      </p:sp>
    </p:spTree>
    <p:extLst>
      <p:ext uri="{BB962C8B-B14F-4D97-AF65-F5344CB8AC3E}">
        <p14:creationId xmlns:p14="http://schemas.microsoft.com/office/powerpoint/2010/main" val="3559674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D7722-4AEC-432C-98C9-3040ABC4D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1 Peter 3:12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6D71E-884F-4B9A-9DD6-6B9D8262E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400" dirty="0">
                <a:latin typeface="Arial Rounded MT Bold" panose="020F0704030504030204" pitchFamily="34" charset="0"/>
              </a:rPr>
              <a:t>“For the eyes of the Lord are on the righteous, and His ears are open to their prayers; But the face of the Lord is against those who do evil.” </a:t>
            </a:r>
          </a:p>
        </p:txBody>
      </p:sp>
    </p:spTree>
    <p:extLst>
      <p:ext uri="{BB962C8B-B14F-4D97-AF65-F5344CB8AC3E}">
        <p14:creationId xmlns:p14="http://schemas.microsoft.com/office/powerpoint/2010/main" val="2501096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82C4619-75EC-4A0D-B434-02C1ADF96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7600" dirty="0">
                <a:latin typeface="Arial Rounded MT Bold" panose="020F0704030504030204" pitchFamily="34" charset="0"/>
              </a:rPr>
              <a:t>The Tongue Can Defile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C957AD-7FDA-47D3-A86C-B3E03EC01E9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Arial Rounded MT Bold" panose="020F0704030504030204" pitchFamily="34" charset="0"/>
              </a:rPr>
              <a:t>Mark 7:20-23</a:t>
            </a:r>
          </a:p>
        </p:txBody>
      </p:sp>
    </p:spTree>
    <p:extLst>
      <p:ext uri="{BB962C8B-B14F-4D97-AF65-F5344CB8AC3E}">
        <p14:creationId xmlns:p14="http://schemas.microsoft.com/office/powerpoint/2010/main" val="6574718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AB946B"/>
      </a:accent1>
      <a:accent2>
        <a:srgbClr val="C04F32"/>
      </a:accent2>
      <a:accent3>
        <a:srgbClr val="DD8C3C"/>
      </a:accent3>
      <a:accent4>
        <a:srgbClr val="8E684C"/>
      </a:accent4>
      <a:accent5>
        <a:srgbClr val="CBAF62"/>
      </a:accent5>
      <a:accent6>
        <a:srgbClr val="803348"/>
      </a:accent6>
      <a:hlink>
        <a:srgbClr val="86724D"/>
      </a:hlink>
      <a:folHlink>
        <a:srgbClr val="B99E84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A2BEDC8B-F191-493B-BA33-0F4F800A89D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203</TotalTime>
  <Words>693</Words>
  <Application>Microsoft Office PowerPoint</Application>
  <PresentationFormat>Widescreen</PresentationFormat>
  <Paragraphs>62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Arial Rounded MT Bold</vt:lpstr>
      <vt:lpstr>Garamond</vt:lpstr>
      <vt:lpstr>Organic</vt:lpstr>
      <vt:lpstr>PowerPoint Presentation</vt:lpstr>
      <vt:lpstr>Lying</vt:lpstr>
      <vt:lpstr>Lying</vt:lpstr>
      <vt:lpstr>1 Peter 3:8</vt:lpstr>
      <vt:lpstr>1 Peter 3:9</vt:lpstr>
      <vt:lpstr>1 Peter 3:10</vt:lpstr>
      <vt:lpstr>1 Peter 3:11</vt:lpstr>
      <vt:lpstr>1 Peter 3:12</vt:lpstr>
      <vt:lpstr>The Tongue Can Defile</vt:lpstr>
      <vt:lpstr>Mark 7:20</vt:lpstr>
      <vt:lpstr>Mark 7:21</vt:lpstr>
      <vt:lpstr>Mark 7:22</vt:lpstr>
      <vt:lpstr>Mark 7:23</vt:lpstr>
      <vt:lpstr>Truth is Essential</vt:lpstr>
      <vt:lpstr>Psalm 15:2</vt:lpstr>
      <vt:lpstr>Psalm 15:3</vt:lpstr>
      <vt:lpstr>Proverbs 10:18</vt:lpstr>
      <vt:lpstr>Proverbs 10:19</vt:lpstr>
      <vt:lpstr>The Power of the Tongue</vt:lpstr>
      <vt:lpstr>James 3:2</vt:lpstr>
      <vt:lpstr>James 3:3</vt:lpstr>
      <vt:lpstr>James 3:4</vt:lpstr>
      <vt:lpstr>James 3:5</vt:lpstr>
      <vt:lpstr>James 3:6</vt:lpstr>
      <vt:lpstr>James 3:7</vt:lpstr>
      <vt:lpstr>James 3:8</vt:lpstr>
      <vt:lpstr>James 3:9</vt:lpstr>
      <vt:lpstr>James 3:10</vt:lpstr>
      <vt:lpstr>James 3:11</vt:lpstr>
      <vt:lpstr>James 3:12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Ridgeway</dc:creator>
  <cp:lastModifiedBy>Jason Ridgeway</cp:lastModifiedBy>
  <cp:revision>12</cp:revision>
  <dcterms:created xsi:type="dcterms:W3CDTF">2020-03-26T18:48:40Z</dcterms:created>
  <dcterms:modified xsi:type="dcterms:W3CDTF">2020-04-29T16:13:10Z</dcterms:modified>
</cp:coreProperties>
</file>