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  <p:sldId id="257" r:id="rId3"/>
    <p:sldId id="258" r:id="rId4"/>
    <p:sldId id="259" r:id="rId5"/>
    <p:sldId id="273" r:id="rId6"/>
    <p:sldId id="260" r:id="rId7"/>
    <p:sldId id="261" r:id="rId8"/>
    <p:sldId id="274" r:id="rId9"/>
    <p:sldId id="262" r:id="rId10"/>
    <p:sldId id="263" r:id="rId11"/>
    <p:sldId id="264" r:id="rId12"/>
    <p:sldId id="265" r:id="rId13"/>
    <p:sldId id="275" r:id="rId14"/>
    <p:sldId id="267" r:id="rId15"/>
    <p:sldId id="268" r:id="rId16"/>
    <p:sldId id="269" r:id="rId17"/>
    <p:sldId id="270" r:id="rId18"/>
    <p:sldId id="271" r:id="rId19"/>
    <p:sldId id="276" r:id="rId20"/>
    <p:sldId id="277" r:id="rId21"/>
    <p:sldId id="278" r:id="rId22"/>
    <p:sldId id="279" r:id="rId23"/>
    <p:sldId id="272" r:id="rId24"/>
    <p:sldId id="266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951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498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85787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445510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97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1241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4253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173084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2603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99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704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782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1100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866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13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835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662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1FF2336-D771-468B-A35A-0F28F6B3C89F}" type="datetimeFigureOut">
              <a:rPr lang="en-US" smtClean="0"/>
              <a:t>3/26/2020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A183CA5D-08A3-404F-A380-DBA52D646A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35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  <p:sldLayoutId id="2147483763" r:id="rId13"/>
    <p:sldLayoutId id="2147483764" r:id="rId14"/>
    <p:sldLayoutId id="2147483765" r:id="rId15"/>
    <p:sldLayoutId id="2147483766" r:id="rId16"/>
    <p:sldLayoutId id="2147483767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CBD21B-4907-4AC8-BF97-0D56964D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E7F19B-C358-41DB-8A72-6C527B10E463}"/>
              </a:ext>
            </a:extLst>
          </p:cNvPr>
          <p:cNvSpPr txBox="1"/>
          <p:nvPr/>
        </p:nvSpPr>
        <p:spPr>
          <a:xfrm>
            <a:off x="533400" y="1469573"/>
            <a:ext cx="7565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 Devil’s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10487E-8A4D-4079-BA5B-484865961A97}"/>
              </a:ext>
            </a:extLst>
          </p:cNvPr>
          <p:cNvSpPr txBox="1"/>
          <p:nvPr/>
        </p:nvSpPr>
        <p:spPr>
          <a:xfrm>
            <a:off x="5290457" y="5138057"/>
            <a:ext cx="493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 Rounded MT Bold" panose="020F0704030504030204" pitchFamily="34" charset="0"/>
              </a:rPr>
              <a:t>Temptation</a:t>
            </a:r>
          </a:p>
        </p:txBody>
      </p:sp>
    </p:spTree>
    <p:extLst>
      <p:ext uri="{BB962C8B-B14F-4D97-AF65-F5344CB8AC3E}">
        <p14:creationId xmlns:p14="http://schemas.microsoft.com/office/powerpoint/2010/main" val="27665652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 the devil said to Him, ‘All this authority I will give You, and their glory; for this has been delivered to me, and I give it to whomever I wish.’”</a:t>
            </a:r>
          </a:p>
        </p:txBody>
      </p:sp>
    </p:spTree>
    <p:extLst>
      <p:ext uri="{BB962C8B-B14F-4D97-AF65-F5344CB8AC3E}">
        <p14:creationId xmlns:p14="http://schemas.microsoft.com/office/powerpoint/2010/main" val="17049651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“Therefore, if You will worship before me, all will be Yours.”</a:t>
            </a:r>
          </a:p>
        </p:txBody>
      </p:sp>
    </p:spTree>
    <p:extLst>
      <p:ext uri="{BB962C8B-B14F-4D97-AF65-F5344CB8AC3E}">
        <p14:creationId xmlns:p14="http://schemas.microsoft.com/office/powerpoint/2010/main" val="1982462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 Jesus answered and said to him, ‘Get behind Me, Satan! For it is written, ‘You shall worship the Lord your God, and Him only you shall serve.’”</a:t>
            </a:r>
          </a:p>
        </p:txBody>
      </p:sp>
    </p:spTree>
    <p:extLst>
      <p:ext uri="{BB962C8B-B14F-4D97-AF65-F5344CB8AC3E}">
        <p14:creationId xmlns:p14="http://schemas.microsoft.com/office/powerpoint/2010/main" val="18923119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C4619-75EC-4A0D-B434-02C1ADF9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600" dirty="0">
                <a:latin typeface="Arial Rounded MT Bold" panose="020F0704030504030204" pitchFamily="34" charset="0"/>
              </a:rPr>
              <a:t>Pride of Life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957AD-7FDA-47D3-A86C-B3E03EC01E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Luke 4:9-12</a:t>
            </a:r>
          </a:p>
        </p:txBody>
      </p:sp>
    </p:spTree>
    <p:extLst>
      <p:ext uri="{BB962C8B-B14F-4D97-AF65-F5344CB8AC3E}">
        <p14:creationId xmlns:p14="http://schemas.microsoft.com/office/powerpoint/2010/main" val="2122042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“Then he brought Him to Jerusalem, set Him on the pinnacle of the temple, and said to Him, ‘If You are the Son of God, throw Yourself down from here.”</a:t>
            </a:r>
          </a:p>
        </p:txBody>
      </p:sp>
    </p:spTree>
    <p:extLst>
      <p:ext uri="{BB962C8B-B14F-4D97-AF65-F5344CB8AC3E}">
        <p14:creationId xmlns:p14="http://schemas.microsoft.com/office/powerpoint/2010/main" val="14512481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“For it is written: ‘He shall give His angels charge over you, to keep you.’”</a:t>
            </a:r>
          </a:p>
        </p:txBody>
      </p:sp>
    </p:spTree>
    <p:extLst>
      <p:ext uri="{BB962C8B-B14F-4D97-AF65-F5344CB8AC3E}">
        <p14:creationId xmlns:p14="http://schemas.microsoft.com/office/powerpoint/2010/main" val="565501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“and, ‘In their hands they shall bear you up, Lest you dash your foot against a stone.’”</a:t>
            </a:r>
          </a:p>
        </p:txBody>
      </p:sp>
    </p:spTree>
    <p:extLst>
      <p:ext uri="{BB962C8B-B14F-4D97-AF65-F5344CB8AC3E}">
        <p14:creationId xmlns:p14="http://schemas.microsoft.com/office/powerpoint/2010/main" val="22528180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 Jesus answered and said to him, ‘It has been said, ‘You shall not tempt the Lord your God.’”</a:t>
            </a:r>
          </a:p>
        </p:txBody>
      </p:sp>
    </p:spTree>
    <p:extLst>
      <p:ext uri="{BB962C8B-B14F-4D97-AF65-F5344CB8AC3E}">
        <p14:creationId xmlns:p14="http://schemas.microsoft.com/office/powerpoint/2010/main" val="7415274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“Now when the devil had ended every temptation, he departed from Him until an opportune time.” </a:t>
            </a:r>
          </a:p>
        </p:txBody>
      </p:sp>
    </p:spTree>
    <p:extLst>
      <p:ext uri="{BB962C8B-B14F-4D97-AF65-F5344CB8AC3E}">
        <p14:creationId xmlns:p14="http://schemas.microsoft.com/office/powerpoint/2010/main" val="25725155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4:7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“Therefore submit to God.  Resist the devil and he will flee from you.” </a:t>
            </a:r>
          </a:p>
        </p:txBody>
      </p:sp>
    </p:spTree>
    <p:extLst>
      <p:ext uri="{BB962C8B-B14F-4D97-AF65-F5344CB8AC3E}">
        <p14:creationId xmlns:p14="http://schemas.microsoft.com/office/powerpoint/2010/main" val="22571922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29B03F-E8D6-4320-8738-68B992324E0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Temptations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8E3B27-1E08-4452-8939-8BC6CDF05B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How the devil tempts us</a:t>
            </a:r>
          </a:p>
        </p:txBody>
      </p:sp>
    </p:spTree>
    <p:extLst>
      <p:ext uri="{BB962C8B-B14F-4D97-AF65-F5344CB8AC3E}">
        <p14:creationId xmlns:p14="http://schemas.microsoft.com/office/powerpoint/2010/main" val="14054482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4:8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“Draw near to God and He will draw near to you.  Cleanse your hands, you sinners; and purify your hearts, you double-minded.”</a:t>
            </a:r>
          </a:p>
        </p:txBody>
      </p:sp>
    </p:spTree>
    <p:extLst>
      <p:ext uri="{BB962C8B-B14F-4D97-AF65-F5344CB8AC3E}">
        <p14:creationId xmlns:p14="http://schemas.microsoft.com/office/powerpoint/2010/main" val="4167715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4:9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“Lament and mourn and weep!  Let your laughter be turned to mourning and your joy to gloom.”</a:t>
            </a:r>
          </a:p>
        </p:txBody>
      </p:sp>
    </p:spTree>
    <p:extLst>
      <p:ext uri="{BB962C8B-B14F-4D97-AF65-F5344CB8AC3E}">
        <p14:creationId xmlns:p14="http://schemas.microsoft.com/office/powerpoint/2010/main" val="246872402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James 4:10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“Humble yourselves in the sight of the Lord, and He will lift you up.” </a:t>
            </a:r>
          </a:p>
        </p:txBody>
      </p:sp>
    </p:spTree>
    <p:extLst>
      <p:ext uri="{BB962C8B-B14F-4D97-AF65-F5344CB8AC3E}">
        <p14:creationId xmlns:p14="http://schemas.microsoft.com/office/powerpoint/2010/main" val="2905363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8CBD21B-4907-4AC8-BF97-0D56964D0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DE7F19B-C358-41DB-8A72-6C527B10E463}"/>
              </a:ext>
            </a:extLst>
          </p:cNvPr>
          <p:cNvSpPr txBox="1"/>
          <p:nvPr/>
        </p:nvSpPr>
        <p:spPr>
          <a:xfrm>
            <a:off x="533400" y="1469573"/>
            <a:ext cx="756557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The Devil’s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10487E-8A4D-4079-BA5B-484865961A97}"/>
              </a:ext>
            </a:extLst>
          </p:cNvPr>
          <p:cNvSpPr txBox="1"/>
          <p:nvPr/>
        </p:nvSpPr>
        <p:spPr>
          <a:xfrm>
            <a:off x="5290457" y="5138057"/>
            <a:ext cx="49312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latin typeface="Arial Rounded MT Bold" panose="020F0704030504030204" pitchFamily="34" charset="0"/>
              </a:rPr>
              <a:t>Temptation</a:t>
            </a:r>
          </a:p>
        </p:txBody>
      </p:sp>
    </p:spTree>
    <p:extLst>
      <p:ext uri="{BB962C8B-B14F-4D97-AF65-F5344CB8AC3E}">
        <p14:creationId xmlns:p14="http://schemas.microsoft.com/office/powerpoint/2010/main" val="287103638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4B140-B62D-46C5-9432-5AE2AE266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5BF02-1769-4F07-9BF1-59F7904198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252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“Then Jesus, being filled with the Holy Spirit, returned from the Jordan and was led by the Spirit into the wilderness.”</a:t>
            </a:r>
          </a:p>
        </p:txBody>
      </p:sp>
    </p:spTree>
    <p:extLst>
      <p:ext uri="{BB962C8B-B14F-4D97-AF65-F5344CB8AC3E}">
        <p14:creationId xmlns:p14="http://schemas.microsoft.com/office/powerpoint/2010/main" val="3109498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“being tempted for forty days by the devil.  And in those days He ate nothing, and afterward, when they had ended, He was hungry.”</a:t>
            </a:r>
          </a:p>
        </p:txBody>
      </p:sp>
    </p:spTree>
    <p:extLst>
      <p:ext uri="{BB962C8B-B14F-4D97-AF65-F5344CB8AC3E}">
        <p14:creationId xmlns:p14="http://schemas.microsoft.com/office/powerpoint/2010/main" val="39494805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C4619-75EC-4A0D-B434-02C1ADF9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600" dirty="0">
                <a:latin typeface="Arial Rounded MT Bold" panose="020F0704030504030204" pitchFamily="34" charset="0"/>
              </a:rPr>
              <a:t>Lust of the Flesh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957AD-7FDA-47D3-A86C-B3E03EC01E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Luke 4:3-4</a:t>
            </a:r>
          </a:p>
        </p:txBody>
      </p:sp>
    </p:spTree>
    <p:extLst>
      <p:ext uri="{BB962C8B-B14F-4D97-AF65-F5344CB8AC3E}">
        <p14:creationId xmlns:p14="http://schemas.microsoft.com/office/powerpoint/2010/main" val="65747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“And the devil said to Him, ‘If You are the Son of God, command this stone to become bread.”</a:t>
            </a:r>
          </a:p>
        </p:txBody>
      </p:sp>
    </p:spTree>
    <p:extLst>
      <p:ext uri="{BB962C8B-B14F-4D97-AF65-F5344CB8AC3E}">
        <p14:creationId xmlns:p14="http://schemas.microsoft.com/office/powerpoint/2010/main" val="18072822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“But Jesus answered him, saying, ‘It is written, ‘Man shall not live by bread alone, but by every word of God.’”</a:t>
            </a:r>
          </a:p>
        </p:txBody>
      </p:sp>
    </p:spTree>
    <p:extLst>
      <p:ext uri="{BB962C8B-B14F-4D97-AF65-F5344CB8AC3E}">
        <p14:creationId xmlns:p14="http://schemas.microsoft.com/office/powerpoint/2010/main" val="25717705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C4619-75EC-4A0D-B434-02C1ADF96B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600" dirty="0">
                <a:latin typeface="Arial Rounded MT Bold" panose="020F0704030504030204" pitchFamily="34" charset="0"/>
              </a:rPr>
              <a:t>Lust of the Eyes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7C957AD-7FDA-47D3-A86C-B3E03EC01E9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latin typeface="Arial Rounded MT Bold" panose="020F0704030504030204" pitchFamily="34" charset="0"/>
              </a:rPr>
              <a:t>Luke 4:5-8</a:t>
            </a:r>
          </a:p>
        </p:txBody>
      </p:sp>
    </p:spTree>
    <p:extLst>
      <p:ext uri="{BB962C8B-B14F-4D97-AF65-F5344CB8AC3E}">
        <p14:creationId xmlns:p14="http://schemas.microsoft.com/office/powerpoint/2010/main" val="30422194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D7722-4AEC-432C-98C9-3040ABC4D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Luke 4:5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36D71E-884F-4B9A-9DD6-6B9D8262E9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latin typeface="Arial Rounded MT Bold" panose="020F0704030504030204" pitchFamily="34" charset="0"/>
              </a:rPr>
              <a:t>“Then the devil, taking Him up on a high mountain, showed Him all the kingdoms of the world in a moment of time.” </a:t>
            </a:r>
          </a:p>
        </p:txBody>
      </p:sp>
    </p:spTree>
    <p:extLst>
      <p:ext uri="{BB962C8B-B14F-4D97-AF65-F5344CB8AC3E}">
        <p14:creationId xmlns:p14="http://schemas.microsoft.com/office/powerpoint/2010/main" val="8828951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38</TotalTime>
  <Words>492</Words>
  <Application>Microsoft Office PowerPoint</Application>
  <PresentationFormat>Widescreen</PresentationFormat>
  <Paragraphs>46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8" baseType="lpstr">
      <vt:lpstr>Arial</vt:lpstr>
      <vt:lpstr>Arial Rounded MT Bold</vt:lpstr>
      <vt:lpstr>Garamond</vt:lpstr>
      <vt:lpstr>Organic</vt:lpstr>
      <vt:lpstr>PowerPoint Presentation</vt:lpstr>
      <vt:lpstr>Temptations</vt:lpstr>
      <vt:lpstr>Luke 4:1</vt:lpstr>
      <vt:lpstr>Luke 4:2</vt:lpstr>
      <vt:lpstr>Lust of the Flesh</vt:lpstr>
      <vt:lpstr>Luke 4:3</vt:lpstr>
      <vt:lpstr>Luke 4:4</vt:lpstr>
      <vt:lpstr>Lust of the Eyes</vt:lpstr>
      <vt:lpstr>Luke 4:5</vt:lpstr>
      <vt:lpstr>Luke 4:6</vt:lpstr>
      <vt:lpstr>Luke 4:7</vt:lpstr>
      <vt:lpstr>Luke 4:8</vt:lpstr>
      <vt:lpstr>Pride of Life</vt:lpstr>
      <vt:lpstr>Luke 4:9</vt:lpstr>
      <vt:lpstr>Luke 4:10</vt:lpstr>
      <vt:lpstr>Luke 4:11</vt:lpstr>
      <vt:lpstr>Luke 4:12</vt:lpstr>
      <vt:lpstr>Luke 4:13</vt:lpstr>
      <vt:lpstr>James 4:7</vt:lpstr>
      <vt:lpstr>James 4:8</vt:lpstr>
      <vt:lpstr>James 4:9</vt:lpstr>
      <vt:lpstr>James 4:10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Ridgeway</dc:creator>
  <cp:lastModifiedBy>Jason Ridgeway</cp:lastModifiedBy>
  <cp:revision>5</cp:revision>
  <dcterms:created xsi:type="dcterms:W3CDTF">2020-03-26T18:48:40Z</dcterms:created>
  <dcterms:modified xsi:type="dcterms:W3CDTF">2020-03-26T19:26:41Z</dcterms:modified>
</cp:coreProperties>
</file>