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5" r:id="rId17"/>
    <p:sldId id="276" r:id="rId18"/>
    <p:sldId id="277" r:id="rId19"/>
    <p:sldId id="274" r:id="rId20"/>
    <p:sldId id="278" r:id="rId21"/>
    <p:sldId id="279" r:id="rId22"/>
    <p:sldId id="280" r:id="rId23"/>
    <p:sldId id="281" r:id="rId24"/>
    <p:sldId id="282" r:id="rId25"/>
    <p:sldId id="273" r:id="rId26"/>
    <p:sldId id="283" r:id="rId27"/>
    <p:sldId id="285" r:id="rId28"/>
    <p:sldId id="284"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3C3FFFEE-5D0F-493B-AB2A-377DA82A4F6D}" type="datetimeFigureOut">
              <a:rPr lang="en-US" smtClean="0"/>
              <a:t>5/9/2020</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3C9E6F1B-064E-4A68-B1BB-9C0CCCB37670}" type="slidenum">
              <a:rPr lang="en-US" smtClean="0"/>
              <a:t>‹#›</a:t>
            </a:fld>
            <a:endParaRPr lang="en-US"/>
          </a:p>
        </p:txBody>
      </p:sp>
    </p:spTree>
    <p:extLst>
      <p:ext uri="{BB962C8B-B14F-4D97-AF65-F5344CB8AC3E}">
        <p14:creationId xmlns:p14="http://schemas.microsoft.com/office/powerpoint/2010/main" val="3293653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3FFFEE-5D0F-493B-AB2A-377DA82A4F6D}" type="datetimeFigureOut">
              <a:rPr lang="en-US" smtClean="0"/>
              <a:t>5/9/2020</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107890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C3FFFEE-5D0F-493B-AB2A-377DA82A4F6D}" type="datetimeFigureOut">
              <a:rPr lang="en-US" smtClean="0"/>
              <a:t>5/9/2020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1632183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C3FFFEE-5D0F-493B-AB2A-377DA82A4F6D}" type="datetimeFigureOut">
              <a:rPr lang="en-US" smtClean="0"/>
              <a:t>5/9/2020</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425752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3FFFEE-5D0F-493B-AB2A-377DA82A4F6D}" type="datetimeFigureOut">
              <a:rPr lang="en-US" smtClean="0"/>
              <a:t>5/9/2020</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2934874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3FFFEE-5D0F-493B-AB2A-377DA82A4F6D}" type="datetimeFigureOut">
              <a:rPr lang="en-US" smtClean="0"/>
              <a:t>5/9/2020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3804136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3FFFEE-5D0F-493B-AB2A-377DA82A4F6D}" type="datetimeFigureOut">
              <a:rPr lang="en-US" smtClean="0"/>
              <a:t>5/9/2020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1280798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3FFFEE-5D0F-493B-AB2A-377DA82A4F6D}" type="datetimeFigureOut">
              <a:rPr lang="en-US" smtClean="0"/>
              <a:t>5/9/2020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3153340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3FFFEE-5D0F-493B-AB2A-377DA82A4F6D}" type="datetimeFigureOut">
              <a:rPr lang="en-US" smtClean="0"/>
              <a:t>5/9/2020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2192848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3FFFEE-5D0F-493B-AB2A-377DA82A4F6D}" type="datetimeFigureOut">
              <a:rPr lang="en-US" smtClean="0"/>
              <a:t>5/9/2020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1152104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3FFFEE-5D0F-493B-AB2A-377DA82A4F6D}" type="datetimeFigureOut">
              <a:rPr lang="en-US" smtClean="0"/>
              <a:t>5/9/2020</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2219604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3FFFEE-5D0F-493B-AB2A-377DA82A4F6D}" type="datetimeFigureOut">
              <a:rPr lang="en-US" smtClean="0"/>
              <a:t>5/9/2020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302222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3FFFEE-5D0F-493B-AB2A-377DA82A4F6D}" type="datetimeFigureOut">
              <a:rPr lang="en-US" smtClean="0"/>
              <a:t>5/9/2020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2125468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3FFFEE-5D0F-493B-AB2A-377DA82A4F6D}" type="datetimeFigureOut">
              <a:rPr lang="en-US" smtClean="0"/>
              <a:t>5/9/2020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2417365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FFFEE-5D0F-493B-AB2A-377DA82A4F6D}" type="datetimeFigureOut">
              <a:rPr lang="en-US" smtClean="0"/>
              <a:t>5/9/2020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1174808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3FFFEE-5D0F-493B-AB2A-377DA82A4F6D}" type="datetimeFigureOut">
              <a:rPr lang="en-US" smtClean="0"/>
              <a:t>5/9/2020</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2114793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3FFFEE-5D0F-493B-AB2A-377DA82A4F6D}" type="datetimeFigureOut">
              <a:rPr lang="en-US" smtClean="0"/>
              <a:t>5/9/2020</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C9E6F1B-064E-4A68-B1BB-9C0CCCB37670}" type="slidenum">
              <a:rPr lang="en-US" smtClean="0"/>
              <a:t>‹#›</a:t>
            </a:fld>
            <a:endParaRPr lang="en-US"/>
          </a:p>
        </p:txBody>
      </p:sp>
    </p:spTree>
    <p:extLst>
      <p:ext uri="{BB962C8B-B14F-4D97-AF65-F5344CB8AC3E}">
        <p14:creationId xmlns:p14="http://schemas.microsoft.com/office/powerpoint/2010/main" val="2468183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3C3FFFEE-5D0F-493B-AB2A-377DA82A4F6D}" type="datetimeFigureOut">
              <a:rPr lang="en-US" smtClean="0"/>
              <a:t>5/9/2020</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3C9E6F1B-064E-4A68-B1BB-9C0CCCB37670}" type="slidenum">
              <a:rPr lang="en-US" smtClean="0"/>
              <a:t>‹#›</a:t>
            </a:fld>
            <a:endParaRPr lang="en-US"/>
          </a:p>
        </p:txBody>
      </p:sp>
    </p:spTree>
    <p:extLst>
      <p:ext uri="{BB962C8B-B14F-4D97-AF65-F5344CB8AC3E}">
        <p14:creationId xmlns:p14="http://schemas.microsoft.com/office/powerpoint/2010/main" val="134559854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ABC8C04-4B29-4C16-AF73-0253AFD3052F}"/>
              </a:ext>
            </a:extLst>
          </p:cNvPr>
          <p:cNvPicPr>
            <a:picLocks noChangeAspect="1"/>
          </p:cNvPicPr>
          <p:nvPr/>
        </p:nvPicPr>
        <p:blipFill rotWithShape="1">
          <a:blip r:embed="rId2">
            <a:extLst>
              <a:ext uri="{28A0092B-C50C-407E-A947-70E740481C1C}">
                <a14:useLocalDpi xmlns:a14="http://schemas.microsoft.com/office/drawing/2010/main" val="0"/>
              </a:ext>
            </a:extLst>
          </a:blip>
          <a:srcRect t="2811" b="2811"/>
          <a:stretch/>
        </p:blipFill>
        <p:spPr>
          <a:xfrm>
            <a:off x="0" y="0"/>
            <a:ext cx="12192000" cy="6858000"/>
          </a:xfrm>
          <a:prstGeom prst="rect">
            <a:avLst/>
          </a:prstGeom>
        </p:spPr>
      </p:pic>
    </p:spTree>
    <p:extLst>
      <p:ext uri="{BB962C8B-B14F-4D97-AF65-F5344CB8AC3E}">
        <p14:creationId xmlns:p14="http://schemas.microsoft.com/office/powerpoint/2010/main" val="2972065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D821-EA58-4383-B276-4C0538B37F80}"/>
              </a:ext>
            </a:extLst>
          </p:cNvPr>
          <p:cNvSpPr>
            <a:spLocks noGrp="1"/>
          </p:cNvSpPr>
          <p:nvPr>
            <p:ph type="title"/>
          </p:nvPr>
        </p:nvSpPr>
        <p:spPr/>
        <p:txBody>
          <a:bodyPr/>
          <a:lstStyle/>
          <a:p>
            <a:r>
              <a:rPr lang="en-US" sz="8000" b="1" dirty="0">
                <a:effectLst>
                  <a:outerShdw blurRad="38100" dist="38100" dir="2700000" algn="tl">
                    <a:srgbClr val="000000">
                      <a:alpha val="43137"/>
                    </a:srgbClr>
                  </a:outerShdw>
                </a:effectLst>
              </a:rPr>
              <a:t>Justice</a:t>
            </a:r>
          </a:p>
        </p:txBody>
      </p:sp>
      <p:sp>
        <p:nvSpPr>
          <p:cNvPr id="3" name="Content Placeholder 2">
            <a:extLst>
              <a:ext uri="{FF2B5EF4-FFF2-40B4-BE49-F238E27FC236}">
                <a16:creationId xmlns:a16="http://schemas.microsoft.com/office/drawing/2014/main" id="{E35040E9-F5C2-430A-B8EA-9A80341C5C9C}"/>
              </a:ext>
            </a:extLst>
          </p:cNvPr>
          <p:cNvSpPr>
            <a:spLocks noGrp="1"/>
          </p:cNvSpPr>
          <p:nvPr>
            <p:ph idx="1"/>
          </p:nvPr>
        </p:nvSpPr>
        <p:spPr/>
        <p:txBody>
          <a:bodyPr>
            <a:normAutofit/>
          </a:bodyPr>
          <a:lstStyle/>
          <a:p>
            <a:pPr marL="0" indent="0">
              <a:buNone/>
            </a:pPr>
            <a:r>
              <a:rPr lang="en-US" sz="5400" dirty="0">
                <a:latin typeface="Arial" panose="020B0604020202020204" pitchFamily="34" charset="0"/>
                <a:cs typeface="Arial" panose="020B0604020202020204" pitchFamily="34" charset="0"/>
              </a:rPr>
              <a:t>“One day you will have kids, and I hope they turn out just like you.” </a:t>
            </a:r>
          </a:p>
        </p:txBody>
      </p:sp>
    </p:spTree>
    <p:extLst>
      <p:ext uri="{BB962C8B-B14F-4D97-AF65-F5344CB8AC3E}">
        <p14:creationId xmlns:p14="http://schemas.microsoft.com/office/powerpoint/2010/main" val="1957263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9EB0F0A-5E09-4F46-8E76-713BFD0D19B9}"/>
              </a:ext>
            </a:extLst>
          </p:cNvPr>
          <p:cNvSpPr>
            <a:spLocks noGrp="1"/>
          </p:cNvSpPr>
          <p:nvPr>
            <p:ph type="title"/>
          </p:nvPr>
        </p:nvSpPr>
        <p:spPr/>
        <p:txBody>
          <a:bodyPr/>
          <a:lstStyle/>
          <a:p>
            <a:r>
              <a:rPr lang="en-US" sz="10000" b="1" dirty="0">
                <a:effectLst>
                  <a:outerShdw blurRad="38100" dist="38100" dir="2700000" algn="tl">
                    <a:srgbClr val="000000">
                      <a:alpha val="43137"/>
                    </a:srgbClr>
                  </a:outerShdw>
                </a:effectLst>
              </a:rPr>
              <a:t>Hannah</a:t>
            </a:r>
          </a:p>
        </p:txBody>
      </p:sp>
      <p:sp>
        <p:nvSpPr>
          <p:cNvPr id="6" name="Text Placeholder 5">
            <a:extLst>
              <a:ext uri="{FF2B5EF4-FFF2-40B4-BE49-F238E27FC236}">
                <a16:creationId xmlns:a16="http://schemas.microsoft.com/office/drawing/2014/main" id="{FB59DC87-B78B-42A9-B9B5-9B5A6B067543}"/>
              </a:ext>
            </a:extLst>
          </p:cNvPr>
          <p:cNvSpPr>
            <a:spLocks noGrp="1"/>
          </p:cNvSpPr>
          <p:nvPr>
            <p:ph type="body" idx="1"/>
          </p:nvPr>
        </p:nvSpPr>
        <p:spPr/>
        <p:txBody>
          <a:bodyPr>
            <a:noAutofit/>
          </a:bodyPr>
          <a:lstStyle/>
          <a:p>
            <a:pPr algn="r"/>
            <a:r>
              <a:rPr lang="en-US" sz="6000" b="1" dirty="0">
                <a:ln>
                  <a:solidFill>
                    <a:schemeClr val="tx1"/>
                  </a:solidFill>
                </a:ln>
                <a:effectLst>
                  <a:outerShdw blurRad="38100" dist="38100" dir="2700000" algn="tl">
                    <a:srgbClr val="000000">
                      <a:alpha val="43137"/>
                    </a:srgbClr>
                  </a:outerShdw>
                </a:effectLst>
              </a:rPr>
              <a:t>1 Samuel 1</a:t>
            </a:r>
          </a:p>
        </p:txBody>
      </p:sp>
    </p:spTree>
    <p:extLst>
      <p:ext uri="{BB962C8B-B14F-4D97-AF65-F5344CB8AC3E}">
        <p14:creationId xmlns:p14="http://schemas.microsoft.com/office/powerpoint/2010/main" val="2389785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451552-80EE-458A-84D8-C48F4DACE267}"/>
              </a:ext>
            </a:extLst>
          </p:cNvPr>
          <p:cNvSpPr>
            <a:spLocks noGrp="1"/>
          </p:cNvSpPr>
          <p:nvPr>
            <p:ph type="title"/>
          </p:nvPr>
        </p:nvSpPr>
        <p:spPr>
          <a:xfrm>
            <a:off x="699247" y="2370667"/>
            <a:ext cx="9929307" cy="1822514"/>
          </a:xfrm>
        </p:spPr>
        <p:txBody>
          <a:bodyPr/>
          <a:lstStyle/>
          <a:p>
            <a:pPr algn="ctr"/>
            <a:r>
              <a:rPr lang="en-US" sz="6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Bring Your Burdens to the Lord</a:t>
            </a:r>
          </a:p>
        </p:txBody>
      </p:sp>
      <p:sp>
        <p:nvSpPr>
          <p:cNvPr id="5" name="Text Placeholder 4">
            <a:extLst>
              <a:ext uri="{FF2B5EF4-FFF2-40B4-BE49-F238E27FC236}">
                <a16:creationId xmlns:a16="http://schemas.microsoft.com/office/drawing/2014/main" id="{D275F9D6-BADF-4CBA-AA16-471D05EBA886}"/>
              </a:ext>
            </a:extLst>
          </p:cNvPr>
          <p:cNvSpPr>
            <a:spLocks noGrp="1"/>
          </p:cNvSpPr>
          <p:nvPr>
            <p:ph type="body" idx="1"/>
          </p:nvPr>
        </p:nvSpPr>
        <p:spPr/>
        <p:txBody>
          <a:bodyPr>
            <a:noAutofit/>
          </a:bodyPr>
          <a:lstStyle/>
          <a:p>
            <a:pPr algn="r"/>
            <a:r>
              <a:rPr lang="en-US" sz="6000" b="1" dirty="0">
                <a:ln>
                  <a:solidFill>
                    <a:schemeClr val="tx1"/>
                  </a:solidFill>
                </a:ln>
                <a:solidFill>
                  <a:srgbClr val="92D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Samuel 1:10-11</a:t>
            </a:r>
          </a:p>
        </p:txBody>
      </p:sp>
    </p:spTree>
    <p:extLst>
      <p:ext uri="{BB962C8B-B14F-4D97-AF65-F5344CB8AC3E}">
        <p14:creationId xmlns:p14="http://schemas.microsoft.com/office/powerpoint/2010/main" val="123721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1:10</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2603500"/>
            <a:ext cx="10205120" cy="3416300"/>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she was in bitterness of soul, and prayed to the Lord and wept in anguish.”</a:t>
            </a:r>
          </a:p>
        </p:txBody>
      </p:sp>
    </p:spTree>
    <p:extLst>
      <p:ext uri="{BB962C8B-B14F-4D97-AF65-F5344CB8AC3E}">
        <p14:creationId xmlns:p14="http://schemas.microsoft.com/office/powerpoint/2010/main" val="464757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1:11</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430306" y="2323652"/>
            <a:ext cx="11446136" cy="4534348"/>
          </a:xfrm>
        </p:spPr>
        <p:txBody>
          <a:bodyPr>
            <a:normAutofit fontScale="92500"/>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she made a vow and said, ‘O Lord of hosts, if You will indeed look on the affliction of Your maidservant and remember me, and not forget Your maidservant, but will give Your maidservant a male child, then I will give him to the Lord all the days of his life, and no razor shall come upon his head.”</a:t>
            </a:r>
          </a:p>
        </p:txBody>
      </p:sp>
    </p:spTree>
    <p:extLst>
      <p:ext uri="{BB962C8B-B14F-4D97-AF65-F5344CB8AC3E}">
        <p14:creationId xmlns:p14="http://schemas.microsoft.com/office/powerpoint/2010/main" val="3007515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451552-80EE-458A-84D8-C48F4DACE267}"/>
              </a:ext>
            </a:extLst>
          </p:cNvPr>
          <p:cNvSpPr>
            <a:spLocks noGrp="1"/>
          </p:cNvSpPr>
          <p:nvPr>
            <p:ph type="title"/>
          </p:nvPr>
        </p:nvSpPr>
        <p:spPr>
          <a:xfrm>
            <a:off x="699247" y="2370667"/>
            <a:ext cx="9929307" cy="1822514"/>
          </a:xfrm>
        </p:spPr>
        <p:txBody>
          <a:bodyPr/>
          <a:lstStyle/>
          <a:p>
            <a:pPr algn="ctr"/>
            <a:r>
              <a:rPr lang="en-US" sz="6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Control Belongs to the Lord</a:t>
            </a:r>
          </a:p>
        </p:txBody>
      </p:sp>
      <p:sp>
        <p:nvSpPr>
          <p:cNvPr id="5" name="Text Placeholder 4">
            <a:extLst>
              <a:ext uri="{FF2B5EF4-FFF2-40B4-BE49-F238E27FC236}">
                <a16:creationId xmlns:a16="http://schemas.microsoft.com/office/drawing/2014/main" id="{D275F9D6-BADF-4CBA-AA16-471D05EBA886}"/>
              </a:ext>
            </a:extLst>
          </p:cNvPr>
          <p:cNvSpPr>
            <a:spLocks noGrp="1"/>
          </p:cNvSpPr>
          <p:nvPr>
            <p:ph type="body" idx="1"/>
          </p:nvPr>
        </p:nvSpPr>
        <p:spPr/>
        <p:txBody>
          <a:bodyPr>
            <a:noAutofit/>
          </a:bodyPr>
          <a:lstStyle/>
          <a:p>
            <a:pPr algn="r"/>
            <a:r>
              <a:rPr lang="en-US" sz="6000" b="1" dirty="0">
                <a:ln>
                  <a:solidFill>
                    <a:schemeClr val="tx1"/>
                  </a:solidFill>
                </a:ln>
                <a:solidFill>
                  <a:srgbClr val="92D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Samuel 1:15-17</a:t>
            </a:r>
          </a:p>
        </p:txBody>
      </p:sp>
    </p:spTree>
    <p:extLst>
      <p:ext uri="{BB962C8B-B14F-4D97-AF65-F5344CB8AC3E}">
        <p14:creationId xmlns:p14="http://schemas.microsoft.com/office/powerpoint/2010/main" val="1638197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1:15</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2603499"/>
            <a:ext cx="10205120" cy="4001695"/>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Hannah answered and said, ‘No, my lord, I am a woman of sorrowful spirit.  I have drunk neither wine nor intoxicating drink, but have poured out my soul before the Lord.”</a:t>
            </a:r>
          </a:p>
        </p:txBody>
      </p:sp>
    </p:spTree>
    <p:extLst>
      <p:ext uri="{BB962C8B-B14F-4D97-AF65-F5344CB8AC3E}">
        <p14:creationId xmlns:p14="http://schemas.microsoft.com/office/powerpoint/2010/main" val="135500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1:16</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2603500"/>
            <a:ext cx="10205120" cy="3416300"/>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“Do not consider your maidservant a wicked woman, for out of the abundance of my complaint and grief I have spoken until now.” </a:t>
            </a:r>
          </a:p>
        </p:txBody>
      </p:sp>
    </p:spTree>
    <p:extLst>
      <p:ext uri="{BB962C8B-B14F-4D97-AF65-F5344CB8AC3E}">
        <p14:creationId xmlns:p14="http://schemas.microsoft.com/office/powerpoint/2010/main" val="3535665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1:17</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2603500"/>
            <a:ext cx="10205120" cy="4055484"/>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Eli answered and said, ‘Go in peace, and the God of Israel grant your petition which you have asked of Him.’” </a:t>
            </a:r>
          </a:p>
        </p:txBody>
      </p:sp>
    </p:spTree>
    <p:extLst>
      <p:ext uri="{BB962C8B-B14F-4D97-AF65-F5344CB8AC3E}">
        <p14:creationId xmlns:p14="http://schemas.microsoft.com/office/powerpoint/2010/main" val="1556661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451552-80EE-458A-84D8-C48F4DACE267}"/>
              </a:ext>
            </a:extLst>
          </p:cNvPr>
          <p:cNvSpPr>
            <a:spLocks noGrp="1"/>
          </p:cNvSpPr>
          <p:nvPr>
            <p:ph type="title"/>
          </p:nvPr>
        </p:nvSpPr>
        <p:spPr>
          <a:xfrm>
            <a:off x="699247" y="2370667"/>
            <a:ext cx="9929307" cy="1822514"/>
          </a:xfrm>
        </p:spPr>
        <p:txBody>
          <a:bodyPr/>
          <a:lstStyle/>
          <a:p>
            <a:pPr algn="ctr"/>
            <a:r>
              <a:rPr lang="en-US" sz="6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Bring the Next Generation to the Lord</a:t>
            </a:r>
          </a:p>
        </p:txBody>
      </p:sp>
      <p:sp>
        <p:nvSpPr>
          <p:cNvPr id="5" name="Text Placeholder 4">
            <a:extLst>
              <a:ext uri="{FF2B5EF4-FFF2-40B4-BE49-F238E27FC236}">
                <a16:creationId xmlns:a16="http://schemas.microsoft.com/office/drawing/2014/main" id="{D275F9D6-BADF-4CBA-AA16-471D05EBA886}"/>
              </a:ext>
            </a:extLst>
          </p:cNvPr>
          <p:cNvSpPr>
            <a:spLocks noGrp="1"/>
          </p:cNvSpPr>
          <p:nvPr>
            <p:ph type="body" idx="1"/>
          </p:nvPr>
        </p:nvSpPr>
        <p:spPr/>
        <p:txBody>
          <a:bodyPr>
            <a:noAutofit/>
          </a:bodyPr>
          <a:lstStyle/>
          <a:p>
            <a:pPr algn="r"/>
            <a:r>
              <a:rPr lang="en-US" sz="6000" b="1" dirty="0">
                <a:ln>
                  <a:solidFill>
                    <a:schemeClr val="tx1"/>
                  </a:solidFill>
                </a:ln>
                <a:solidFill>
                  <a:srgbClr val="92D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Samuel 1:24-28</a:t>
            </a:r>
          </a:p>
        </p:txBody>
      </p:sp>
    </p:spTree>
    <p:extLst>
      <p:ext uri="{BB962C8B-B14F-4D97-AF65-F5344CB8AC3E}">
        <p14:creationId xmlns:p14="http://schemas.microsoft.com/office/powerpoint/2010/main" val="140962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56A20-5148-4003-A7CF-6F885D778AE0}"/>
              </a:ext>
            </a:extLst>
          </p:cNvPr>
          <p:cNvSpPr>
            <a:spLocks noGrp="1"/>
          </p:cNvSpPr>
          <p:nvPr>
            <p:ph type="ctrTitle"/>
          </p:nvPr>
        </p:nvSpPr>
        <p:spPr>
          <a:xfrm>
            <a:off x="1154955" y="1065007"/>
            <a:ext cx="9914664" cy="3712374"/>
          </a:xfrm>
        </p:spPr>
        <p:txBody>
          <a:bodyPr/>
          <a:lstStyle/>
          <a:p>
            <a:r>
              <a:rPr lang="en-US" sz="8000" b="1" dirty="0">
                <a:effectLst>
                  <a:outerShdw blurRad="38100" dist="38100" dir="2700000" algn="tl">
                    <a:srgbClr val="000000">
                      <a:alpha val="43137"/>
                    </a:srgbClr>
                  </a:outerShdw>
                </a:effectLst>
              </a:rPr>
              <a:t>Things Our Mothers Taught Us</a:t>
            </a:r>
          </a:p>
        </p:txBody>
      </p:sp>
      <p:sp>
        <p:nvSpPr>
          <p:cNvPr id="3" name="Subtitle 2">
            <a:extLst>
              <a:ext uri="{FF2B5EF4-FFF2-40B4-BE49-F238E27FC236}">
                <a16:creationId xmlns:a16="http://schemas.microsoft.com/office/drawing/2014/main" id="{CA1C0A72-588E-4EF1-AAD2-5B1ADA5C979C}"/>
              </a:ext>
            </a:extLst>
          </p:cNvPr>
          <p:cNvSpPr>
            <a:spLocks noGrp="1"/>
          </p:cNvSpPr>
          <p:nvPr>
            <p:ph type="subTitle" idx="1"/>
          </p:nvPr>
        </p:nvSpPr>
        <p:spPr>
          <a:xfrm>
            <a:off x="1154955" y="4777380"/>
            <a:ext cx="9495116" cy="861420"/>
          </a:xfrm>
        </p:spPr>
        <p:txBody>
          <a:bodyPr>
            <a:normAutofit/>
          </a:bodyPr>
          <a:lstStyle/>
          <a:p>
            <a:r>
              <a:rPr lang="en-US" sz="4400" b="1" dirty="0">
                <a:effectLst>
                  <a:outerShdw blurRad="38100" dist="38100" dir="2700000" algn="tl">
                    <a:srgbClr val="000000">
                      <a:alpha val="43137"/>
                    </a:srgbClr>
                  </a:outerShdw>
                </a:effectLst>
              </a:rPr>
              <a:t>That we should teach others</a:t>
            </a:r>
          </a:p>
        </p:txBody>
      </p:sp>
    </p:spTree>
    <p:extLst>
      <p:ext uri="{BB962C8B-B14F-4D97-AF65-F5344CB8AC3E}">
        <p14:creationId xmlns:p14="http://schemas.microsoft.com/office/powerpoint/2010/main" val="1728134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1:24</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2603500"/>
            <a:ext cx="10205120" cy="4254500"/>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“Now when she had weaned him, she took him up with her, with three bulls, one ephah of flour, and a skin of wine, and brought him to the house of the Lord in Shiloh.  And the child was young.”</a:t>
            </a:r>
          </a:p>
        </p:txBody>
      </p:sp>
    </p:spTree>
    <p:extLst>
      <p:ext uri="{BB962C8B-B14F-4D97-AF65-F5344CB8AC3E}">
        <p14:creationId xmlns:p14="http://schemas.microsoft.com/office/powerpoint/2010/main" val="2954131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1:25</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3162748"/>
            <a:ext cx="10205120" cy="2528047"/>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they slaughtered a bull, and brought the child to Eli.”  </a:t>
            </a:r>
          </a:p>
        </p:txBody>
      </p:sp>
    </p:spTree>
    <p:extLst>
      <p:ext uri="{BB962C8B-B14F-4D97-AF65-F5344CB8AC3E}">
        <p14:creationId xmlns:p14="http://schemas.microsoft.com/office/powerpoint/2010/main" val="586978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1:26</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2603500"/>
            <a:ext cx="10205120" cy="4254500"/>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she said, ‘O my lord!  As your soul lives, my lord, I am the woman who stood by you here, praying to the Lord.”</a:t>
            </a:r>
          </a:p>
        </p:txBody>
      </p:sp>
    </p:spTree>
    <p:extLst>
      <p:ext uri="{BB962C8B-B14F-4D97-AF65-F5344CB8AC3E}">
        <p14:creationId xmlns:p14="http://schemas.microsoft.com/office/powerpoint/2010/main" val="3839559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1:27</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3001384"/>
            <a:ext cx="10205120" cy="3856616"/>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this child I prayed, and the Lord has granted me my petition which I asked of Him.” </a:t>
            </a:r>
          </a:p>
        </p:txBody>
      </p:sp>
    </p:spTree>
    <p:extLst>
      <p:ext uri="{BB962C8B-B14F-4D97-AF65-F5344CB8AC3E}">
        <p14:creationId xmlns:p14="http://schemas.microsoft.com/office/powerpoint/2010/main" val="3202900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1:28</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2603500"/>
            <a:ext cx="10205120" cy="4254500"/>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“Therefore I also have lent him to the Lord; as long as he lives he shall be lent to the Lord.’  So they worshiped the Lord there.” </a:t>
            </a:r>
          </a:p>
        </p:txBody>
      </p:sp>
    </p:spTree>
    <p:extLst>
      <p:ext uri="{BB962C8B-B14F-4D97-AF65-F5344CB8AC3E}">
        <p14:creationId xmlns:p14="http://schemas.microsoft.com/office/powerpoint/2010/main" val="805638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451552-80EE-458A-84D8-C48F4DACE267}"/>
              </a:ext>
            </a:extLst>
          </p:cNvPr>
          <p:cNvSpPr>
            <a:spLocks noGrp="1"/>
          </p:cNvSpPr>
          <p:nvPr>
            <p:ph type="title"/>
          </p:nvPr>
        </p:nvSpPr>
        <p:spPr>
          <a:xfrm>
            <a:off x="699247" y="2370667"/>
            <a:ext cx="9929307" cy="1822514"/>
          </a:xfrm>
        </p:spPr>
        <p:txBody>
          <a:bodyPr/>
          <a:lstStyle/>
          <a:p>
            <a:pPr algn="ctr"/>
            <a:r>
              <a:rPr lang="en-US" sz="6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Be Faithful to the Lord</a:t>
            </a:r>
          </a:p>
        </p:txBody>
      </p:sp>
      <p:sp>
        <p:nvSpPr>
          <p:cNvPr id="5" name="Text Placeholder 4">
            <a:extLst>
              <a:ext uri="{FF2B5EF4-FFF2-40B4-BE49-F238E27FC236}">
                <a16:creationId xmlns:a16="http://schemas.microsoft.com/office/drawing/2014/main" id="{D275F9D6-BADF-4CBA-AA16-471D05EBA886}"/>
              </a:ext>
            </a:extLst>
          </p:cNvPr>
          <p:cNvSpPr>
            <a:spLocks noGrp="1"/>
          </p:cNvSpPr>
          <p:nvPr>
            <p:ph type="body" idx="1"/>
          </p:nvPr>
        </p:nvSpPr>
        <p:spPr/>
        <p:txBody>
          <a:bodyPr>
            <a:noAutofit/>
          </a:bodyPr>
          <a:lstStyle/>
          <a:p>
            <a:pPr algn="r"/>
            <a:r>
              <a:rPr lang="en-US" sz="6000" b="1" dirty="0">
                <a:ln>
                  <a:solidFill>
                    <a:schemeClr val="tx1"/>
                  </a:solidFill>
                </a:ln>
                <a:solidFill>
                  <a:srgbClr val="92D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Samuel 2:1-2</a:t>
            </a:r>
          </a:p>
        </p:txBody>
      </p:sp>
    </p:spTree>
    <p:extLst>
      <p:ext uri="{BB962C8B-B14F-4D97-AF65-F5344CB8AC3E}">
        <p14:creationId xmlns:p14="http://schemas.microsoft.com/office/powerpoint/2010/main" val="276741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2:1</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2603500"/>
            <a:ext cx="10205120" cy="4254500"/>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Hannah prayed and said: ‘My heart rejoices in the Lord; </a:t>
            </a:r>
            <a:r>
              <a:rPr lang="en-US" sz="4400"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My horn is exalted in the Lord</a:t>
            </a: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I smile at my enemies, Because I rejoice in Your salvation.”</a:t>
            </a:r>
          </a:p>
        </p:txBody>
      </p:sp>
    </p:spTree>
    <p:extLst>
      <p:ext uri="{BB962C8B-B14F-4D97-AF65-F5344CB8AC3E}">
        <p14:creationId xmlns:p14="http://schemas.microsoft.com/office/powerpoint/2010/main" val="3348304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“horn”</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3248808"/>
            <a:ext cx="10205120" cy="2689413"/>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 the Old Testament the horn is not only an expression for physical power, it is a direct term for power.”</a:t>
            </a:r>
          </a:p>
        </p:txBody>
      </p:sp>
    </p:spTree>
    <p:extLst>
      <p:ext uri="{BB962C8B-B14F-4D97-AF65-F5344CB8AC3E}">
        <p14:creationId xmlns:p14="http://schemas.microsoft.com/office/powerpoint/2010/main" val="33085124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BC495-0300-485C-BB91-7605EF253903}"/>
              </a:ext>
            </a:extLst>
          </p:cNvPr>
          <p:cNvSpPr>
            <a:spLocks noGrp="1"/>
          </p:cNvSpPr>
          <p:nvPr>
            <p:ph type="title"/>
          </p:nvPr>
        </p:nvSpPr>
        <p:spPr>
          <a:xfrm>
            <a:off x="1154953" y="720762"/>
            <a:ext cx="8761413" cy="1078204"/>
          </a:xfrm>
        </p:spPr>
        <p:txBody>
          <a:bodyPr/>
          <a:lstStyle/>
          <a:p>
            <a:r>
              <a:rPr lang="en-US" sz="8000" b="1" dirty="0">
                <a:effectLst>
                  <a:outerShdw blurRad="38100" dist="38100" dir="2700000" algn="tl">
                    <a:srgbClr val="000000">
                      <a:alpha val="43137"/>
                    </a:srgbClr>
                  </a:outerShdw>
                </a:effectLst>
              </a:rPr>
              <a:t>1 Samuel 2:2</a:t>
            </a:r>
          </a:p>
        </p:txBody>
      </p:sp>
      <p:sp>
        <p:nvSpPr>
          <p:cNvPr id="3" name="Content Placeholder 2">
            <a:extLst>
              <a:ext uri="{FF2B5EF4-FFF2-40B4-BE49-F238E27FC236}">
                <a16:creationId xmlns:a16="http://schemas.microsoft.com/office/drawing/2014/main" id="{B7ED2415-3291-4EE7-BE1F-50955E997308}"/>
              </a:ext>
            </a:extLst>
          </p:cNvPr>
          <p:cNvSpPr>
            <a:spLocks noGrp="1"/>
          </p:cNvSpPr>
          <p:nvPr>
            <p:ph idx="1"/>
          </p:nvPr>
        </p:nvSpPr>
        <p:spPr>
          <a:xfrm>
            <a:off x="1154955" y="3098202"/>
            <a:ext cx="10205120" cy="3022899"/>
          </a:xfrm>
        </p:spPr>
        <p:txBody>
          <a:bodyPr>
            <a:normAutofit/>
          </a:bodyPr>
          <a:lstStyle/>
          <a:p>
            <a:pPr marL="0" indent="0">
              <a:buNone/>
            </a:pPr>
            <a:r>
              <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“No one is holy like the Lord, For there is none besides You, Nor is there any rock like our God.”</a:t>
            </a:r>
          </a:p>
        </p:txBody>
      </p:sp>
    </p:spTree>
    <p:extLst>
      <p:ext uri="{BB962C8B-B14F-4D97-AF65-F5344CB8AC3E}">
        <p14:creationId xmlns:p14="http://schemas.microsoft.com/office/powerpoint/2010/main" val="13099458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56A20-5148-4003-A7CF-6F885D778AE0}"/>
              </a:ext>
            </a:extLst>
          </p:cNvPr>
          <p:cNvSpPr>
            <a:spLocks noGrp="1"/>
          </p:cNvSpPr>
          <p:nvPr>
            <p:ph type="ctrTitle"/>
          </p:nvPr>
        </p:nvSpPr>
        <p:spPr>
          <a:xfrm>
            <a:off x="1154955" y="1065007"/>
            <a:ext cx="9914664" cy="3712374"/>
          </a:xfrm>
        </p:spPr>
        <p:txBody>
          <a:bodyPr/>
          <a:lstStyle/>
          <a:p>
            <a:r>
              <a:rPr lang="en-US" sz="8000" b="1" dirty="0">
                <a:effectLst>
                  <a:outerShdw blurRad="38100" dist="38100" dir="2700000" algn="tl">
                    <a:srgbClr val="000000">
                      <a:alpha val="43137"/>
                    </a:srgbClr>
                  </a:outerShdw>
                </a:effectLst>
              </a:rPr>
              <a:t>Things Our Mothers Taught Us</a:t>
            </a:r>
          </a:p>
        </p:txBody>
      </p:sp>
      <p:sp>
        <p:nvSpPr>
          <p:cNvPr id="3" name="Subtitle 2">
            <a:extLst>
              <a:ext uri="{FF2B5EF4-FFF2-40B4-BE49-F238E27FC236}">
                <a16:creationId xmlns:a16="http://schemas.microsoft.com/office/drawing/2014/main" id="{CA1C0A72-588E-4EF1-AAD2-5B1ADA5C979C}"/>
              </a:ext>
            </a:extLst>
          </p:cNvPr>
          <p:cNvSpPr>
            <a:spLocks noGrp="1"/>
          </p:cNvSpPr>
          <p:nvPr>
            <p:ph type="subTitle" idx="1"/>
          </p:nvPr>
        </p:nvSpPr>
        <p:spPr>
          <a:xfrm>
            <a:off x="1154955" y="4777380"/>
            <a:ext cx="9495116" cy="861420"/>
          </a:xfrm>
        </p:spPr>
        <p:txBody>
          <a:bodyPr>
            <a:normAutofit/>
          </a:bodyPr>
          <a:lstStyle/>
          <a:p>
            <a:r>
              <a:rPr lang="en-US" sz="4400" b="1" dirty="0">
                <a:effectLst>
                  <a:outerShdw blurRad="38100" dist="38100" dir="2700000" algn="tl">
                    <a:srgbClr val="000000">
                      <a:alpha val="43137"/>
                    </a:srgbClr>
                  </a:outerShdw>
                </a:effectLst>
              </a:rPr>
              <a:t>That we should teach others</a:t>
            </a:r>
          </a:p>
        </p:txBody>
      </p:sp>
    </p:spTree>
    <p:extLst>
      <p:ext uri="{BB962C8B-B14F-4D97-AF65-F5344CB8AC3E}">
        <p14:creationId xmlns:p14="http://schemas.microsoft.com/office/powerpoint/2010/main" val="1995640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D821-EA58-4383-B276-4C0538B37F80}"/>
              </a:ext>
            </a:extLst>
          </p:cNvPr>
          <p:cNvSpPr>
            <a:spLocks noGrp="1"/>
          </p:cNvSpPr>
          <p:nvPr>
            <p:ph type="title"/>
          </p:nvPr>
        </p:nvSpPr>
        <p:spPr>
          <a:xfrm>
            <a:off x="1208741" y="780029"/>
            <a:ext cx="8761413" cy="941193"/>
          </a:xfrm>
        </p:spPr>
        <p:txBody>
          <a:bodyPr/>
          <a:lstStyle/>
          <a:p>
            <a:r>
              <a:rPr lang="en-US" sz="8000" b="1" dirty="0">
                <a:effectLst>
                  <a:outerShdw blurRad="38100" dist="38100" dir="2700000" algn="tl">
                    <a:srgbClr val="000000">
                      <a:alpha val="43137"/>
                    </a:srgbClr>
                  </a:outerShdw>
                </a:effectLst>
              </a:rPr>
              <a:t>Logic</a:t>
            </a:r>
          </a:p>
        </p:txBody>
      </p:sp>
      <p:sp>
        <p:nvSpPr>
          <p:cNvPr id="3" name="Content Placeholder 2">
            <a:extLst>
              <a:ext uri="{FF2B5EF4-FFF2-40B4-BE49-F238E27FC236}">
                <a16:creationId xmlns:a16="http://schemas.microsoft.com/office/drawing/2014/main" id="{E35040E9-F5C2-430A-B8EA-9A80341C5C9C}"/>
              </a:ext>
            </a:extLst>
          </p:cNvPr>
          <p:cNvSpPr>
            <a:spLocks noGrp="1"/>
          </p:cNvSpPr>
          <p:nvPr>
            <p:ph idx="1"/>
          </p:nvPr>
        </p:nvSpPr>
        <p:spPr>
          <a:xfrm>
            <a:off x="1154955" y="2958352"/>
            <a:ext cx="8761412" cy="3061447"/>
          </a:xfrm>
        </p:spPr>
        <p:txBody>
          <a:bodyPr>
            <a:normAutofit/>
          </a:bodyPr>
          <a:lstStyle/>
          <a:p>
            <a:pPr marL="0" indent="0">
              <a:buNone/>
            </a:pPr>
            <a:r>
              <a:rPr lang="en-US" sz="5400" dirty="0">
                <a:latin typeface="Arial" panose="020B0604020202020204" pitchFamily="34" charset="0"/>
                <a:cs typeface="Arial" panose="020B0604020202020204" pitchFamily="34" charset="0"/>
              </a:rPr>
              <a:t>“If everyone else jumped off a cliff would you do it too?”</a:t>
            </a:r>
          </a:p>
        </p:txBody>
      </p:sp>
    </p:spTree>
    <p:extLst>
      <p:ext uri="{BB962C8B-B14F-4D97-AF65-F5344CB8AC3E}">
        <p14:creationId xmlns:p14="http://schemas.microsoft.com/office/powerpoint/2010/main" val="70576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D821-EA58-4383-B276-4C0538B37F80}"/>
              </a:ext>
            </a:extLst>
          </p:cNvPr>
          <p:cNvSpPr>
            <a:spLocks noGrp="1"/>
          </p:cNvSpPr>
          <p:nvPr>
            <p:ph type="title"/>
          </p:nvPr>
        </p:nvSpPr>
        <p:spPr>
          <a:xfrm>
            <a:off x="1208741" y="780029"/>
            <a:ext cx="8761413" cy="941193"/>
          </a:xfrm>
        </p:spPr>
        <p:txBody>
          <a:bodyPr/>
          <a:lstStyle/>
          <a:p>
            <a:r>
              <a:rPr lang="en-US" sz="8000" b="1" dirty="0">
                <a:effectLst>
                  <a:outerShdw blurRad="38100" dist="38100" dir="2700000" algn="tl">
                    <a:srgbClr val="000000">
                      <a:alpha val="43137"/>
                    </a:srgbClr>
                  </a:outerShdw>
                </a:effectLst>
              </a:rPr>
              <a:t>Humor</a:t>
            </a:r>
          </a:p>
        </p:txBody>
      </p:sp>
      <p:sp>
        <p:nvSpPr>
          <p:cNvPr id="3" name="Content Placeholder 2">
            <a:extLst>
              <a:ext uri="{FF2B5EF4-FFF2-40B4-BE49-F238E27FC236}">
                <a16:creationId xmlns:a16="http://schemas.microsoft.com/office/drawing/2014/main" id="{E35040E9-F5C2-430A-B8EA-9A80341C5C9C}"/>
              </a:ext>
            </a:extLst>
          </p:cNvPr>
          <p:cNvSpPr>
            <a:spLocks noGrp="1"/>
          </p:cNvSpPr>
          <p:nvPr>
            <p:ph idx="1"/>
          </p:nvPr>
        </p:nvSpPr>
        <p:spPr>
          <a:xfrm>
            <a:off x="1154955" y="2958352"/>
            <a:ext cx="8761412" cy="3061447"/>
          </a:xfrm>
        </p:spPr>
        <p:txBody>
          <a:bodyPr>
            <a:normAutofit/>
          </a:bodyPr>
          <a:lstStyle/>
          <a:p>
            <a:pPr marL="0" indent="0">
              <a:buNone/>
            </a:pPr>
            <a:r>
              <a:rPr lang="en-US" sz="5400" dirty="0">
                <a:latin typeface="Arial" panose="020B0604020202020204" pitchFamily="34" charset="0"/>
                <a:cs typeface="Arial" panose="020B0604020202020204" pitchFamily="34" charset="0"/>
              </a:rPr>
              <a:t>“When that lawn mower cuts off your toes, don’t come running to me.”</a:t>
            </a:r>
          </a:p>
        </p:txBody>
      </p:sp>
    </p:spTree>
    <p:extLst>
      <p:ext uri="{BB962C8B-B14F-4D97-AF65-F5344CB8AC3E}">
        <p14:creationId xmlns:p14="http://schemas.microsoft.com/office/powerpoint/2010/main" val="92723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D821-EA58-4383-B276-4C0538B37F80}"/>
              </a:ext>
            </a:extLst>
          </p:cNvPr>
          <p:cNvSpPr>
            <a:spLocks noGrp="1"/>
          </p:cNvSpPr>
          <p:nvPr>
            <p:ph type="title"/>
          </p:nvPr>
        </p:nvSpPr>
        <p:spPr>
          <a:xfrm>
            <a:off x="1208741" y="780029"/>
            <a:ext cx="8761413" cy="941193"/>
          </a:xfrm>
        </p:spPr>
        <p:txBody>
          <a:bodyPr/>
          <a:lstStyle/>
          <a:p>
            <a:r>
              <a:rPr lang="en-US" sz="8000" b="1" dirty="0">
                <a:effectLst>
                  <a:outerShdw blurRad="38100" dist="38100" dir="2700000" algn="tl">
                    <a:srgbClr val="000000">
                      <a:alpha val="43137"/>
                    </a:srgbClr>
                  </a:outerShdw>
                </a:effectLst>
              </a:rPr>
              <a:t>Genetics</a:t>
            </a:r>
          </a:p>
        </p:txBody>
      </p:sp>
      <p:sp>
        <p:nvSpPr>
          <p:cNvPr id="3" name="Content Placeholder 2">
            <a:extLst>
              <a:ext uri="{FF2B5EF4-FFF2-40B4-BE49-F238E27FC236}">
                <a16:creationId xmlns:a16="http://schemas.microsoft.com/office/drawing/2014/main" id="{E35040E9-F5C2-430A-B8EA-9A80341C5C9C}"/>
              </a:ext>
            </a:extLst>
          </p:cNvPr>
          <p:cNvSpPr>
            <a:spLocks noGrp="1"/>
          </p:cNvSpPr>
          <p:nvPr>
            <p:ph idx="1"/>
          </p:nvPr>
        </p:nvSpPr>
        <p:spPr>
          <a:xfrm>
            <a:off x="1154955" y="2958352"/>
            <a:ext cx="8761412" cy="3061447"/>
          </a:xfrm>
        </p:spPr>
        <p:txBody>
          <a:bodyPr>
            <a:normAutofit/>
          </a:bodyPr>
          <a:lstStyle/>
          <a:p>
            <a:pPr marL="0" indent="0">
              <a:buNone/>
            </a:pPr>
            <a:r>
              <a:rPr lang="en-US" sz="5400" dirty="0">
                <a:latin typeface="Arial" panose="020B0604020202020204" pitchFamily="34" charset="0"/>
                <a:cs typeface="Arial" panose="020B0604020202020204" pitchFamily="34" charset="0"/>
              </a:rPr>
              <a:t>“You are just like your father.”</a:t>
            </a:r>
          </a:p>
        </p:txBody>
      </p:sp>
    </p:spTree>
    <p:extLst>
      <p:ext uri="{BB962C8B-B14F-4D97-AF65-F5344CB8AC3E}">
        <p14:creationId xmlns:p14="http://schemas.microsoft.com/office/powerpoint/2010/main" val="371440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D821-EA58-4383-B276-4C0538B37F80}"/>
              </a:ext>
            </a:extLst>
          </p:cNvPr>
          <p:cNvSpPr>
            <a:spLocks noGrp="1"/>
          </p:cNvSpPr>
          <p:nvPr>
            <p:ph type="title"/>
          </p:nvPr>
        </p:nvSpPr>
        <p:spPr>
          <a:xfrm>
            <a:off x="1208741" y="780029"/>
            <a:ext cx="8761413" cy="941193"/>
          </a:xfrm>
        </p:spPr>
        <p:txBody>
          <a:bodyPr/>
          <a:lstStyle/>
          <a:p>
            <a:r>
              <a:rPr lang="en-US" sz="8000" b="1" dirty="0">
                <a:effectLst>
                  <a:outerShdw blurRad="38100" dist="38100" dir="2700000" algn="tl">
                    <a:srgbClr val="000000">
                      <a:alpha val="43137"/>
                    </a:srgbClr>
                  </a:outerShdw>
                </a:effectLst>
              </a:rPr>
              <a:t>Anticipation</a:t>
            </a:r>
          </a:p>
        </p:txBody>
      </p:sp>
      <p:sp>
        <p:nvSpPr>
          <p:cNvPr id="3" name="Content Placeholder 2">
            <a:extLst>
              <a:ext uri="{FF2B5EF4-FFF2-40B4-BE49-F238E27FC236}">
                <a16:creationId xmlns:a16="http://schemas.microsoft.com/office/drawing/2014/main" id="{E35040E9-F5C2-430A-B8EA-9A80341C5C9C}"/>
              </a:ext>
            </a:extLst>
          </p:cNvPr>
          <p:cNvSpPr>
            <a:spLocks noGrp="1"/>
          </p:cNvSpPr>
          <p:nvPr>
            <p:ph idx="1"/>
          </p:nvPr>
        </p:nvSpPr>
        <p:spPr>
          <a:xfrm>
            <a:off x="1154955" y="2958352"/>
            <a:ext cx="8761412" cy="3061447"/>
          </a:xfrm>
        </p:spPr>
        <p:txBody>
          <a:bodyPr>
            <a:normAutofit/>
          </a:bodyPr>
          <a:lstStyle/>
          <a:p>
            <a:pPr marL="0" indent="0">
              <a:buNone/>
            </a:pPr>
            <a:r>
              <a:rPr lang="en-US" sz="5400" dirty="0">
                <a:latin typeface="Arial" panose="020B0604020202020204" pitchFamily="34" charset="0"/>
                <a:cs typeface="Arial" panose="020B0604020202020204" pitchFamily="34" charset="0"/>
              </a:rPr>
              <a:t>“Just wait until your father gets home.”</a:t>
            </a:r>
          </a:p>
        </p:txBody>
      </p:sp>
    </p:spTree>
    <p:extLst>
      <p:ext uri="{BB962C8B-B14F-4D97-AF65-F5344CB8AC3E}">
        <p14:creationId xmlns:p14="http://schemas.microsoft.com/office/powerpoint/2010/main" val="290197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D821-EA58-4383-B276-4C0538B37F80}"/>
              </a:ext>
            </a:extLst>
          </p:cNvPr>
          <p:cNvSpPr>
            <a:spLocks noGrp="1"/>
          </p:cNvSpPr>
          <p:nvPr>
            <p:ph type="title"/>
          </p:nvPr>
        </p:nvSpPr>
        <p:spPr>
          <a:xfrm>
            <a:off x="1208741" y="780029"/>
            <a:ext cx="8761413" cy="941193"/>
          </a:xfrm>
        </p:spPr>
        <p:txBody>
          <a:bodyPr/>
          <a:lstStyle/>
          <a:p>
            <a:r>
              <a:rPr lang="en-US" sz="8000" b="1" dirty="0">
                <a:effectLst>
                  <a:outerShdw blurRad="38100" dist="38100" dir="2700000" algn="tl">
                    <a:srgbClr val="000000">
                      <a:alpha val="43137"/>
                    </a:srgbClr>
                  </a:outerShdw>
                </a:effectLst>
              </a:rPr>
              <a:t>Receiving </a:t>
            </a:r>
          </a:p>
        </p:txBody>
      </p:sp>
      <p:sp>
        <p:nvSpPr>
          <p:cNvPr id="3" name="Content Placeholder 2">
            <a:extLst>
              <a:ext uri="{FF2B5EF4-FFF2-40B4-BE49-F238E27FC236}">
                <a16:creationId xmlns:a16="http://schemas.microsoft.com/office/drawing/2014/main" id="{E35040E9-F5C2-430A-B8EA-9A80341C5C9C}"/>
              </a:ext>
            </a:extLst>
          </p:cNvPr>
          <p:cNvSpPr>
            <a:spLocks noGrp="1"/>
          </p:cNvSpPr>
          <p:nvPr>
            <p:ph idx="1"/>
          </p:nvPr>
        </p:nvSpPr>
        <p:spPr>
          <a:xfrm>
            <a:off x="1154955" y="2958352"/>
            <a:ext cx="8761412" cy="3061447"/>
          </a:xfrm>
        </p:spPr>
        <p:txBody>
          <a:bodyPr>
            <a:normAutofit/>
          </a:bodyPr>
          <a:lstStyle/>
          <a:p>
            <a:pPr marL="0" indent="0">
              <a:buNone/>
            </a:pPr>
            <a:r>
              <a:rPr lang="en-US" sz="5400" dirty="0">
                <a:latin typeface="Arial" panose="020B0604020202020204" pitchFamily="34" charset="0"/>
                <a:cs typeface="Arial" panose="020B0604020202020204" pitchFamily="34" charset="0"/>
              </a:rPr>
              <a:t>“You are going to get it when I get you home.” </a:t>
            </a:r>
          </a:p>
        </p:txBody>
      </p:sp>
    </p:spTree>
    <p:extLst>
      <p:ext uri="{BB962C8B-B14F-4D97-AF65-F5344CB8AC3E}">
        <p14:creationId xmlns:p14="http://schemas.microsoft.com/office/powerpoint/2010/main" val="1509910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D821-EA58-4383-B276-4C0538B37F80}"/>
              </a:ext>
            </a:extLst>
          </p:cNvPr>
          <p:cNvSpPr>
            <a:spLocks noGrp="1"/>
          </p:cNvSpPr>
          <p:nvPr>
            <p:ph type="title"/>
          </p:nvPr>
        </p:nvSpPr>
        <p:spPr>
          <a:xfrm>
            <a:off x="1208741" y="780029"/>
            <a:ext cx="8761413" cy="941193"/>
          </a:xfrm>
        </p:spPr>
        <p:txBody>
          <a:bodyPr/>
          <a:lstStyle/>
          <a:p>
            <a:r>
              <a:rPr lang="en-US" sz="8000" b="1" dirty="0">
                <a:effectLst>
                  <a:outerShdw blurRad="38100" dist="38100" dir="2700000" algn="tl">
                    <a:srgbClr val="000000">
                      <a:alpha val="43137"/>
                    </a:srgbClr>
                  </a:outerShdw>
                </a:effectLst>
              </a:rPr>
              <a:t>Religion </a:t>
            </a:r>
          </a:p>
        </p:txBody>
      </p:sp>
      <p:sp>
        <p:nvSpPr>
          <p:cNvPr id="3" name="Content Placeholder 2">
            <a:extLst>
              <a:ext uri="{FF2B5EF4-FFF2-40B4-BE49-F238E27FC236}">
                <a16:creationId xmlns:a16="http://schemas.microsoft.com/office/drawing/2014/main" id="{E35040E9-F5C2-430A-B8EA-9A80341C5C9C}"/>
              </a:ext>
            </a:extLst>
          </p:cNvPr>
          <p:cNvSpPr>
            <a:spLocks noGrp="1"/>
          </p:cNvSpPr>
          <p:nvPr>
            <p:ph idx="1"/>
          </p:nvPr>
        </p:nvSpPr>
        <p:spPr>
          <a:xfrm>
            <a:off x="1154955" y="2958352"/>
            <a:ext cx="8761412" cy="3061447"/>
          </a:xfrm>
        </p:spPr>
        <p:txBody>
          <a:bodyPr>
            <a:normAutofit/>
          </a:bodyPr>
          <a:lstStyle/>
          <a:p>
            <a:pPr marL="0" indent="0">
              <a:buNone/>
            </a:pPr>
            <a:r>
              <a:rPr lang="en-US" sz="5400" dirty="0">
                <a:latin typeface="Arial" panose="020B0604020202020204" pitchFamily="34" charset="0"/>
                <a:cs typeface="Arial" panose="020B0604020202020204" pitchFamily="34" charset="0"/>
              </a:rPr>
              <a:t>“You better pray that will come out of the carpet.”</a:t>
            </a:r>
          </a:p>
        </p:txBody>
      </p:sp>
    </p:spTree>
    <p:extLst>
      <p:ext uri="{BB962C8B-B14F-4D97-AF65-F5344CB8AC3E}">
        <p14:creationId xmlns:p14="http://schemas.microsoft.com/office/powerpoint/2010/main" val="228965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D821-EA58-4383-B276-4C0538B37F80}"/>
              </a:ext>
            </a:extLst>
          </p:cNvPr>
          <p:cNvSpPr>
            <a:spLocks noGrp="1"/>
          </p:cNvSpPr>
          <p:nvPr>
            <p:ph type="title"/>
          </p:nvPr>
        </p:nvSpPr>
        <p:spPr>
          <a:xfrm>
            <a:off x="1208741" y="780029"/>
            <a:ext cx="8761413" cy="941193"/>
          </a:xfrm>
        </p:spPr>
        <p:txBody>
          <a:bodyPr/>
          <a:lstStyle/>
          <a:p>
            <a:r>
              <a:rPr lang="en-US" sz="8000" b="1" dirty="0">
                <a:effectLst>
                  <a:outerShdw blurRad="38100" dist="38100" dir="2700000" algn="tl">
                    <a:srgbClr val="000000">
                      <a:alpha val="43137"/>
                    </a:srgbClr>
                  </a:outerShdw>
                </a:effectLst>
              </a:rPr>
              <a:t>Stamina </a:t>
            </a:r>
          </a:p>
        </p:txBody>
      </p:sp>
      <p:sp>
        <p:nvSpPr>
          <p:cNvPr id="3" name="Content Placeholder 2">
            <a:extLst>
              <a:ext uri="{FF2B5EF4-FFF2-40B4-BE49-F238E27FC236}">
                <a16:creationId xmlns:a16="http://schemas.microsoft.com/office/drawing/2014/main" id="{E35040E9-F5C2-430A-B8EA-9A80341C5C9C}"/>
              </a:ext>
            </a:extLst>
          </p:cNvPr>
          <p:cNvSpPr>
            <a:spLocks noGrp="1"/>
          </p:cNvSpPr>
          <p:nvPr>
            <p:ph idx="1"/>
          </p:nvPr>
        </p:nvSpPr>
        <p:spPr>
          <a:xfrm>
            <a:off x="1154955" y="2958352"/>
            <a:ext cx="8761412" cy="3061447"/>
          </a:xfrm>
        </p:spPr>
        <p:txBody>
          <a:bodyPr>
            <a:normAutofit/>
          </a:bodyPr>
          <a:lstStyle/>
          <a:p>
            <a:pPr marL="0" indent="0">
              <a:buNone/>
            </a:pPr>
            <a:r>
              <a:rPr lang="en-US" sz="5400" dirty="0">
                <a:latin typeface="Arial" panose="020B0604020202020204" pitchFamily="34" charset="0"/>
                <a:cs typeface="Arial" panose="020B0604020202020204" pitchFamily="34" charset="0"/>
              </a:rPr>
              <a:t>“You’ll sit there until all that food is finished.” </a:t>
            </a:r>
          </a:p>
        </p:txBody>
      </p:sp>
    </p:spTree>
    <p:extLst>
      <p:ext uri="{BB962C8B-B14F-4D97-AF65-F5344CB8AC3E}">
        <p14:creationId xmlns:p14="http://schemas.microsoft.com/office/powerpoint/2010/main" val="1541491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85</TotalTime>
  <Words>620</Words>
  <Application>Microsoft Office PowerPoint</Application>
  <PresentationFormat>Widescreen</PresentationFormat>
  <Paragraphs>56</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Century Gothic</vt:lpstr>
      <vt:lpstr>Wingdings 3</vt:lpstr>
      <vt:lpstr>Ion Boardroom</vt:lpstr>
      <vt:lpstr>PowerPoint Presentation</vt:lpstr>
      <vt:lpstr>Things Our Mothers Taught Us</vt:lpstr>
      <vt:lpstr>Logic</vt:lpstr>
      <vt:lpstr>Humor</vt:lpstr>
      <vt:lpstr>Genetics</vt:lpstr>
      <vt:lpstr>Anticipation</vt:lpstr>
      <vt:lpstr>Receiving </vt:lpstr>
      <vt:lpstr>Religion </vt:lpstr>
      <vt:lpstr>Stamina </vt:lpstr>
      <vt:lpstr>Justice</vt:lpstr>
      <vt:lpstr>Hannah</vt:lpstr>
      <vt:lpstr>Bring Your Burdens to the Lord</vt:lpstr>
      <vt:lpstr>1 Samuel 1:10</vt:lpstr>
      <vt:lpstr>1 Samuel 1:11</vt:lpstr>
      <vt:lpstr>Control Belongs to the Lord</vt:lpstr>
      <vt:lpstr>1 Samuel 1:15</vt:lpstr>
      <vt:lpstr>1 Samuel 1:16</vt:lpstr>
      <vt:lpstr>1 Samuel 1:17</vt:lpstr>
      <vt:lpstr>Bring the Next Generation to the Lord</vt:lpstr>
      <vt:lpstr>1 Samuel 1:24</vt:lpstr>
      <vt:lpstr>1 Samuel 1:25</vt:lpstr>
      <vt:lpstr>1 Samuel 1:26</vt:lpstr>
      <vt:lpstr>1 Samuel 1:27</vt:lpstr>
      <vt:lpstr>1 Samuel 1:28</vt:lpstr>
      <vt:lpstr>Be Faithful to the Lord</vt:lpstr>
      <vt:lpstr>1 Samuel 2:1</vt:lpstr>
      <vt:lpstr>“horn”</vt:lpstr>
      <vt:lpstr>1 Samuel 2:2</vt:lpstr>
      <vt:lpstr>Things Our Mothers Taught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Ridgeway</dc:creator>
  <cp:lastModifiedBy>Jason Ridgeway</cp:lastModifiedBy>
  <cp:revision>8</cp:revision>
  <dcterms:created xsi:type="dcterms:W3CDTF">2020-05-09T19:36:27Z</dcterms:created>
  <dcterms:modified xsi:type="dcterms:W3CDTF">2020-05-09T21:01:59Z</dcterms:modified>
</cp:coreProperties>
</file>