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 id="269" r:id="rId14"/>
    <p:sldId id="270" r:id="rId15"/>
    <p:sldId id="271" r:id="rId16"/>
    <p:sldId id="275" r:id="rId17"/>
    <p:sldId id="276" r:id="rId18"/>
    <p:sldId id="277" r:id="rId19"/>
    <p:sldId id="274" r:id="rId20"/>
    <p:sldId id="278" r:id="rId21"/>
    <p:sldId id="279" r:id="rId22"/>
    <p:sldId id="280" r:id="rId23"/>
    <p:sldId id="281" r:id="rId24"/>
    <p:sldId id="282" r:id="rId25"/>
    <p:sldId id="273" r:id="rId26"/>
    <p:sldId id="283" r:id="rId27"/>
    <p:sldId id="285" r:id="rId28"/>
    <p:sldId id="284" r:id="rId29"/>
    <p:sldId id="286"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89" d="100"/>
          <a:sy n="89" d="100"/>
        </p:scale>
        <p:origin x="120"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2373"/>
            <a:ext cx="12192000" cy="6867027"/>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rot="5400000">
            <a:off x="10089390" y="1792223"/>
            <a:ext cx="990599" cy="304799"/>
          </a:xfrm>
        </p:spPr>
        <p:txBody>
          <a:bodyPr anchor="t"/>
          <a:lstStyle>
            <a:lvl1pPr algn="l">
              <a:defRPr b="0" i="0">
                <a:solidFill>
                  <a:schemeClr val="bg1"/>
                </a:solidFill>
              </a:defRPr>
            </a:lvl1pPr>
          </a:lstStyle>
          <a:p>
            <a:fld id="{3C3FFFEE-5D0F-493B-AB2A-377DA82A4F6D}" type="datetimeFigureOut">
              <a:rPr lang="en-US" smtClean="0"/>
              <a:t>5/9/2020</a:t>
            </a:fld>
            <a:endParaRPr lang="en-US"/>
          </a:p>
        </p:txBody>
      </p:sp>
      <p:sp>
        <p:nvSpPr>
          <p:cNvPr id="5" name="Footer Placeholder 4"/>
          <p:cNvSpPr>
            <a:spLocks noGrp="1"/>
          </p:cNvSpPr>
          <p:nvPr>
            <p:ph type="ftr" sz="quarter" idx="11"/>
          </p:nvPr>
        </p:nvSpPr>
        <p:spPr>
          <a:xfrm rot="5400000">
            <a:off x="8959592" y="3226820"/>
            <a:ext cx="3859795" cy="304801"/>
          </a:xfrm>
        </p:spPr>
        <p:txBody>
          <a:bodyPr/>
          <a:lstStyle>
            <a:lvl1pPr>
              <a:defRPr b="0" i="0">
                <a:solidFill>
                  <a:schemeClr val="bg1"/>
                </a:solidFill>
              </a:defRPr>
            </a:lvl1pPr>
          </a:lstStyle>
          <a:p>
            <a:endParaRPr lang="en-US"/>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3C9E6F1B-064E-4A68-B1BB-9C0CCCB37670}" type="slidenum">
              <a:rPr lang="en-US" smtClean="0"/>
              <a:t>‹#›</a:t>
            </a:fld>
            <a:endParaRPr lang="en-US"/>
          </a:p>
        </p:txBody>
      </p:sp>
    </p:spTree>
    <p:extLst>
      <p:ext uri="{BB962C8B-B14F-4D97-AF65-F5344CB8AC3E}">
        <p14:creationId xmlns:p14="http://schemas.microsoft.com/office/powerpoint/2010/main" val="3293653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6674"/>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6" y="5536665"/>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C3FFFEE-5D0F-493B-AB2A-377DA82A4F6D}" type="datetimeFigureOut">
              <a:rPr lang="en-US" smtClean="0"/>
              <a:t>5/9/2020</a:t>
            </a:fld>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3C9E6F1B-064E-4A68-B1BB-9C0CCCB37670}" type="slidenum">
              <a:rPr lang="en-US" smtClean="0"/>
              <a:t>‹#›</a:t>
            </a:fld>
            <a:endParaRPr lang="en-US"/>
          </a:p>
        </p:txBody>
      </p:sp>
    </p:spTree>
    <p:extLst>
      <p:ext uri="{BB962C8B-B14F-4D97-AF65-F5344CB8AC3E}">
        <p14:creationId xmlns:p14="http://schemas.microsoft.com/office/powerpoint/2010/main" val="10789082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12" name="Group 11"/>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3C3FFFEE-5D0F-493B-AB2A-377DA82A4F6D}" type="datetimeFigureOut">
              <a:rPr lang="en-US" smtClean="0"/>
              <a:t>5/9/2020</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3C9E6F1B-064E-4A68-B1BB-9C0CCCB37670}" type="slidenum">
              <a:rPr lang="en-US" smtClean="0"/>
              <a:t>‹#›</a:t>
            </a:fld>
            <a:endParaRPr lang="en-US"/>
          </a:p>
        </p:txBody>
      </p:sp>
    </p:spTree>
    <p:extLst>
      <p:ext uri="{BB962C8B-B14F-4D97-AF65-F5344CB8AC3E}">
        <p14:creationId xmlns:p14="http://schemas.microsoft.com/office/powerpoint/2010/main" val="16321839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7" name="Group 6"/>
          <p:cNvGrpSpPr/>
          <p:nvPr/>
        </p:nvGrpSpPr>
        <p:grpSpPr>
          <a:xfrm>
            <a:off x="0" y="-2373"/>
            <a:ext cx="12192000" cy="6867027"/>
            <a:chOff x="0" y="-2373"/>
            <a:chExt cx="12192000" cy="6867027"/>
          </a:xfrm>
        </p:grpSpPr>
        <p:sp>
          <p:nvSpPr>
            <p:cNvPr id="15" name="Rectangle 1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TextBox 12"/>
          <p:cNvSpPr txBox="1"/>
          <p:nvPr/>
        </p:nvSpPr>
        <p:spPr>
          <a:xfrm>
            <a:off x="9719438" y="2631815"/>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9" name="TextBox 8"/>
          <p:cNvSpPr txBox="1"/>
          <p:nvPr/>
        </p:nvSpPr>
        <p:spPr>
          <a:xfrm>
            <a:off x="898295" y="591093"/>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81878" y="980517"/>
            <a:ext cx="8453906" cy="2698249"/>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3C3FFFEE-5D0F-493B-AB2A-377DA82A4F6D}" type="datetimeFigureOut">
              <a:rPr lang="en-US" smtClean="0"/>
              <a:t>5/9/2020</a:t>
            </a:fld>
            <a:endParaRPr lang="en-US"/>
          </a:p>
        </p:txBody>
      </p:sp>
      <p:sp>
        <p:nvSpPr>
          <p:cNvPr id="5" name="Footer Placeholder 4"/>
          <p:cNvSpPr>
            <a:spLocks noGrp="1"/>
          </p:cNvSpPr>
          <p:nvPr>
            <p:ph type="ftr" sz="quarter" idx="11"/>
          </p:nvPr>
        </p:nvSpPr>
        <p:spPr/>
        <p:txBody>
          <a:bodyPr/>
          <a:lstStyle/>
          <a:p>
            <a:endParaRPr lang="en-US"/>
          </a:p>
        </p:txBody>
      </p:sp>
      <p:sp>
        <p:nvSpPr>
          <p:cNvPr id="32" name="Rectangle 3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3C9E6F1B-064E-4A68-B1BB-9C0CCCB37670}" type="slidenum">
              <a:rPr lang="en-US" smtClean="0"/>
              <a:t>‹#›</a:t>
            </a:fld>
            <a:endParaRPr lang="en-US"/>
          </a:p>
        </p:txBody>
      </p:sp>
    </p:spTree>
    <p:extLst>
      <p:ext uri="{BB962C8B-B14F-4D97-AF65-F5344CB8AC3E}">
        <p14:creationId xmlns:p14="http://schemas.microsoft.com/office/powerpoint/2010/main" val="4257528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18" name="Group 17"/>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33068"/>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C3FFFEE-5D0F-493B-AB2A-377DA82A4F6D}" type="datetimeFigureOut">
              <a:rPr lang="en-US" smtClean="0"/>
              <a:t>5/9/2020</a:t>
            </a:fld>
            <a:endParaRPr lang="en-US"/>
          </a:p>
        </p:txBody>
      </p:sp>
      <p:sp>
        <p:nvSpPr>
          <p:cNvPr id="5" name="Footer Placeholder 4"/>
          <p:cNvSpPr>
            <a:spLocks noGrp="1"/>
          </p:cNvSpPr>
          <p:nvPr>
            <p:ph type="ftr" sz="quarter" idx="11"/>
          </p:nvPr>
        </p:nvSpPr>
        <p:spPr/>
        <p:txBody>
          <a:bodyPr/>
          <a:lstStyle/>
          <a:p>
            <a:endParaRPr lang="en-US"/>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3C9E6F1B-064E-4A68-B1BB-9C0CCCB37670}" type="slidenum">
              <a:rPr lang="en-US" smtClean="0"/>
              <a:t>‹#›</a:t>
            </a:fld>
            <a:endParaRPr lang="en-US"/>
          </a:p>
        </p:txBody>
      </p:sp>
    </p:spTree>
    <p:extLst>
      <p:ext uri="{BB962C8B-B14F-4D97-AF65-F5344CB8AC3E}">
        <p14:creationId xmlns:p14="http://schemas.microsoft.com/office/powerpoint/2010/main" val="29348744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172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4" y="3193561"/>
            <a:ext cx="3129168" cy="28334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2"/>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93561"/>
            <a:ext cx="3145380" cy="28334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6700" y="2617299"/>
            <a:ext cx="316102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6700" y="3193561"/>
            <a:ext cx="3164719" cy="28334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22" name="Straight Connector 21"/>
          <p:cNvCxnSpPr/>
          <p:nvPr/>
        </p:nvCxnSpPr>
        <p:spPr>
          <a:xfrm>
            <a:off x="440397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3C3FFFEE-5D0F-493B-AB2A-377DA82A4F6D}" type="datetimeFigureOut">
              <a:rPr lang="en-US" smtClean="0"/>
              <a:t>5/9/2020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9E6F1B-064E-4A68-B1BB-9C0CCCB37670}" type="slidenum">
              <a:rPr lang="en-US" smtClean="0"/>
              <a:t>‹#›</a:t>
            </a:fld>
            <a:endParaRPr lang="en-US"/>
          </a:p>
        </p:txBody>
      </p:sp>
    </p:spTree>
    <p:extLst>
      <p:ext uri="{BB962C8B-B14F-4D97-AF65-F5344CB8AC3E}">
        <p14:creationId xmlns:p14="http://schemas.microsoft.com/office/powerpoint/2010/main" val="38041366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2" y="4532845"/>
            <a:ext cx="30504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1334552"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3" y="5109107"/>
            <a:ext cx="3050437"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72537" y="4532846"/>
            <a:ext cx="3046766" cy="651156"/>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4748463" y="2603500"/>
            <a:ext cx="2691241"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68865" y="5184002"/>
            <a:ext cx="3050438" cy="84305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3434" y="4532847"/>
            <a:ext cx="3050438" cy="651154"/>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3434" y="5184001"/>
            <a:ext cx="3050437" cy="84305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388153" y="2603500"/>
            <a:ext cx="0" cy="351759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1905" y="2603500"/>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3C3FFFEE-5D0F-493B-AB2A-377DA82A4F6D}" type="datetimeFigureOut">
              <a:rPr lang="en-US" smtClean="0"/>
              <a:t>5/9/2020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9E6F1B-064E-4A68-B1BB-9C0CCCB37670}" type="slidenum">
              <a:rPr lang="en-US" smtClean="0"/>
              <a:t>‹#›</a:t>
            </a:fld>
            <a:endParaRPr lang="en-US"/>
          </a:p>
        </p:txBody>
      </p:sp>
    </p:spTree>
    <p:extLst>
      <p:ext uri="{BB962C8B-B14F-4D97-AF65-F5344CB8AC3E}">
        <p14:creationId xmlns:p14="http://schemas.microsoft.com/office/powerpoint/2010/main" val="12807983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825660"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3FFFEE-5D0F-493B-AB2A-377DA82A4F6D}" type="datetimeFigureOut">
              <a:rPr lang="en-US" smtClean="0"/>
              <a:t>5/9/2020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9E6F1B-064E-4A68-B1BB-9C0CCCB37670}" type="slidenum">
              <a:rPr lang="en-US" smtClean="0"/>
              <a:t>‹#›</a:t>
            </a:fld>
            <a:endParaRPr lang="en-US"/>
          </a:p>
        </p:txBody>
      </p:sp>
    </p:spTree>
    <p:extLst>
      <p:ext uri="{BB962C8B-B14F-4D97-AF65-F5344CB8AC3E}">
        <p14:creationId xmlns:p14="http://schemas.microsoft.com/office/powerpoint/2010/main" val="31533409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8"/>
            <a:ext cx="1413933" cy="4748589"/>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8"/>
            <a:ext cx="6247546"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3FFFEE-5D0F-493B-AB2A-377DA82A4F6D}" type="datetimeFigureOut">
              <a:rPr lang="en-US" smtClean="0"/>
              <a:t>5/9/2020</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3C9E6F1B-064E-4A68-B1BB-9C0CCCB37670}" type="slidenum">
              <a:rPr lang="en-US" smtClean="0"/>
              <a:t>‹#›</a:t>
            </a:fld>
            <a:endParaRPr lang="en-US"/>
          </a:p>
        </p:txBody>
      </p:sp>
    </p:spTree>
    <p:extLst>
      <p:ext uri="{BB962C8B-B14F-4D97-AF65-F5344CB8AC3E}">
        <p14:creationId xmlns:p14="http://schemas.microsoft.com/office/powerpoint/2010/main" val="21928480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3FFFEE-5D0F-493B-AB2A-377DA82A4F6D}" type="datetimeFigureOut">
              <a:rPr lang="en-US" smtClean="0"/>
              <a:t>5/9/2020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9E6F1B-064E-4A68-B1BB-9C0CCCB37670}" type="slidenum">
              <a:rPr lang="en-US" smtClean="0"/>
              <a:t>‹#›</a:t>
            </a:fld>
            <a:endParaRPr lang="en-US"/>
          </a:p>
        </p:txBody>
      </p:sp>
    </p:spTree>
    <p:extLst>
      <p:ext uri="{BB962C8B-B14F-4D97-AF65-F5344CB8AC3E}">
        <p14:creationId xmlns:p14="http://schemas.microsoft.com/office/powerpoint/2010/main" val="11521041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C3FFFEE-5D0F-493B-AB2A-377DA82A4F6D}" type="datetimeFigureOut">
              <a:rPr lang="en-US" smtClean="0"/>
              <a:t>5/9/2020</a:t>
            </a:fld>
            <a:endParaRPr lang="en-US"/>
          </a:p>
        </p:txBody>
      </p:sp>
      <p:sp>
        <p:nvSpPr>
          <p:cNvPr id="5" name="Footer Placeholder 4"/>
          <p:cNvSpPr>
            <a:spLocks noGrp="1"/>
          </p:cNvSpPr>
          <p:nvPr>
            <p:ph type="ftr" sz="quarter" idx="11"/>
          </p:nvPr>
        </p:nvSpPr>
        <p:spPr/>
        <p:txBody>
          <a:bodyPr/>
          <a:lstStyle/>
          <a:p>
            <a:endParaRPr lang="en-US"/>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3C9E6F1B-064E-4A68-B1BB-9C0CCCB37670}" type="slidenum">
              <a:rPr lang="en-US" smtClean="0"/>
              <a:t>‹#›</a:t>
            </a:fld>
            <a:endParaRPr lang="en-US"/>
          </a:p>
        </p:txBody>
      </p:sp>
    </p:spTree>
    <p:extLst>
      <p:ext uri="{BB962C8B-B14F-4D97-AF65-F5344CB8AC3E}">
        <p14:creationId xmlns:p14="http://schemas.microsoft.com/office/powerpoint/2010/main" val="22196040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C3FFFEE-5D0F-493B-AB2A-377DA82A4F6D}" type="datetimeFigureOut">
              <a:rPr lang="en-US" smtClean="0"/>
              <a:t>5/9/2020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9E6F1B-064E-4A68-B1BB-9C0CCCB37670}" type="slidenum">
              <a:rPr lang="en-US" smtClean="0"/>
              <a:t>‹#›</a:t>
            </a:fld>
            <a:endParaRPr lang="en-US"/>
          </a:p>
        </p:txBody>
      </p:sp>
    </p:spTree>
    <p:extLst>
      <p:ext uri="{BB962C8B-B14F-4D97-AF65-F5344CB8AC3E}">
        <p14:creationId xmlns:p14="http://schemas.microsoft.com/office/powerpoint/2010/main" val="3022222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C3FFFEE-5D0F-493B-AB2A-377DA82A4F6D}" type="datetimeFigureOut">
              <a:rPr lang="en-US" smtClean="0"/>
              <a:t>5/9/2020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9E6F1B-064E-4A68-B1BB-9C0CCCB37670}" type="slidenum">
              <a:rPr lang="en-US" smtClean="0"/>
              <a:t>‹#›</a:t>
            </a:fld>
            <a:endParaRPr lang="en-US"/>
          </a:p>
        </p:txBody>
      </p:sp>
    </p:spTree>
    <p:extLst>
      <p:ext uri="{BB962C8B-B14F-4D97-AF65-F5344CB8AC3E}">
        <p14:creationId xmlns:p14="http://schemas.microsoft.com/office/powerpoint/2010/main" val="21254688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C3FFFEE-5D0F-493B-AB2A-377DA82A4F6D}" type="datetimeFigureOut">
              <a:rPr lang="en-US" smtClean="0"/>
              <a:t>5/9/2020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9E6F1B-064E-4A68-B1BB-9C0CCCB37670}" type="slidenum">
              <a:rPr lang="en-US" smtClean="0"/>
              <a:t>‹#›</a:t>
            </a:fld>
            <a:endParaRPr lang="en-US"/>
          </a:p>
        </p:txBody>
      </p:sp>
    </p:spTree>
    <p:extLst>
      <p:ext uri="{BB962C8B-B14F-4D97-AF65-F5344CB8AC3E}">
        <p14:creationId xmlns:p14="http://schemas.microsoft.com/office/powerpoint/2010/main" val="24173656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3FFFEE-5D0F-493B-AB2A-377DA82A4F6D}" type="datetimeFigureOut">
              <a:rPr lang="en-US" smtClean="0"/>
              <a:t>5/9/2020</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3C9E6F1B-064E-4A68-B1BB-9C0CCCB37670}" type="slidenum">
              <a:rPr lang="en-US" smtClean="0"/>
              <a:t>‹#›</a:t>
            </a:fld>
            <a:endParaRPr lang="en-US"/>
          </a:p>
        </p:txBody>
      </p:sp>
    </p:spTree>
    <p:extLst>
      <p:ext uri="{BB962C8B-B14F-4D97-AF65-F5344CB8AC3E}">
        <p14:creationId xmlns:p14="http://schemas.microsoft.com/office/powerpoint/2010/main" val="11748082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4" name="Group 13"/>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9"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5" y="2895600"/>
            <a:ext cx="2793158" cy="312927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C3FFFEE-5D0F-493B-AB2A-377DA82A4F6D}" type="datetimeFigureOut">
              <a:rPr lang="en-US" smtClean="0"/>
              <a:t>5/9/2020</a:t>
            </a:fld>
            <a:endParaRPr lang="en-US"/>
          </a:p>
        </p:txBody>
      </p:sp>
      <p:sp>
        <p:nvSpPr>
          <p:cNvPr id="6" name="Footer Placeholder 5"/>
          <p:cNvSpPr>
            <a:spLocks noGrp="1"/>
          </p:cNvSpPr>
          <p:nvPr>
            <p:ph type="ftr" sz="quarter" idx="11"/>
          </p:nvPr>
        </p:nvSpPr>
        <p:spPr/>
        <p:txBody>
          <a:bodyPr/>
          <a:lstStyle/>
          <a:p>
            <a:endParaRPr lang="en-US"/>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3C9E6F1B-064E-4A68-B1BB-9C0CCCB37670}" type="slidenum">
              <a:rPr lang="en-US" smtClean="0"/>
              <a:t>‹#›</a:t>
            </a:fld>
            <a:endParaRPr lang="en-US"/>
          </a:p>
        </p:txBody>
      </p:sp>
    </p:spTree>
    <p:extLst>
      <p:ext uri="{BB962C8B-B14F-4D97-AF65-F5344CB8AC3E}">
        <p14:creationId xmlns:p14="http://schemas.microsoft.com/office/powerpoint/2010/main" val="21147934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C3FFFEE-5D0F-493B-AB2A-377DA82A4F6D}" type="datetimeFigureOut">
              <a:rPr lang="en-US" smtClean="0"/>
              <a:t>5/9/2020</a:t>
            </a:fld>
            <a:endParaRPr lang="en-US"/>
          </a:p>
        </p:txBody>
      </p:sp>
      <p:sp>
        <p:nvSpPr>
          <p:cNvPr id="6" name="Footer Placeholder 5"/>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3C9E6F1B-064E-4A68-B1BB-9C0CCCB37670}" type="slidenum">
              <a:rPr lang="en-US" smtClean="0"/>
              <a:t>‹#›</a:t>
            </a:fld>
            <a:endParaRPr lang="en-US"/>
          </a:p>
        </p:txBody>
      </p:sp>
    </p:spTree>
    <p:extLst>
      <p:ext uri="{BB962C8B-B14F-4D97-AF65-F5344CB8AC3E}">
        <p14:creationId xmlns:p14="http://schemas.microsoft.com/office/powerpoint/2010/main" val="24681834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accent1"/>
                </a:solidFill>
              </a:defRPr>
            </a:lvl1pPr>
          </a:lstStyle>
          <a:p>
            <a:fld id="{3C3FFFEE-5D0F-493B-AB2A-377DA82A4F6D}" type="datetimeFigureOut">
              <a:rPr lang="en-US" smtClean="0"/>
              <a:t>5/9/2020</a:t>
            </a:fld>
            <a:endParaRPr lang="en-US"/>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accent1"/>
                </a:solidFill>
                <a:latin typeface="+mn-lt"/>
              </a:defRPr>
            </a:lvl1pPr>
          </a:lstStyle>
          <a:p>
            <a:endParaRPr lang="en-US"/>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3C9E6F1B-064E-4A68-B1BB-9C0CCCB37670}" type="slidenum">
              <a:rPr lang="en-US" smtClean="0"/>
              <a:t>‹#›</a:t>
            </a:fld>
            <a:endParaRPr lang="en-US"/>
          </a:p>
        </p:txBody>
      </p:sp>
    </p:spTree>
    <p:extLst>
      <p:ext uri="{BB962C8B-B14F-4D97-AF65-F5344CB8AC3E}">
        <p14:creationId xmlns:p14="http://schemas.microsoft.com/office/powerpoint/2010/main" val="1345598549"/>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ABC8C04-4B29-4C16-AF73-0253AFD3052F}"/>
              </a:ext>
            </a:extLst>
          </p:cNvPr>
          <p:cNvPicPr>
            <a:picLocks noChangeAspect="1"/>
          </p:cNvPicPr>
          <p:nvPr/>
        </p:nvPicPr>
        <p:blipFill rotWithShape="1">
          <a:blip r:embed="rId2">
            <a:extLst>
              <a:ext uri="{28A0092B-C50C-407E-A947-70E740481C1C}">
                <a14:useLocalDpi xmlns:a14="http://schemas.microsoft.com/office/drawing/2010/main" val="0"/>
              </a:ext>
            </a:extLst>
          </a:blip>
          <a:srcRect t="2811" b="2811"/>
          <a:stretch/>
        </p:blipFill>
        <p:spPr>
          <a:xfrm>
            <a:off x="0" y="0"/>
            <a:ext cx="12192000" cy="6858000"/>
          </a:xfrm>
          <a:prstGeom prst="rect">
            <a:avLst/>
          </a:prstGeom>
        </p:spPr>
      </p:pic>
    </p:spTree>
    <p:extLst>
      <p:ext uri="{BB962C8B-B14F-4D97-AF65-F5344CB8AC3E}">
        <p14:creationId xmlns:p14="http://schemas.microsoft.com/office/powerpoint/2010/main" val="29720656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5D821-EA58-4383-B276-4C0538B37F80}"/>
              </a:ext>
            </a:extLst>
          </p:cNvPr>
          <p:cNvSpPr>
            <a:spLocks noGrp="1"/>
          </p:cNvSpPr>
          <p:nvPr>
            <p:ph type="title"/>
          </p:nvPr>
        </p:nvSpPr>
        <p:spPr/>
        <p:txBody>
          <a:bodyPr/>
          <a:lstStyle/>
          <a:p>
            <a:r>
              <a:rPr lang="en-US" sz="8000" b="1" dirty="0">
                <a:effectLst>
                  <a:outerShdw blurRad="38100" dist="38100" dir="2700000" algn="tl">
                    <a:srgbClr val="000000">
                      <a:alpha val="43137"/>
                    </a:srgbClr>
                  </a:outerShdw>
                </a:effectLst>
              </a:rPr>
              <a:t>Justice</a:t>
            </a:r>
          </a:p>
        </p:txBody>
      </p:sp>
      <p:sp>
        <p:nvSpPr>
          <p:cNvPr id="3" name="Content Placeholder 2">
            <a:extLst>
              <a:ext uri="{FF2B5EF4-FFF2-40B4-BE49-F238E27FC236}">
                <a16:creationId xmlns:a16="http://schemas.microsoft.com/office/drawing/2014/main" id="{E35040E9-F5C2-430A-B8EA-9A80341C5C9C}"/>
              </a:ext>
            </a:extLst>
          </p:cNvPr>
          <p:cNvSpPr>
            <a:spLocks noGrp="1"/>
          </p:cNvSpPr>
          <p:nvPr>
            <p:ph idx="1"/>
          </p:nvPr>
        </p:nvSpPr>
        <p:spPr/>
        <p:txBody>
          <a:bodyPr>
            <a:normAutofit/>
          </a:bodyPr>
          <a:lstStyle/>
          <a:p>
            <a:pPr marL="0" indent="0">
              <a:buNone/>
            </a:pPr>
            <a:r>
              <a:rPr lang="en-US" sz="5400" dirty="0">
                <a:latin typeface="Arial" panose="020B0604020202020204" pitchFamily="34" charset="0"/>
                <a:cs typeface="Arial" panose="020B0604020202020204" pitchFamily="34" charset="0"/>
              </a:rPr>
              <a:t>“One day you will have kids, and I hope they turn out just like you.” </a:t>
            </a:r>
          </a:p>
        </p:txBody>
      </p:sp>
    </p:spTree>
    <p:extLst>
      <p:ext uri="{BB962C8B-B14F-4D97-AF65-F5344CB8AC3E}">
        <p14:creationId xmlns:p14="http://schemas.microsoft.com/office/powerpoint/2010/main" val="1957263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9EB0F0A-5E09-4F46-8E76-713BFD0D19B9}"/>
              </a:ext>
            </a:extLst>
          </p:cNvPr>
          <p:cNvSpPr>
            <a:spLocks noGrp="1"/>
          </p:cNvSpPr>
          <p:nvPr>
            <p:ph type="title"/>
          </p:nvPr>
        </p:nvSpPr>
        <p:spPr/>
        <p:txBody>
          <a:bodyPr/>
          <a:lstStyle/>
          <a:p>
            <a:r>
              <a:rPr lang="en-US" sz="10000" b="1" dirty="0">
                <a:effectLst>
                  <a:outerShdw blurRad="38100" dist="38100" dir="2700000" algn="tl">
                    <a:srgbClr val="000000">
                      <a:alpha val="43137"/>
                    </a:srgbClr>
                  </a:outerShdw>
                </a:effectLst>
              </a:rPr>
              <a:t>Hannah</a:t>
            </a:r>
          </a:p>
        </p:txBody>
      </p:sp>
      <p:sp>
        <p:nvSpPr>
          <p:cNvPr id="6" name="Text Placeholder 5">
            <a:extLst>
              <a:ext uri="{FF2B5EF4-FFF2-40B4-BE49-F238E27FC236}">
                <a16:creationId xmlns:a16="http://schemas.microsoft.com/office/drawing/2014/main" id="{FB59DC87-B78B-42A9-B9B5-9B5A6B067543}"/>
              </a:ext>
            </a:extLst>
          </p:cNvPr>
          <p:cNvSpPr>
            <a:spLocks noGrp="1"/>
          </p:cNvSpPr>
          <p:nvPr>
            <p:ph type="body" idx="1"/>
          </p:nvPr>
        </p:nvSpPr>
        <p:spPr/>
        <p:txBody>
          <a:bodyPr>
            <a:noAutofit/>
          </a:bodyPr>
          <a:lstStyle/>
          <a:p>
            <a:pPr algn="r"/>
            <a:r>
              <a:rPr lang="en-US" sz="6000" b="1" dirty="0">
                <a:ln>
                  <a:solidFill>
                    <a:schemeClr val="tx1"/>
                  </a:solidFill>
                </a:ln>
                <a:effectLst>
                  <a:outerShdw blurRad="38100" dist="38100" dir="2700000" algn="tl">
                    <a:srgbClr val="000000">
                      <a:alpha val="43137"/>
                    </a:srgbClr>
                  </a:outerShdw>
                </a:effectLst>
              </a:rPr>
              <a:t>1 Samuel 1</a:t>
            </a:r>
          </a:p>
        </p:txBody>
      </p:sp>
    </p:spTree>
    <p:extLst>
      <p:ext uri="{BB962C8B-B14F-4D97-AF65-F5344CB8AC3E}">
        <p14:creationId xmlns:p14="http://schemas.microsoft.com/office/powerpoint/2010/main" val="23897854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D451552-80EE-458A-84D8-C48F4DACE267}"/>
              </a:ext>
            </a:extLst>
          </p:cNvPr>
          <p:cNvSpPr>
            <a:spLocks noGrp="1"/>
          </p:cNvSpPr>
          <p:nvPr>
            <p:ph type="title"/>
          </p:nvPr>
        </p:nvSpPr>
        <p:spPr>
          <a:xfrm>
            <a:off x="699247" y="2370667"/>
            <a:ext cx="9929307" cy="1822514"/>
          </a:xfrm>
        </p:spPr>
        <p:txBody>
          <a:bodyPr/>
          <a:lstStyle/>
          <a:p>
            <a:pPr algn="ctr"/>
            <a:r>
              <a:rPr lang="en-US" sz="6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Bring Your Burdens to the Lord</a:t>
            </a:r>
          </a:p>
        </p:txBody>
      </p:sp>
      <p:sp>
        <p:nvSpPr>
          <p:cNvPr id="5" name="Text Placeholder 4">
            <a:extLst>
              <a:ext uri="{FF2B5EF4-FFF2-40B4-BE49-F238E27FC236}">
                <a16:creationId xmlns:a16="http://schemas.microsoft.com/office/drawing/2014/main" id="{D275F9D6-BADF-4CBA-AA16-471D05EBA886}"/>
              </a:ext>
            </a:extLst>
          </p:cNvPr>
          <p:cNvSpPr>
            <a:spLocks noGrp="1"/>
          </p:cNvSpPr>
          <p:nvPr>
            <p:ph type="body" idx="1"/>
          </p:nvPr>
        </p:nvSpPr>
        <p:spPr/>
        <p:txBody>
          <a:bodyPr>
            <a:noAutofit/>
          </a:bodyPr>
          <a:lstStyle/>
          <a:p>
            <a:pPr algn="r"/>
            <a:r>
              <a:rPr lang="en-US" sz="6000" b="1" dirty="0">
                <a:ln>
                  <a:solidFill>
                    <a:schemeClr val="tx1"/>
                  </a:solidFill>
                </a:ln>
                <a:solidFill>
                  <a:srgbClr val="92D05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 Samuel 1:10-11</a:t>
            </a:r>
          </a:p>
        </p:txBody>
      </p:sp>
    </p:spTree>
    <p:extLst>
      <p:ext uri="{BB962C8B-B14F-4D97-AF65-F5344CB8AC3E}">
        <p14:creationId xmlns:p14="http://schemas.microsoft.com/office/powerpoint/2010/main" val="1237211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4BC495-0300-485C-BB91-7605EF253903}"/>
              </a:ext>
            </a:extLst>
          </p:cNvPr>
          <p:cNvSpPr>
            <a:spLocks noGrp="1"/>
          </p:cNvSpPr>
          <p:nvPr>
            <p:ph type="title"/>
          </p:nvPr>
        </p:nvSpPr>
        <p:spPr>
          <a:xfrm>
            <a:off x="1154953" y="720762"/>
            <a:ext cx="8761413" cy="1078204"/>
          </a:xfrm>
        </p:spPr>
        <p:txBody>
          <a:bodyPr/>
          <a:lstStyle/>
          <a:p>
            <a:r>
              <a:rPr lang="en-US" sz="8000" b="1" dirty="0">
                <a:effectLst>
                  <a:outerShdw blurRad="38100" dist="38100" dir="2700000" algn="tl">
                    <a:srgbClr val="000000">
                      <a:alpha val="43137"/>
                    </a:srgbClr>
                  </a:outerShdw>
                </a:effectLst>
              </a:rPr>
              <a:t>1 Samuel 1:10</a:t>
            </a:r>
          </a:p>
        </p:txBody>
      </p:sp>
      <p:sp>
        <p:nvSpPr>
          <p:cNvPr id="3" name="Content Placeholder 2">
            <a:extLst>
              <a:ext uri="{FF2B5EF4-FFF2-40B4-BE49-F238E27FC236}">
                <a16:creationId xmlns:a16="http://schemas.microsoft.com/office/drawing/2014/main" id="{B7ED2415-3291-4EE7-BE1F-50955E997308}"/>
              </a:ext>
            </a:extLst>
          </p:cNvPr>
          <p:cNvSpPr>
            <a:spLocks noGrp="1"/>
          </p:cNvSpPr>
          <p:nvPr>
            <p:ph idx="1"/>
          </p:nvPr>
        </p:nvSpPr>
        <p:spPr>
          <a:xfrm>
            <a:off x="1154955" y="2603500"/>
            <a:ext cx="10205120" cy="3416300"/>
          </a:xfrm>
        </p:spPr>
        <p:txBody>
          <a:bodyPr>
            <a:normAutofit/>
          </a:bodyPr>
          <a:lstStyle/>
          <a:p>
            <a:pPr marL="0" indent="0">
              <a:buNone/>
            </a:pPr>
            <a:r>
              <a:rPr lang="en-US" sz="44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“And she was in bitterness of soul, and prayed to the Lord and wept in anguish.”</a:t>
            </a:r>
          </a:p>
        </p:txBody>
      </p:sp>
    </p:spTree>
    <p:extLst>
      <p:ext uri="{BB962C8B-B14F-4D97-AF65-F5344CB8AC3E}">
        <p14:creationId xmlns:p14="http://schemas.microsoft.com/office/powerpoint/2010/main" val="4647571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4BC495-0300-485C-BB91-7605EF253903}"/>
              </a:ext>
            </a:extLst>
          </p:cNvPr>
          <p:cNvSpPr>
            <a:spLocks noGrp="1"/>
          </p:cNvSpPr>
          <p:nvPr>
            <p:ph type="title"/>
          </p:nvPr>
        </p:nvSpPr>
        <p:spPr>
          <a:xfrm>
            <a:off x="1154953" y="720762"/>
            <a:ext cx="8761413" cy="1078204"/>
          </a:xfrm>
        </p:spPr>
        <p:txBody>
          <a:bodyPr/>
          <a:lstStyle/>
          <a:p>
            <a:r>
              <a:rPr lang="en-US" sz="8000" b="1" dirty="0">
                <a:effectLst>
                  <a:outerShdw blurRad="38100" dist="38100" dir="2700000" algn="tl">
                    <a:srgbClr val="000000">
                      <a:alpha val="43137"/>
                    </a:srgbClr>
                  </a:outerShdw>
                </a:effectLst>
              </a:rPr>
              <a:t>1 Samuel 1:11</a:t>
            </a:r>
          </a:p>
        </p:txBody>
      </p:sp>
      <p:sp>
        <p:nvSpPr>
          <p:cNvPr id="3" name="Content Placeholder 2">
            <a:extLst>
              <a:ext uri="{FF2B5EF4-FFF2-40B4-BE49-F238E27FC236}">
                <a16:creationId xmlns:a16="http://schemas.microsoft.com/office/drawing/2014/main" id="{B7ED2415-3291-4EE7-BE1F-50955E997308}"/>
              </a:ext>
            </a:extLst>
          </p:cNvPr>
          <p:cNvSpPr>
            <a:spLocks noGrp="1"/>
          </p:cNvSpPr>
          <p:nvPr>
            <p:ph idx="1"/>
          </p:nvPr>
        </p:nvSpPr>
        <p:spPr>
          <a:xfrm>
            <a:off x="430306" y="2323652"/>
            <a:ext cx="11446136" cy="4534348"/>
          </a:xfrm>
        </p:spPr>
        <p:txBody>
          <a:bodyPr>
            <a:normAutofit fontScale="92500"/>
          </a:bodyPr>
          <a:lstStyle/>
          <a:p>
            <a:pPr marL="0" indent="0">
              <a:buNone/>
            </a:pPr>
            <a:r>
              <a:rPr lang="en-US" sz="44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“Then she made a vow and said, ‘O Lord of hosts, if You will indeed look on the affliction of Your maidservant and remember me, and not forget Your maidservant, but will give Your maidservant a male child, then I will give him to the Lord all the days of his life, and no razor shall come upon his head.”</a:t>
            </a:r>
          </a:p>
        </p:txBody>
      </p:sp>
    </p:spTree>
    <p:extLst>
      <p:ext uri="{BB962C8B-B14F-4D97-AF65-F5344CB8AC3E}">
        <p14:creationId xmlns:p14="http://schemas.microsoft.com/office/powerpoint/2010/main" val="30075159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D451552-80EE-458A-84D8-C48F4DACE267}"/>
              </a:ext>
            </a:extLst>
          </p:cNvPr>
          <p:cNvSpPr>
            <a:spLocks noGrp="1"/>
          </p:cNvSpPr>
          <p:nvPr>
            <p:ph type="title"/>
          </p:nvPr>
        </p:nvSpPr>
        <p:spPr>
          <a:xfrm>
            <a:off x="699247" y="2370667"/>
            <a:ext cx="9929307" cy="1822514"/>
          </a:xfrm>
        </p:spPr>
        <p:txBody>
          <a:bodyPr/>
          <a:lstStyle/>
          <a:p>
            <a:pPr algn="ctr"/>
            <a:r>
              <a:rPr lang="en-US" sz="6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Control Belongs to the Lord</a:t>
            </a:r>
          </a:p>
        </p:txBody>
      </p:sp>
      <p:sp>
        <p:nvSpPr>
          <p:cNvPr id="5" name="Text Placeholder 4">
            <a:extLst>
              <a:ext uri="{FF2B5EF4-FFF2-40B4-BE49-F238E27FC236}">
                <a16:creationId xmlns:a16="http://schemas.microsoft.com/office/drawing/2014/main" id="{D275F9D6-BADF-4CBA-AA16-471D05EBA886}"/>
              </a:ext>
            </a:extLst>
          </p:cNvPr>
          <p:cNvSpPr>
            <a:spLocks noGrp="1"/>
          </p:cNvSpPr>
          <p:nvPr>
            <p:ph type="body" idx="1"/>
          </p:nvPr>
        </p:nvSpPr>
        <p:spPr/>
        <p:txBody>
          <a:bodyPr>
            <a:noAutofit/>
          </a:bodyPr>
          <a:lstStyle/>
          <a:p>
            <a:pPr algn="r"/>
            <a:r>
              <a:rPr lang="en-US" sz="6000" b="1" dirty="0">
                <a:ln>
                  <a:solidFill>
                    <a:schemeClr val="tx1"/>
                  </a:solidFill>
                </a:ln>
                <a:solidFill>
                  <a:srgbClr val="92D05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 Samuel 1:15-17</a:t>
            </a:r>
          </a:p>
        </p:txBody>
      </p:sp>
    </p:spTree>
    <p:extLst>
      <p:ext uri="{BB962C8B-B14F-4D97-AF65-F5344CB8AC3E}">
        <p14:creationId xmlns:p14="http://schemas.microsoft.com/office/powerpoint/2010/main" val="16381970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4BC495-0300-485C-BB91-7605EF253903}"/>
              </a:ext>
            </a:extLst>
          </p:cNvPr>
          <p:cNvSpPr>
            <a:spLocks noGrp="1"/>
          </p:cNvSpPr>
          <p:nvPr>
            <p:ph type="title"/>
          </p:nvPr>
        </p:nvSpPr>
        <p:spPr>
          <a:xfrm>
            <a:off x="1154953" y="720762"/>
            <a:ext cx="8761413" cy="1078204"/>
          </a:xfrm>
        </p:spPr>
        <p:txBody>
          <a:bodyPr/>
          <a:lstStyle/>
          <a:p>
            <a:r>
              <a:rPr lang="en-US" sz="8000" b="1" dirty="0">
                <a:effectLst>
                  <a:outerShdw blurRad="38100" dist="38100" dir="2700000" algn="tl">
                    <a:srgbClr val="000000">
                      <a:alpha val="43137"/>
                    </a:srgbClr>
                  </a:outerShdw>
                </a:effectLst>
              </a:rPr>
              <a:t>1 Samuel 1:15</a:t>
            </a:r>
          </a:p>
        </p:txBody>
      </p:sp>
      <p:sp>
        <p:nvSpPr>
          <p:cNvPr id="3" name="Content Placeholder 2">
            <a:extLst>
              <a:ext uri="{FF2B5EF4-FFF2-40B4-BE49-F238E27FC236}">
                <a16:creationId xmlns:a16="http://schemas.microsoft.com/office/drawing/2014/main" id="{B7ED2415-3291-4EE7-BE1F-50955E997308}"/>
              </a:ext>
            </a:extLst>
          </p:cNvPr>
          <p:cNvSpPr>
            <a:spLocks noGrp="1"/>
          </p:cNvSpPr>
          <p:nvPr>
            <p:ph idx="1"/>
          </p:nvPr>
        </p:nvSpPr>
        <p:spPr>
          <a:xfrm>
            <a:off x="1154955" y="2603499"/>
            <a:ext cx="10205120" cy="4001695"/>
          </a:xfrm>
        </p:spPr>
        <p:txBody>
          <a:bodyPr>
            <a:normAutofit/>
          </a:bodyPr>
          <a:lstStyle/>
          <a:p>
            <a:pPr marL="0" indent="0">
              <a:buNone/>
            </a:pPr>
            <a:r>
              <a:rPr lang="en-US" sz="44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“But Hannah answered and said, ‘No, my lord, I am a woman of sorrowful spirit.  I have drunk neither wine nor intoxicating drink, but have poured out my soul before the Lord.”</a:t>
            </a:r>
          </a:p>
        </p:txBody>
      </p:sp>
    </p:spTree>
    <p:extLst>
      <p:ext uri="{BB962C8B-B14F-4D97-AF65-F5344CB8AC3E}">
        <p14:creationId xmlns:p14="http://schemas.microsoft.com/office/powerpoint/2010/main" val="1355004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4BC495-0300-485C-BB91-7605EF253903}"/>
              </a:ext>
            </a:extLst>
          </p:cNvPr>
          <p:cNvSpPr>
            <a:spLocks noGrp="1"/>
          </p:cNvSpPr>
          <p:nvPr>
            <p:ph type="title"/>
          </p:nvPr>
        </p:nvSpPr>
        <p:spPr>
          <a:xfrm>
            <a:off x="1154953" y="720762"/>
            <a:ext cx="8761413" cy="1078204"/>
          </a:xfrm>
        </p:spPr>
        <p:txBody>
          <a:bodyPr/>
          <a:lstStyle/>
          <a:p>
            <a:r>
              <a:rPr lang="en-US" sz="8000" b="1" dirty="0">
                <a:effectLst>
                  <a:outerShdw blurRad="38100" dist="38100" dir="2700000" algn="tl">
                    <a:srgbClr val="000000">
                      <a:alpha val="43137"/>
                    </a:srgbClr>
                  </a:outerShdw>
                </a:effectLst>
              </a:rPr>
              <a:t>1 Samuel 1:16</a:t>
            </a:r>
          </a:p>
        </p:txBody>
      </p:sp>
      <p:sp>
        <p:nvSpPr>
          <p:cNvPr id="3" name="Content Placeholder 2">
            <a:extLst>
              <a:ext uri="{FF2B5EF4-FFF2-40B4-BE49-F238E27FC236}">
                <a16:creationId xmlns:a16="http://schemas.microsoft.com/office/drawing/2014/main" id="{B7ED2415-3291-4EE7-BE1F-50955E997308}"/>
              </a:ext>
            </a:extLst>
          </p:cNvPr>
          <p:cNvSpPr>
            <a:spLocks noGrp="1"/>
          </p:cNvSpPr>
          <p:nvPr>
            <p:ph idx="1"/>
          </p:nvPr>
        </p:nvSpPr>
        <p:spPr>
          <a:xfrm>
            <a:off x="1154955" y="2603500"/>
            <a:ext cx="10205120" cy="3416300"/>
          </a:xfrm>
        </p:spPr>
        <p:txBody>
          <a:bodyPr>
            <a:normAutofit/>
          </a:bodyPr>
          <a:lstStyle/>
          <a:p>
            <a:pPr marL="0" indent="0">
              <a:buNone/>
            </a:pPr>
            <a:r>
              <a:rPr lang="en-US" sz="44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“Do not consider your maidservant a wicked woman, for out of the abundance of my complaint and grief I have spoken until now.” </a:t>
            </a:r>
          </a:p>
        </p:txBody>
      </p:sp>
    </p:spTree>
    <p:extLst>
      <p:ext uri="{BB962C8B-B14F-4D97-AF65-F5344CB8AC3E}">
        <p14:creationId xmlns:p14="http://schemas.microsoft.com/office/powerpoint/2010/main" val="35356656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4BC495-0300-485C-BB91-7605EF253903}"/>
              </a:ext>
            </a:extLst>
          </p:cNvPr>
          <p:cNvSpPr>
            <a:spLocks noGrp="1"/>
          </p:cNvSpPr>
          <p:nvPr>
            <p:ph type="title"/>
          </p:nvPr>
        </p:nvSpPr>
        <p:spPr>
          <a:xfrm>
            <a:off x="1154953" y="720762"/>
            <a:ext cx="8761413" cy="1078204"/>
          </a:xfrm>
        </p:spPr>
        <p:txBody>
          <a:bodyPr/>
          <a:lstStyle/>
          <a:p>
            <a:r>
              <a:rPr lang="en-US" sz="8000" b="1" dirty="0">
                <a:effectLst>
                  <a:outerShdw blurRad="38100" dist="38100" dir="2700000" algn="tl">
                    <a:srgbClr val="000000">
                      <a:alpha val="43137"/>
                    </a:srgbClr>
                  </a:outerShdw>
                </a:effectLst>
              </a:rPr>
              <a:t>1 Samuel 1:17</a:t>
            </a:r>
          </a:p>
        </p:txBody>
      </p:sp>
      <p:sp>
        <p:nvSpPr>
          <p:cNvPr id="3" name="Content Placeholder 2">
            <a:extLst>
              <a:ext uri="{FF2B5EF4-FFF2-40B4-BE49-F238E27FC236}">
                <a16:creationId xmlns:a16="http://schemas.microsoft.com/office/drawing/2014/main" id="{B7ED2415-3291-4EE7-BE1F-50955E997308}"/>
              </a:ext>
            </a:extLst>
          </p:cNvPr>
          <p:cNvSpPr>
            <a:spLocks noGrp="1"/>
          </p:cNvSpPr>
          <p:nvPr>
            <p:ph idx="1"/>
          </p:nvPr>
        </p:nvSpPr>
        <p:spPr>
          <a:xfrm>
            <a:off x="1154955" y="2603500"/>
            <a:ext cx="10205120" cy="4055484"/>
          </a:xfrm>
        </p:spPr>
        <p:txBody>
          <a:bodyPr>
            <a:normAutofit/>
          </a:bodyPr>
          <a:lstStyle/>
          <a:p>
            <a:pPr marL="0" indent="0">
              <a:buNone/>
            </a:pPr>
            <a:r>
              <a:rPr lang="en-US" sz="44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“Then Eli answered and said, ‘Go in peace, and the God of Israel grant your petition which you have asked of Him.’” </a:t>
            </a:r>
          </a:p>
        </p:txBody>
      </p:sp>
    </p:spTree>
    <p:extLst>
      <p:ext uri="{BB962C8B-B14F-4D97-AF65-F5344CB8AC3E}">
        <p14:creationId xmlns:p14="http://schemas.microsoft.com/office/powerpoint/2010/main" val="15566617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D451552-80EE-458A-84D8-C48F4DACE267}"/>
              </a:ext>
            </a:extLst>
          </p:cNvPr>
          <p:cNvSpPr>
            <a:spLocks noGrp="1"/>
          </p:cNvSpPr>
          <p:nvPr>
            <p:ph type="title"/>
          </p:nvPr>
        </p:nvSpPr>
        <p:spPr>
          <a:xfrm>
            <a:off x="699247" y="2370667"/>
            <a:ext cx="9929307" cy="1822514"/>
          </a:xfrm>
        </p:spPr>
        <p:txBody>
          <a:bodyPr/>
          <a:lstStyle/>
          <a:p>
            <a:pPr algn="ctr"/>
            <a:r>
              <a:rPr lang="en-US" sz="6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Bring the Next Generation to the Lord</a:t>
            </a:r>
          </a:p>
        </p:txBody>
      </p:sp>
      <p:sp>
        <p:nvSpPr>
          <p:cNvPr id="5" name="Text Placeholder 4">
            <a:extLst>
              <a:ext uri="{FF2B5EF4-FFF2-40B4-BE49-F238E27FC236}">
                <a16:creationId xmlns:a16="http://schemas.microsoft.com/office/drawing/2014/main" id="{D275F9D6-BADF-4CBA-AA16-471D05EBA886}"/>
              </a:ext>
            </a:extLst>
          </p:cNvPr>
          <p:cNvSpPr>
            <a:spLocks noGrp="1"/>
          </p:cNvSpPr>
          <p:nvPr>
            <p:ph type="body" idx="1"/>
          </p:nvPr>
        </p:nvSpPr>
        <p:spPr/>
        <p:txBody>
          <a:bodyPr>
            <a:noAutofit/>
          </a:bodyPr>
          <a:lstStyle/>
          <a:p>
            <a:pPr algn="r"/>
            <a:r>
              <a:rPr lang="en-US" sz="6000" b="1" dirty="0">
                <a:ln>
                  <a:solidFill>
                    <a:schemeClr val="tx1"/>
                  </a:solidFill>
                </a:ln>
                <a:solidFill>
                  <a:srgbClr val="92D05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 Samuel 1:24-28</a:t>
            </a:r>
          </a:p>
        </p:txBody>
      </p:sp>
    </p:spTree>
    <p:extLst>
      <p:ext uri="{BB962C8B-B14F-4D97-AF65-F5344CB8AC3E}">
        <p14:creationId xmlns:p14="http://schemas.microsoft.com/office/powerpoint/2010/main" val="1409624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F56A20-5148-4003-A7CF-6F885D778AE0}"/>
              </a:ext>
            </a:extLst>
          </p:cNvPr>
          <p:cNvSpPr>
            <a:spLocks noGrp="1"/>
          </p:cNvSpPr>
          <p:nvPr>
            <p:ph type="ctrTitle"/>
          </p:nvPr>
        </p:nvSpPr>
        <p:spPr>
          <a:xfrm>
            <a:off x="1154955" y="1065007"/>
            <a:ext cx="9914664" cy="3712374"/>
          </a:xfrm>
        </p:spPr>
        <p:txBody>
          <a:bodyPr/>
          <a:lstStyle/>
          <a:p>
            <a:r>
              <a:rPr lang="en-US" sz="8000" b="1" dirty="0">
                <a:effectLst>
                  <a:outerShdw blurRad="38100" dist="38100" dir="2700000" algn="tl">
                    <a:srgbClr val="000000">
                      <a:alpha val="43137"/>
                    </a:srgbClr>
                  </a:outerShdw>
                </a:effectLst>
              </a:rPr>
              <a:t>Things Our Mothers Taught Us</a:t>
            </a:r>
          </a:p>
        </p:txBody>
      </p:sp>
      <p:sp>
        <p:nvSpPr>
          <p:cNvPr id="3" name="Subtitle 2">
            <a:extLst>
              <a:ext uri="{FF2B5EF4-FFF2-40B4-BE49-F238E27FC236}">
                <a16:creationId xmlns:a16="http://schemas.microsoft.com/office/drawing/2014/main" id="{CA1C0A72-588E-4EF1-AAD2-5B1ADA5C979C}"/>
              </a:ext>
            </a:extLst>
          </p:cNvPr>
          <p:cNvSpPr>
            <a:spLocks noGrp="1"/>
          </p:cNvSpPr>
          <p:nvPr>
            <p:ph type="subTitle" idx="1"/>
          </p:nvPr>
        </p:nvSpPr>
        <p:spPr>
          <a:xfrm>
            <a:off x="1154955" y="4777380"/>
            <a:ext cx="9495116" cy="861420"/>
          </a:xfrm>
        </p:spPr>
        <p:txBody>
          <a:bodyPr>
            <a:normAutofit/>
          </a:bodyPr>
          <a:lstStyle/>
          <a:p>
            <a:r>
              <a:rPr lang="en-US" sz="4400" b="1" dirty="0">
                <a:effectLst>
                  <a:outerShdw blurRad="38100" dist="38100" dir="2700000" algn="tl">
                    <a:srgbClr val="000000">
                      <a:alpha val="43137"/>
                    </a:srgbClr>
                  </a:outerShdw>
                </a:effectLst>
              </a:rPr>
              <a:t>That we should teach others</a:t>
            </a:r>
          </a:p>
        </p:txBody>
      </p:sp>
    </p:spTree>
    <p:extLst>
      <p:ext uri="{BB962C8B-B14F-4D97-AF65-F5344CB8AC3E}">
        <p14:creationId xmlns:p14="http://schemas.microsoft.com/office/powerpoint/2010/main" val="17281347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4BC495-0300-485C-BB91-7605EF253903}"/>
              </a:ext>
            </a:extLst>
          </p:cNvPr>
          <p:cNvSpPr>
            <a:spLocks noGrp="1"/>
          </p:cNvSpPr>
          <p:nvPr>
            <p:ph type="title"/>
          </p:nvPr>
        </p:nvSpPr>
        <p:spPr>
          <a:xfrm>
            <a:off x="1154953" y="720762"/>
            <a:ext cx="8761413" cy="1078204"/>
          </a:xfrm>
        </p:spPr>
        <p:txBody>
          <a:bodyPr/>
          <a:lstStyle/>
          <a:p>
            <a:r>
              <a:rPr lang="en-US" sz="8000" b="1" dirty="0">
                <a:effectLst>
                  <a:outerShdw blurRad="38100" dist="38100" dir="2700000" algn="tl">
                    <a:srgbClr val="000000">
                      <a:alpha val="43137"/>
                    </a:srgbClr>
                  </a:outerShdw>
                </a:effectLst>
              </a:rPr>
              <a:t>1 Samuel 1:24</a:t>
            </a:r>
          </a:p>
        </p:txBody>
      </p:sp>
      <p:sp>
        <p:nvSpPr>
          <p:cNvPr id="3" name="Content Placeholder 2">
            <a:extLst>
              <a:ext uri="{FF2B5EF4-FFF2-40B4-BE49-F238E27FC236}">
                <a16:creationId xmlns:a16="http://schemas.microsoft.com/office/drawing/2014/main" id="{B7ED2415-3291-4EE7-BE1F-50955E997308}"/>
              </a:ext>
            </a:extLst>
          </p:cNvPr>
          <p:cNvSpPr>
            <a:spLocks noGrp="1"/>
          </p:cNvSpPr>
          <p:nvPr>
            <p:ph idx="1"/>
          </p:nvPr>
        </p:nvSpPr>
        <p:spPr>
          <a:xfrm>
            <a:off x="1154955" y="2603500"/>
            <a:ext cx="10205120" cy="4254500"/>
          </a:xfrm>
        </p:spPr>
        <p:txBody>
          <a:bodyPr>
            <a:normAutofit/>
          </a:bodyPr>
          <a:lstStyle/>
          <a:p>
            <a:pPr marL="0" indent="0">
              <a:buNone/>
            </a:pPr>
            <a:r>
              <a:rPr lang="en-US" sz="44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“Now when she had weaned him, she took him up with her, with three bulls, one ephah of flour, and a skin of wine, and brought him to the house of the Lord in Shiloh.  And the child was young.”</a:t>
            </a:r>
          </a:p>
        </p:txBody>
      </p:sp>
    </p:spTree>
    <p:extLst>
      <p:ext uri="{BB962C8B-B14F-4D97-AF65-F5344CB8AC3E}">
        <p14:creationId xmlns:p14="http://schemas.microsoft.com/office/powerpoint/2010/main" val="29541315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4BC495-0300-485C-BB91-7605EF253903}"/>
              </a:ext>
            </a:extLst>
          </p:cNvPr>
          <p:cNvSpPr>
            <a:spLocks noGrp="1"/>
          </p:cNvSpPr>
          <p:nvPr>
            <p:ph type="title"/>
          </p:nvPr>
        </p:nvSpPr>
        <p:spPr>
          <a:xfrm>
            <a:off x="1154953" y="720762"/>
            <a:ext cx="8761413" cy="1078204"/>
          </a:xfrm>
        </p:spPr>
        <p:txBody>
          <a:bodyPr/>
          <a:lstStyle/>
          <a:p>
            <a:r>
              <a:rPr lang="en-US" sz="8000" b="1" dirty="0">
                <a:effectLst>
                  <a:outerShdw blurRad="38100" dist="38100" dir="2700000" algn="tl">
                    <a:srgbClr val="000000">
                      <a:alpha val="43137"/>
                    </a:srgbClr>
                  </a:outerShdw>
                </a:effectLst>
              </a:rPr>
              <a:t>1 Samuel 1:25</a:t>
            </a:r>
          </a:p>
        </p:txBody>
      </p:sp>
      <p:sp>
        <p:nvSpPr>
          <p:cNvPr id="3" name="Content Placeholder 2">
            <a:extLst>
              <a:ext uri="{FF2B5EF4-FFF2-40B4-BE49-F238E27FC236}">
                <a16:creationId xmlns:a16="http://schemas.microsoft.com/office/drawing/2014/main" id="{B7ED2415-3291-4EE7-BE1F-50955E997308}"/>
              </a:ext>
            </a:extLst>
          </p:cNvPr>
          <p:cNvSpPr>
            <a:spLocks noGrp="1"/>
          </p:cNvSpPr>
          <p:nvPr>
            <p:ph idx="1"/>
          </p:nvPr>
        </p:nvSpPr>
        <p:spPr>
          <a:xfrm>
            <a:off x="1154955" y="3162748"/>
            <a:ext cx="10205120" cy="2528047"/>
          </a:xfrm>
        </p:spPr>
        <p:txBody>
          <a:bodyPr>
            <a:normAutofit/>
          </a:bodyPr>
          <a:lstStyle/>
          <a:p>
            <a:pPr marL="0" indent="0">
              <a:buNone/>
            </a:pPr>
            <a:r>
              <a:rPr lang="en-US" sz="44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“Then they slaughtered a bull, and brought the child to Eli.”  </a:t>
            </a:r>
          </a:p>
        </p:txBody>
      </p:sp>
    </p:spTree>
    <p:extLst>
      <p:ext uri="{BB962C8B-B14F-4D97-AF65-F5344CB8AC3E}">
        <p14:creationId xmlns:p14="http://schemas.microsoft.com/office/powerpoint/2010/main" val="5869782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4BC495-0300-485C-BB91-7605EF253903}"/>
              </a:ext>
            </a:extLst>
          </p:cNvPr>
          <p:cNvSpPr>
            <a:spLocks noGrp="1"/>
          </p:cNvSpPr>
          <p:nvPr>
            <p:ph type="title"/>
          </p:nvPr>
        </p:nvSpPr>
        <p:spPr>
          <a:xfrm>
            <a:off x="1154953" y="720762"/>
            <a:ext cx="8761413" cy="1078204"/>
          </a:xfrm>
        </p:spPr>
        <p:txBody>
          <a:bodyPr/>
          <a:lstStyle/>
          <a:p>
            <a:r>
              <a:rPr lang="en-US" sz="8000" b="1" dirty="0">
                <a:effectLst>
                  <a:outerShdw blurRad="38100" dist="38100" dir="2700000" algn="tl">
                    <a:srgbClr val="000000">
                      <a:alpha val="43137"/>
                    </a:srgbClr>
                  </a:outerShdw>
                </a:effectLst>
              </a:rPr>
              <a:t>1 Samuel 1:26</a:t>
            </a:r>
          </a:p>
        </p:txBody>
      </p:sp>
      <p:sp>
        <p:nvSpPr>
          <p:cNvPr id="3" name="Content Placeholder 2">
            <a:extLst>
              <a:ext uri="{FF2B5EF4-FFF2-40B4-BE49-F238E27FC236}">
                <a16:creationId xmlns:a16="http://schemas.microsoft.com/office/drawing/2014/main" id="{B7ED2415-3291-4EE7-BE1F-50955E997308}"/>
              </a:ext>
            </a:extLst>
          </p:cNvPr>
          <p:cNvSpPr>
            <a:spLocks noGrp="1"/>
          </p:cNvSpPr>
          <p:nvPr>
            <p:ph idx="1"/>
          </p:nvPr>
        </p:nvSpPr>
        <p:spPr>
          <a:xfrm>
            <a:off x="1154955" y="2603500"/>
            <a:ext cx="10205120" cy="4254500"/>
          </a:xfrm>
        </p:spPr>
        <p:txBody>
          <a:bodyPr>
            <a:normAutofit/>
          </a:bodyPr>
          <a:lstStyle/>
          <a:p>
            <a:pPr marL="0" indent="0">
              <a:buNone/>
            </a:pPr>
            <a:r>
              <a:rPr lang="en-US" sz="44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“And she said, ‘O my lord!  As your soul lives, my lord, I am the woman who stood by you here, praying to the Lord.”</a:t>
            </a:r>
          </a:p>
        </p:txBody>
      </p:sp>
    </p:spTree>
    <p:extLst>
      <p:ext uri="{BB962C8B-B14F-4D97-AF65-F5344CB8AC3E}">
        <p14:creationId xmlns:p14="http://schemas.microsoft.com/office/powerpoint/2010/main" val="38395597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4BC495-0300-485C-BB91-7605EF253903}"/>
              </a:ext>
            </a:extLst>
          </p:cNvPr>
          <p:cNvSpPr>
            <a:spLocks noGrp="1"/>
          </p:cNvSpPr>
          <p:nvPr>
            <p:ph type="title"/>
          </p:nvPr>
        </p:nvSpPr>
        <p:spPr>
          <a:xfrm>
            <a:off x="1154953" y="720762"/>
            <a:ext cx="8761413" cy="1078204"/>
          </a:xfrm>
        </p:spPr>
        <p:txBody>
          <a:bodyPr/>
          <a:lstStyle/>
          <a:p>
            <a:r>
              <a:rPr lang="en-US" sz="8000" b="1" dirty="0">
                <a:effectLst>
                  <a:outerShdw blurRad="38100" dist="38100" dir="2700000" algn="tl">
                    <a:srgbClr val="000000">
                      <a:alpha val="43137"/>
                    </a:srgbClr>
                  </a:outerShdw>
                </a:effectLst>
              </a:rPr>
              <a:t>1 Samuel 1:27</a:t>
            </a:r>
          </a:p>
        </p:txBody>
      </p:sp>
      <p:sp>
        <p:nvSpPr>
          <p:cNvPr id="3" name="Content Placeholder 2">
            <a:extLst>
              <a:ext uri="{FF2B5EF4-FFF2-40B4-BE49-F238E27FC236}">
                <a16:creationId xmlns:a16="http://schemas.microsoft.com/office/drawing/2014/main" id="{B7ED2415-3291-4EE7-BE1F-50955E997308}"/>
              </a:ext>
            </a:extLst>
          </p:cNvPr>
          <p:cNvSpPr>
            <a:spLocks noGrp="1"/>
          </p:cNvSpPr>
          <p:nvPr>
            <p:ph idx="1"/>
          </p:nvPr>
        </p:nvSpPr>
        <p:spPr>
          <a:xfrm>
            <a:off x="1154955" y="3001384"/>
            <a:ext cx="10205120" cy="3856616"/>
          </a:xfrm>
        </p:spPr>
        <p:txBody>
          <a:bodyPr>
            <a:normAutofit/>
          </a:bodyPr>
          <a:lstStyle/>
          <a:p>
            <a:pPr marL="0" indent="0">
              <a:buNone/>
            </a:pPr>
            <a:r>
              <a:rPr lang="en-US" sz="44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“For this child I prayed, and the Lord has granted me my petition which I asked of Him.” </a:t>
            </a:r>
          </a:p>
        </p:txBody>
      </p:sp>
    </p:spTree>
    <p:extLst>
      <p:ext uri="{BB962C8B-B14F-4D97-AF65-F5344CB8AC3E}">
        <p14:creationId xmlns:p14="http://schemas.microsoft.com/office/powerpoint/2010/main" val="32029006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4BC495-0300-485C-BB91-7605EF253903}"/>
              </a:ext>
            </a:extLst>
          </p:cNvPr>
          <p:cNvSpPr>
            <a:spLocks noGrp="1"/>
          </p:cNvSpPr>
          <p:nvPr>
            <p:ph type="title"/>
          </p:nvPr>
        </p:nvSpPr>
        <p:spPr>
          <a:xfrm>
            <a:off x="1154953" y="720762"/>
            <a:ext cx="8761413" cy="1078204"/>
          </a:xfrm>
        </p:spPr>
        <p:txBody>
          <a:bodyPr/>
          <a:lstStyle/>
          <a:p>
            <a:r>
              <a:rPr lang="en-US" sz="8000" b="1" dirty="0">
                <a:effectLst>
                  <a:outerShdw blurRad="38100" dist="38100" dir="2700000" algn="tl">
                    <a:srgbClr val="000000">
                      <a:alpha val="43137"/>
                    </a:srgbClr>
                  </a:outerShdw>
                </a:effectLst>
              </a:rPr>
              <a:t>1 Samuel 1:28</a:t>
            </a:r>
          </a:p>
        </p:txBody>
      </p:sp>
      <p:sp>
        <p:nvSpPr>
          <p:cNvPr id="3" name="Content Placeholder 2">
            <a:extLst>
              <a:ext uri="{FF2B5EF4-FFF2-40B4-BE49-F238E27FC236}">
                <a16:creationId xmlns:a16="http://schemas.microsoft.com/office/drawing/2014/main" id="{B7ED2415-3291-4EE7-BE1F-50955E997308}"/>
              </a:ext>
            </a:extLst>
          </p:cNvPr>
          <p:cNvSpPr>
            <a:spLocks noGrp="1"/>
          </p:cNvSpPr>
          <p:nvPr>
            <p:ph idx="1"/>
          </p:nvPr>
        </p:nvSpPr>
        <p:spPr>
          <a:xfrm>
            <a:off x="1154955" y="2603500"/>
            <a:ext cx="10205120" cy="4254500"/>
          </a:xfrm>
        </p:spPr>
        <p:txBody>
          <a:bodyPr>
            <a:normAutofit/>
          </a:bodyPr>
          <a:lstStyle/>
          <a:p>
            <a:pPr marL="0" indent="0">
              <a:buNone/>
            </a:pPr>
            <a:r>
              <a:rPr lang="en-US" sz="44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“Therefore I also have lent him to the Lord; as long as he lives he shall be lent to the Lord.’  So they worshiped the Lord there.” </a:t>
            </a:r>
          </a:p>
        </p:txBody>
      </p:sp>
    </p:spTree>
    <p:extLst>
      <p:ext uri="{BB962C8B-B14F-4D97-AF65-F5344CB8AC3E}">
        <p14:creationId xmlns:p14="http://schemas.microsoft.com/office/powerpoint/2010/main" val="8056383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D451552-80EE-458A-84D8-C48F4DACE267}"/>
              </a:ext>
            </a:extLst>
          </p:cNvPr>
          <p:cNvSpPr>
            <a:spLocks noGrp="1"/>
          </p:cNvSpPr>
          <p:nvPr>
            <p:ph type="title"/>
          </p:nvPr>
        </p:nvSpPr>
        <p:spPr>
          <a:xfrm>
            <a:off x="699247" y="2370667"/>
            <a:ext cx="9929307" cy="1822514"/>
          </a:xfrm>
        </p:spPr>
        <p:txBody>
          <a:bodyPr/>
          <a:lstStyle/>
          <a:p>
            <a:pPr algn="ctr"/>
            <a:r>
              <a:rPr lang="en-US" sz="6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Be Faithful to the Lord</a:t>
            </a:r>
          </a:p>
        </p:txBody>
      </p:sp>
      <p:sp>
        <p:nvSpPr>
          <p:cNvPr id="5" name="Text Placeholder 4">
            <a:extLst>
              <a:ext uri="{FF2B5EF4-FFF2-40B4-BE49-F238E27FC236}">
                <a16:creationId xmlns:a16="http://schemas.microsoft.com/office/drawing/2014/main" id="{D275F9D6-BADF-4CBA-AA16-471D05EBA886}"/>
              </a:ext>
            </a:extLst>
          </p:cNvPr>
          <p:cNvSpPr>
            <a:spLocks noGrp="1"/>
          </p:cNvSpPr>
          <p:nvPr>
            <p:ph type="body" idx="1"/>
          </p:nvPr>
        </p:nvSpPr>
        <p:spPr/>
        <p:txBody>
          <a:bodyPr>
            <a:noAutofit/>
          </a:bodyPr>
          <a:lstStyle/>
          <a:p>
            <a:pPr algn="r"/>
            <a:r>
              <a:rPr lang="en-US" sz="6000" b="1" dirty="0">
                <a:ln>
                  <a:solidFill>
                    <a:schemeClr val="tx1"/>
                  </a:solidFill>
                </a:ln>
                <a:solidFill>
                  <a:srgbClr val="92D05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 Samuel 2:1-2</a:t>
            </a:r>
          </a:p>
        </p:txBody>
      </p:sp>
    </p:spTree>
    <p:extLst>
      <p:ext uri="{BB962C8B-B14F-4D97-AF65-F5344CB8AC3E}">
        <p14:creationId xmlns:p14="http://schemas.microsoft.com/office/powerpoint/2010/main" val="2767414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4BC495-0300-485C-BB91-7605EF253903}"/>
              </a:ext>
            </a:extLst>
          </p:cNvPr>
          <p:cNvSpPr>
            <a:spLocks noGrp="1"/>
          </p:cNvSpPr>
          <p:nvPr>
            <p:ph type="title"/>
          </p:nvPr>
        </p:nvSpPr>
        <p:spPr>
          <a:xfrm>
            <a:off x="1154953" y="720762"/>
            <a:ext cx="8761413" cy="1078204"/>
          </a:xfrm>
        </p:spPr>
        <p:txBody>
          <a:bodyPr/>
          <a:lstStyle/>
          <a:p>
            <a:r>
              <a:rPr lang="en-US" sz="8000" b="1" dirty="0">
                <a:effectLst>
                  <a:outerShdw blurRad="38100" dist="38100" dir="2700000" algn="tl">
                    <a:srgbClr val="000000">
                      <a:alpha val="43137"/>
                    </a:srgbClr>
                  </a:outerShdw>
                </a:effectLst>
              </a:rPr>
              <a:t>1 Samuel 2:1</a:t>
            </a:r>
          </a:p>
        </p:txBody>
      </p:sp>
      <p:sp>
        <p:nvSpPr>
          <p:cNvPr id="3" name="Content Placeholder 2">
            <a:extLst>
              <a:ext uri="{FF2B5EF4-FFF2-40B4-BE49-F238E27FC236}">
                <a16:creationId xmlns:a16="http://schemas.microsoft.com/office/drawing/2014/main" id="{B7ED2415-3291-4EE7-BE1F-50955E997308}"/>
              </a:ext>
            </a:extLst>
          </p:cNvPr>
          <p:cNvSpPr>
            <a:spLocks noGrp="1"/>
          </p:cNvSpPr>
          <p:nvPr>
            <p:ph idx="1"/>
          </p:nvPr>
        </p:nvSpPr>
        <p:spPr>
          <a:xfrm>
            <a:off x="1154955" y="2603500"/>
            <a:ext cx="10205120" cy="4254500"/>
          </a:xfrm>
        </p:spPr>
        <p:txBody>
          <a:bodyPr>
            <a:normAutofit/>
          </a:bodyPr>
          <a:lstStyle/>
          <a:p>
            <a:pPr marL="0" indent="0">
              <a:buNone/>
            </a:pPr>
            <a:r>
              <a:rPr lang="en-US" sz="44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“And Hannah prayed and said: ‘My heart rejoices in the Lord; </a:t>
            </a:r>
            <a:r>
              <a:rPr lang="en-US" sz="4400" b="1" u="sng"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My horn is exalted in the Lord</a:t>
            </a:r>
            <a:r>
              <a:rPr lang="en-US" sz="44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I smile at my enemies, Because I rejoice in Your salvation.”</a:t>
            </a:r>
          </a:p>
        </p:txBody>
      </p:sp>
    </p:spTree>
    <p:extLst>
      <p:ext uri="{BB962C8B-B14F-4D97-AF65-F5344CB8AC3E}">
        <p14:creationId xmlns:p14="http://schemas.microsoft.com/office/powerpoint/2010/main" val="33483046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4BC495-0300-485C-BB91-7605EF253903}"/>
              </a:ext>
            </a:extLst>
          </p:cNvPr>
          <p:cNvSpPr>
            <a:spLocks noGrp="1"/>
          </p:cNvSpPr>
          <p:nvPr>
            <p:ph type="title"/>
          </p:nvPr>
        </p:nvSpPr>
        <p:spPr>
          <a:xfrm>
            <a:off x="1154953" y="720762"/>
            <a:ext cx="8761413" cy="1078204"/>
          </a:xfrm>
        </p:spPr>
        <p:txBody>
          <a:bodyPr/>
          <a:lstStyle/>
          <a:p>
            <a:r>
              <a:rPr lang="en-US" sz="8000" b="1" dirty="0">
                <a:effectLst>
                  <a:outerShdw blurRad="38100" dist="38100" dir="2700000" algn="tl">
                    <a:srgbClr val="000000">
                      <a:alpha val="43137"/>
                    </a:srgbClr>
                  </a:outerShdw>
                </a:effectLst>
              </a:rPr>
              <a:t>“horn”</a:t>
            </a:r>
          </a:p>
        </p:txBody>
      </p:sp>
      <p:sp>
        <p:nvSpPr>
          <p:cNvPr id="3" name="Content Placeholder 2">
            <a:extLst>
              <a:ext uri="{FF2B5EF4-FFF2-40B4-BE49-F238E27FC236}">
                <a16:creationId xmlns:a16="http://schemas.microsoft.com/office/drawing/2014/main" id="{B7ED2415-3291-4EE7-BE1F-50955E997308}"/>
              </a:ext>
            </a:extLst>
          </p:cNvPr>
          <p:cNvSpPr>
            <a:spLocks noGrp="1"/>
          </p:cNvSpPr>
          <p:nvPr>
            <p:ph idx="1"/>
          </p:nvPr>
        </p:nvSpPr>
        <p:spPr>
          <a:xfrm>
            <a:off x="1154955" y="3248808"/>
            <a:ext cx="10205120" cy="2689413"/>
          </a:xfrm>
        </p:spPr>
        <p:txBody>
          <a:bodyPr>
            <a:normAutofit/>
          </a:bodyPr>
          <a:lstStyle/>
          <a:p>
            <a:pPr marL="0" indent="0">
              <a:buNone/>
            </a:pPr>
            <a:r>
              <a:rPr lang="en-US" sz="44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“In the Old Testament the horn is not only an expression for physical power, it is a direct term for power.”</a:t>
            </a:r>
          </a:p>
        </p:txBody>
      </p:sp>
    </p:spTree>
    <p:extLst>
      <p:ext uri="{BB962C8B-B14F-4D97-AF65-F5344CB8AC3E}">
        <p14:creationId xmlns:p14="http://schemas.microsoft.com/office/powerpoint/2010/main" val="33085124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4BC495-0300-485C-BB91-7605EF253903}"/>
              </a:ext>
            </a:extLst>
          </p:cNvPr>
          <p:cNvSpPr>
            <a:spLocks noGrp="1"/>
          </p:cNvSpPr>
          <p:nvPr>
            <p:ph type="title"/>
          </p:nvPr>
        </p:nvSpPr>
        <p:spPr>
          <a:xfrm>
            <a:off x="1154953" y="720762"/>
            <a:ext cx="8761413" cy="1078204"/>
          </a:xfrm>
        </p:spPr>
        <p:txBody>
          <a:bodyPr/>
          <a:lstStyle/>
          <a:p>
            <a:r>
              <a:rPr lang="en-US" sz="8000" b="1" dirty="0">
                <a:effectLst>
                  <a:outerShdw blurRad="38100" dist="38100" dir="2700000" algn="tl">
                    <a:srgbClr val="000000">
                      <a:alpha val="43137"/>
                    </a:srgbClr>
                  </a:outerShdw>
                </a:effectLst>
              </a:rPr>
              <a:t>1 Samuel 2:2</a:t>
            </a:r>
          </a:p>
        </p:txBody>
      </p:sp>
      <p:sp>
        <p:nvSpPr>
          <p:cNvPr id="3" name="Content Placeholder 2">
            <a:extLst>
              <a:ext uri="{FF2B5EF4-FFF2-40B4-BE49-F238E27FC236}">
                <a16:creationId xmlns:a16="http://schemas.microsoft.com/office/drawing/2014/main" id="{B7ED2415-3291-4EE7-BE1F-50955E997308}"/>
              </a:ext>
            </a:extLst>
          </p:cNvPr>
          <p:cNvSpPr>
            <a:spLocks noGrp="1"/>
          </p:cNvSpPr>
          <p:nvPr>
            <p:ph idx="1"/>
          </p:nvPr>
        </p:nvSpPr>
        <p:spPr>
          <a:xfrm>
            <a:off x="1154955" y="3098202"/>
            <a:ext cx="10205120" cy="3022899"/>
          </a:xfrm>
        </p:spPr>
        <p:txBody>
          <a:bodyPr>
            <a:normAutofit/>
          </a:bodyPr>
          <a:lstStyle/>
          <a:p>
            <a:pPr marL="0" indent="0">
              <a:buNone/>
            </a:pPr>
            <a:r>
              <a:rPr lang="en-US" sz="44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“No one is holy like the Lord, For there is none besides You, Nor is there any rock like our God.”</a:t>
            </a:r>
          </a:p>
        </p:txBody>
      </p:sp>
    </p:spTree>
    <p:extLst>
      <p:ext uri="{BB962C8B-B14F-4D97-AF65-F5344CB8AC3E}">
        <p14:creationId xmlns:p14="http://schemas.microsoft.com/office/powerpoint/2010/main" val="13099458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F56A20-5148-4003-A7CF-6F885D778AE0}"/>
              </a:ext>
            </a:extLst>
          </p:cNvPr>
          <p:cNvSpPr>
            <a:spLocks noGrp="1"/>
          </p:cNvSpPr>
          <p:nvPr>
            <p:ph type="ctrTitle"/>
          </p:nvPr>
        </p:nvSpPr>
        <p:spPr>
          <a:xfrm>
            <a:off x="1154955" y="1065007"/>
            <a:ext cx="9914664" cy="3712374"/>
          </a:xfrm>
        </p:spPr>
        <p:txBody>
          <a:bodyPr/>
          <a:lstStyle/>
          <a:p>
            <a:r>
              <a:rPr lang="en-US" sz="8000" b="1" dirty="0">
                <a:effectLst>
                  <a:outerShdw blurRad="38100" dist="38100" dir="2700000" algn="tl">
                    <a:srgbClr val="000000">
                      <a:alpha val="43137"/>
                    </a:srgbClr>
                  </a:outerShdw>
                </a:effectLst>
              </a:rPr>
              <a:t>Things Our Mothers Taught Us</a:t>
            </a:r>
          </a:p>
        </p:txBody>
      </p:sp>
      <p:sp>
        <p:nvSpPr>
          <p:cNvPr id="3" name="Subtitle 2">
            <a:extLst>
              <a:ext uri="{FF2B5EF4-FFF2-40B4-BE49-F238E27FC236}">
                <a16:creationId xmlns:a16="http://schemas.microsoft.com/office/drawing/2014/main" id="{CA1C0A72-588E-4EF1-AAD2-5B1ADA5C979C}"/>
              </a:ext>
            </a:extLst>
          </p:cNvPr>
          <p:cNvSpPr>
            <a:spLocks noGrp="1"/>
          </p:cNvSpPr>
          <p:nvPr>
            <p:ph type="subTitle" idx="1"/>
          </p:nvPr>
        </p:nvSpPr>
        <p:spPr>
          <a:xfrm>
            <a:off x="1154955" y="4777380"/>
            <a:ext cx="9495116" cy="861420"/>
          </a:xfrm>
        </p:spPr>
        <p:txBody>
          <a:bodyPr>
            <a:normAutofit/>
          </a:bodyPr>
          <a:lstStyle/>
          <a:p>
            <a:r>
              <a:rPr lang="en-US" sz="4400" b="1" dirty="0">
                <a:effectLst>
                  <a:outerShdw blurRad="38100" dist="38100" dir="2700000" algn="tl">
                    <a:srgbClr val="000000">
                      <a:alpha val="43137"/>
                    </a:srgbClr>
                  </a:outerShdw>
                </a:effectLst>
              </a:rPr>
              <a:t>That we should teach others</a:t>
            </a:r>
          </a:p>
        </p:txBody>
      </p:sp>
    </p:spTree>
    <p:extLst>
      <p:ext uri="{BB962C8B-B14F-4D97-AF65-F5344CB8AC3E}">
        <p14:creationId xmlns:p14="http://schemas.microsoft.com/office/powerpoint/2010/main" val="19956403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5D821-EA58-4383-B276-4C0538B37F80}"/>
              </a:ext>
            </a:extLst>
          </p:cNvPr>
          <p:cNvSpPr>
            <a:spLocks noGrp="1"/>
          </p:cNvSpPr>
          <p:nvPr>
            <p:ph type="title"/>
          </p:nvPr>
        </p:nvSpPr>
        <p:spPr>
          <a:xfrm>
            <a:off x="1208741" y="780029"/>
            <a:ext cx="8761413" cy="941193"/>
          </a:xfrm>
        </p:spPr>
        <p:txBody>
          <a:bodyPr/>
          <a:lstStyle/>
          <a:p>
            <a:r>
              <a:rPr lang="en-US" sz="8000" b="1" dirty="0">
                <a:effectLst>
                  <a:outerShdw blurRad="38100" dist="38100" dir="2700000" algn="tl">
                    <a:srgbClr val="000000">
                      <a:alpha val="43137"/>
                    </a:srgbClr>
                  </a:outerShdw>
                </a:effectLst>
              </a:rPr>
              <a:t>Logic</a:t>
            </a:r>
          </a:p>
        </p:txBody>
      </p:sp>
      <p:sp>
        <p:nvSpPr>
          <p:cNvPr id="3" name="Content Placeholder 2">
            <a:extLst>
              <a:ext uri="{FF2B5EF4-FFF2-40B4-BE49-F238E27FC236}">
                <a16:creationId xmlns:a16="http://schemas.microsoft.com/office/drawing/2014/main" id="{E35040E9-F5C2-430A-B8EA-9A80341C5C9C}"/>
              </a:ext>
            </a:extLst>
          </p:cNvPr>
          <p:cNvSpPr>
            <a:spLocks noGrp="1"/>
          </p:cNvSpPr>
          <p:nvPr>
            <p:ph idx="1"/>
          </p:nvPr>
        </p:nvSpPr>
        <p:spPr>
          <a:xfrm>
            <a:off x="1154955" y="2958352"/>
            <a:ext cx="8761412" cy="3061447"/>
          </a:xfrm>
        </p:spPr>
        <p:txBody>
          <a:bodyPr>
            <a:normAutofit/>
          </a:bodyPr>
          <a:lstStyle/>
          <a:p>
            <a:pPr marL="0" indent="0">
              <a:buNone/>
            </a:pPr>
            <a:r>
              <a:rPr lang="en-US" sz="5400" dirty="0">
                <a:latin typeface="Arial" panose="020B0604020202020204" pitchFamily="34" charset="0"/>
                <a:cs typeface="Arial" panose="020B0604020202020204" pitchFamily="34" charset="0"/>
              </a:rPr>
              <a:t>“If everyone else jumped off a cliff would you do it too?”</a:t>
            </a:r>
          </a:p>
        </p:txBody>
      </p:sp>
    </p:spTree>
    <p:extLst>
      <p:ext uri="{BB962C8B-B14F-4D97-AF65-F5344CB8AC3E}">
        <p14:creationId xmlns:p14="http://schemas.microsoft.com/office/powerpoint/2010/main" val="705763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5D821-EA58-4383-B276-4C0538B37F80}"/>
              </a:ext>
            </a:extLst>
          </p:cNvPr>
          <p:cNvSpPr>
            <a:spLocks noGrp="1"/>
          </p:cNvSpPr>
          <p:nvPr>
            <p:ph type="title"/>
          </p:nvPr>
        </p:nvSpPr>
        <p:spPr>
          <a:xfrm>
            <a:off x="1208741" y="780029"/>
            <a:ext cx="8761413" cy="941193"/>
          </a:xfrm>
        </p:spPr>
        <p:txBody>
          <a:bodyPr/>
          <a:lstStyle/>
          <a:p>
            <a:r>
              <a:rPr lang="en-US" sz="8000" b="1" dirty="0">
                <a:effectLst>
                  <a:outerShdw blurRad="38100" dist="38100" dir="2700000" algn="tl">
                    <a:srgbClr val="000000">
                      <a:alpha val="43137"/>
                    </a:srgbClr>
                  </a:outerShdw>
                </a:effectLst>
              </a:rPr>
              <a:t>Humor</a:t>
            </a:r>
          </a:p>
        </p:txBody>
      </p:sp>
      <p:sp>
        <p:nvSpPr>
          <p:cNvPr id="3" name="Content Placeholder 2">
            <a:extLst>
              <a:ext uri="{FF2B5EF4-FFF2-40B4-BE49-F238E27FC236}">
                <a16:creationId xmlns:a16="http://schemas.microsoft.com/office/drawing/2014/main" id="{E35040E9-F5C2-430A-B8EA-9A80341C5C9C}"/>
              </a:ext>
            </a:extLst>
          </p:cNvPr>
          <p:cNvSpPr>
            <a:spLocks noGrp="1"/>
          </p:cNvSpPr>
          <p:nvPr>
            <p:ph idx="1"/>
          </p:nvPr>
        </p:nvSpPr>
        <p:spPr>
          <a:xfrm>
            <a:off x="1154955" y="2958352"/>
            <a:ext cx="8761412" cy="3061447"/>
          </a:xfrm>
        </p:spPr>
        <p:txBody>
          <a:bodyPr>
            <a:normAutofit/>
          </a:bodyPr>
          <a:lstStyle/>
          <a:p>
            <a:pPr marL="0" indent="0">
              <a:buNone/>
            </a:pPr>
            <a:r>
              <a:rPr lang="en-US" sz="5400" dirty="0">
                <a:latin typeface="Arial" panose="020B0604020202020204" pitchFamily="34" charset="0"/>
                <a:cs typeface="Arial" panose="020B0604020202020204" pitchFamily="34" charset="0"/>
              </a:rPr>
              <a:t>“When that lawn mower cuts off your toes, don’t come running to me.”</a:t>
            </a:r>
          </a:p>
        </p:txBody>
      </p:sp>
    </p:spTree>
    <p:extLst>
      <p:ext uri="{BB962C8B-B14F-4D97-AF65-F5344CB8AC3E}">
        <p14:creationId xmlns:p14="http://schemas.microsoft.com/office/powerpoint/2010/main" val="927238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5D821-EA58-4383-B276-4C0538B37F80}"/>
              </a:ext>
            </a:extLst>
          </p:cNvPr>
          <p:cNvSpPr>
            <a:spLocks noGrp="1"/>
          </p:cNvSpPr>
          <p:nvPr>
            <p:ph type="title"/>
          </p:nvPr>
        </p:nvSpPr>
        <p:spPr>
          <a:xfrm>
            <a:off x="1208741" y="780029"/>
            <a:ext cx="8761413" cy="941193"/>
          </a:xfrm>
        </p:spPr>
        <p:txBody>
          <a:bodyPr/>
          <a:lstStyle/>
          <a:p>
            <a:r>
              <a:rPr lang="en-US" sz="8000" b="1" dirty="0">
                <a:effectLst>
                  <a:outerShdw blurRad="38100" dist="38100" dir="2700000" algn="tl">
                    <a:srgbClr val="000000">
                      <a:alpha val="43137"/>
                    </a:srgbClr>
                  </a:outerShdw>
                </a:effectLst>
              </a:rPr>
              <a:t>Genetics</a:t>
            </a:r>
          </a:p>
        </p:txBody>
      </p:sp>
      <p:sp>
        <p:nvSpPr>
          <p:cNvPr id="3" name="Content Placeholder 2">
            <a:extLst>
              <a:ext uri="{FF2B5EF4-FFF2-40B4-BE49-F238E27FC236}">
                <a16:creationId xmlns:a16="http://schemas.microsoft.com/office/drawing/2014/main" id="{E35040E9-F5C2-430A-B8EA-9A80341C5C9C}"/>
              </a:ext>
            </a:extLst>
          </p:cNvPr>
          <p:cNvSpPr>
            <a:spLocks noGrp="1"/>
          </p:cNvSpPr>
          <p:nvPr>
            <p:ph idx="1"/>
          </p:nvPr>
        </p:nvSpPr>
        <p:spPr>
          <a:xfrm>
            <a:off x="1154955" y="2958352"/>
            <a:ext cx="8761412" cy="3061447"/>
          </a:xfrm>
        </p:spPr>
        <p:txBody>
          <a:bodyPr>
            <a:normAutofit/>
          </a:bodyPr>
          <a:lstStyle/>
          <a:p>
            <a:pPr marL="0" indent="0">
              <a:buNone/>
            </a:pPr>
            <a:r>
              <a:rPr lang="en-US" sz="5400" dirty="0">
                <a:latin typeface="Arial" panose="020B0604020202020204" pitchFamily="34" charset="0"/>
                <a:cs typeface="Arial" panose="020B0604020202020204" pitchFamily="34" charset="0"/>
              </a:rPr>
              <a:t>“You are just like your father.”</a:t>
            </a:r>
          </a:p>
        </p:txBody>
      </p:sp>
    </p:spTree>
    <p:extLst>
      <p:ext uri="{BB962C8B-B14F-4D97-AF65-F5344CB8AC3E}">
        <p14:creationId xmlns:p14="http://schemas.microsoft.com/office/powerpoint/2010/main" val="3714402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5D821-EA58-4383-B276-4C0538B37F80}"/>
              </a:ext>
            </a:extLst>
          </p:cNvPr>
          <p:cNvSpPr>
            <a:spLocks noGrp="1"/>
          </p:cNvSpPr>
          <p:nvPr>
            <p:ph type="title"/>
          </p:nvPr>
        </p:nvSpPr>
        <p:spPr>
          <a:xfrm>
            <a:off x="1208741" y="780029"/>
            <a:ext cx="8761413" cy="941193"/>
          </a:xfrm>
        </p:spPr>
        <p:txBody>
          <a:bodyPr/>
          <a:lstStyle/>
          <a:p>
            <a:r>
              <a:rPr lang="en-US" sz="8000" b="1" dirty="0">
                <a:effectLst>
                  <a:outerShdw blurRad="38100" dist="38100" dir="2700000" algn="tl">
                    <a:srgbClr val="000000">
                      <a:alpha val="43137"/>
                    </a:srgbClr>
                  </a:outerShdw>
                </a:effectLst>
              </a:rPr>
              <a:t>Anticipation</a:t>
            </a:r>
          </a:p>
        </p:txBody>
      </p:sp>
      <p:sp>
        <p:nvSpPr>
          <p:cNvPr id="3" name="Content Placeholder 2">
            <a:extLst>
              <a:ext uri="{FF2B5EF4-FFF2-40B4-BE49-F238E27FC236}">
                <a16:creationId xmlns:a16="http://schemas.microsoft.com/office/drawing/2014/main" id="{E35040E9-F5C2-430A-B8EA-9A80341C5C9C}"/>
              </a:ext>
            </a:extLst>
          </p:cNvPr>
          <p:cNvSpPr>
            <a:spLocks noGrp="1"/>
          </p:cNvSpPr>
          <p:nvPr>
            <p:ph idx="1"/>
          </p:nvPr>
        </p:nvSpPr>
        <p:spPr>
          <a:xfrm>
            <a:off x="1154955" y="2958352"/>
            <a:ext cx="8761412" cy="3061447"/>
          </a:xfrm>
        </p:spPr>
        <p:txBody>
          <a:bodyPr>
            <a:normAutofit/>
          </a:bodyPr>
          <a:lstStyle/>
          <a:p>
            <a:pPr marL="0" indent="0">
              <a:buNone/>
            </a:pPr>
            <a:r>
              <a:rPr lang="en-US" sz="5400" dirty="0">
                <a:latin typeface="Arial" panose="020B0604020202020204" pitchFamily="34" charset="0"/>
                <a:cs typeface="Arial" panose="020B0604020202020204" pitchFamily="34" charset="0"/>
              </a:rPr>
              <a:t>“Just wait until your father gets home.”</a:t>
            </a:r>
          </a:p>
        </p:txBody>
      </p:sp>
    </p:spTree>
    <p:extLst>
      <p:ext uri="{BB962C8B-B14F-4D97-AF65-F5344CB8AC3E}">
        <p14:creationId xmlns:p14="http://schemas.microsoft.com/office/powerpoint/2010/main" val="2901973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5D821-EA58-4383-B276-4C0538B37F80}"/>
              </a:ext>
            </a:extLst>
          </p:cNvPr>
          <p:cNvSpPr>
            <a:spLocks noGrp="1"/>
          </p:cNvSpPr>
          <p:nvPr>
            <p:ph type="title"/>
          </p:nvPr>
        </p:nvSpPr>
        <p:spPr>
          <a:xfrm>
            <a:off x="1208741" y="780029"/>
            <a:ext cx="8761413" cy="941193"/>
          </a:xfrm>
        </p:spPr>
        <p:txBody>
          <a:bodyPr/>
          <a:lstStyle/>
          <a:p>
            <a:r>
              <a:rPr lang="en-US" sz="8000" b="1" dirty="0">
                <a:effectLst>
                  <a:outerShdw blurRad="38100" dist="38100" dir="2700000" algn="tl">
                    <a:srgbClr val="000000">
                      <a:alpha val="43137"/>
                    </a:srgbClr>
                  </a:outerShdw>
                </a:effectLst>
              </a:rPr>
              <a:t>Receiving </a:t>
            </a:r>
          </a:p>
        </p:txBody>
      </p:sp>
      <p:sp>
        <p:nvSpPr>
          <p:cNvPr id="3" name="Content Placeholder 2">
            <a:extLst>
              <a:ext uri="{FF2B5EF4-FFF2-40B4-BE49-F238E27FC236}">
                <a16:creationId xmlns:a16="http://schemas.microsoft.com/office/drawing/2014/main" id="{E35040E9-F5C2-430A-B8EA-9A80341C5C9C}"/>
              </a:ext>
            </a:extLst>
          </p:cNvPr>
          <p:cNvSpPr>
            <a:spLocks noGrp="1"/>
          </p:cNvSpPr>
          <p:nvPr>
            <p:ph idx="1"/>
          </p:nvPr>
        </p:nvSpPr>
        <p:spPr>
          <a:xfrm>
            <a:off x="1154955" y="2958352"/>
            <a:ext cx="8761412" cy="3061447"/>
          </a:xfrm>
        </p:spPr>
        <p:txBody>
          <a:bodyPr>
            <a:normAutofit/>
          </a:bodyPr>
          <a:lstStyle/>
          <a:p>
            <a:pPr marL="0" indent="0">
              <a:buNone/>
            </a:pPr>
            <a:r>
              <a:rPr lang="en-US" sz="5400" dirty="0">
                <a:latin typeface="Arial" panose="020B0604020202020204" pitchFamily="34" charset="0"/>
                <a:cs typeface="Arial" panose="020B0604020202020204" pitchFamily="34" charset="0"/>
              </a:rPr>
              <a:t>“You are going to get it when I get you home.” </a:t>
            </a:r>
          </a:p>
        </p:txBody>
      </p:sp>
    </p:spTree>
    <p:extLst>
      <p:ext uri="{BB962C8B-B14F-4D97-AF65-F5344CB8AC3E}">
        <p14:creationId xmlns:p14="http://schemas.microsoft.com/office/powerpoint/2010/main" val="1509910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5D821-EA58-4383-B276-4C0538B37F80}"/>
              </a:ext>
            </a:extLst>
          </p:cNvPr>
          <p:cNvSpPr>
            <a:spLocks noGrp="1"/>
          </p:cNvSpPr>
          <p:nvPr>
            <p:ph type="title"/>
          </p:nvPr>
        </p:nvSpPr>
        <p:spPr>
          <a:xfrm>
            <a:off x="1208741" y="780029"/>
            <a:ext cx="8761413" cy="941193"/>
          </a:xfrm>
        </p:spPr>
        <p:txBody>
          <a:bodyPr/>
          <a:lstStyle/>
          <a:p>
            <a:r>
              <a:rPr lang="en-US" sz="8000" b="1" dirty="0">
                <a:effectLst>
                  <a:outerShdw blurRad="38100" dist="38100" dir="2700000" algn="tl">
                    <a:srgbClr val="000000">
                      <a:alpha val="43137"/>
                    </a:srgbClr>
                  </a:outerShdw>
                </a:effectLst>
              </a:rPr>
              <a:t>Religion </a:t>
            </a:r>
          </a:p>
        </p:txBody>
      </p:sp>
      <p:sp>
        <p:nvSpPr>
          <p:cNvPr id="3" name="Content Placeholder 2">
            <a:extLst>
              <a:ext uri="{FF2B5EF4-FFF2-40B4-BE49-F238E27FC236}">
                <a16:creationId xmlns:a16="http://schemas.microsoft.com/office/drawing/2014/main" id="{E35040E9-F5C2-430A-B8EA-9A80341C5C9C}"/>
              </a:ext>
            </a:extLst>
          </p:cNvPr>
          <p:cNvSpPr>
            <a:spLocks noGrp="1"/>
          </p:cNvSpPr>
          <p:nvPr>
            <p:ph idx="1"/>
          </p:nvPr>
        </p:nvSpPr>
        <p:spPr>
          <a:xfrm>
            <a:off x="1154955" y="2958352"/>
            <a:ext cx="8761412" cy="3061447"/>
          </a:xfrm>
        </p:spPr>
        <p:txBody>
          <a:bodyPr>
            <a:normAutofit/>
          </a:bodyPr>
          <a:lstStyle/>
          <a:p>
            <a:pPr marL="0" indent="0">
              <a:buNone/>
            </a:pPr>
            <a:r>
              <a:rPr lang="en-US" sz="5400" dirty="0">
                <a:latin typeface="Arial" panose="020B0604020202020204" pitchFamily="34" charset="0"/>
                <a:cs typeface="Arial" panose="020B0604020202020204" pitchFamily="34" charset="0"/>
              </a:rPr>
              <a:t>“You better pray that will come out of the carpet.”</a:t>
            </a:r>
          </a:p>
        </p:txBody>
      </p:sp>
    </p:spTree>
    <p:extLst>
      <p:ext uri="{BB962C8B-B14F-4D97-AF65-F5344CB8AC3E}">
        <p14:creationId xmlns:p14="http://schemas.microsoft.com/office/powerpoint/2010/main" val="2289656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5D821-EA58-4383-B276-4C0538B37F80}"/>
              </a:ext>
            </a:extLst>
          </p:cNvPr>
          <p:cNvSpPr>
            <a:spLocks noGrp="1"/>
          </p:cNvSpPr>
          <p:nvPr>
            <p:ph type="title"/>
          </p:nvPr>
        </p:nvSpPr>
        <p:spPr>
          <a:xfrm>
            <a:off x="1208741" y="780029"/>
            <a:ext cx="8761413" cy="941193"/>
          </a:xfrm>
        </p:spPr>
        <p:txBody>
          <a:bodyPr/>
          <a:lstStyle/>
          <a:p>
            <a:r>
              <a:rPr lang="en-US" sz="8000" b="1" dirty="0">
                <a:effectLst>
                  <a:outerShdw blurRad="38100" dist="38100" dir="2700000" algn="tl">
                    <a:srgbClr val="000000">
                      <a:alpha val="43137"/>
                    </a:srgbClr>
                  </a:outerShdw>
                </a:effectLst>
              </a:rPr>
              <a:t>Stamina </a:t>
            </a:r>
          </a:p>
        </p:txBody>
      </p:sp>
      <p:sp>
        <p:nvSpPr>
          <p:cNvPr id="3" name="Content Placeholder 2">
            <a:extLst>
              <a:ext uri="{FF2B5EF4-FFF2-40B4-BE49-F238E27FC236}">
                <a16:creationId xmlns:a16="http://schemas.microsoft.com/office/drawing/2014/main" id="{E35040E9-F5C2-430A-B8EA-9A80341C5C9C}"/>
              </a:ext>
            </a:extLst>
          </p:cNvPr>
          <p:cNvSpPr>
            <a:spLocks noGrp="1"/>
          </p:cNvSpPr>
          <p:nvPr>
            <p:ph idx="1"/>
          </p:nvPr>
        </p:nvSpPr>
        <p:spPr>
          <a:xfrm>
            <a:off x="1154955" y="2958352"/>
            <a:ext cx="8761412" cy="3061447"/>
          </a:xfrm>
        </p:spPr>
        <p:txBody>
          <a:bodyPr>
            <a:normAutofit/>
          </a:bodyPr>
          <a:lstStyle/>
          <a:p>
            <a:pPr marL="0" indent="0">
              <a:buNone/>
            </a:pPr>
            <a:r>
              <a:rPr lang="en-US" sz="5400" dirty="0">
                <a:latin typeface="Arial" panose="020B0604020202020204" pitchFamily="34" charset="0"/>
                <a:cs typeface="Arial" panose="020B0604020202020204" pitchFamily="34" charset="0"/>
              </a:rPr>
              <a:t>“You’ll sit there until all that food is finished.” </a:t>
            </a:r>
          </a:p>
        </p:txBody>
      </p:sp>
    </p:spTree>
    <p:extLst>
      <p:ext uri="{BB962C8B-B14F-4D97-AF65-F5344CB8AC3E}">
        <p14:creationId xmlns:p14="http://schemas.microsoft.com/office/powerpoint/2010/main" val="1541491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docProps/app.xml><?xml version="1.0" encoding="utf-8"?>
<Properties xmlns="http://schemas.openxmlformats.org/officeDocument/2006/extended-properties" xmlns:vt="http://schemas.openxmlformats.org/officeDocument/2006/docPropsVTypes">
  <Template>Ion Boardroom</Template>
  <TotalTime>85</TotalTime>
  <Words>620</Words>
  <Application>Microsoft Office PowerPoint</Application>
  <PresentationFormat>Widescreen</PresentationFormat>
  <Paragraphs>56</Paragraphs>
  <Slides>29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Century Gothic</vt:lpstr>
      <vt:lpstr>Wingdings 3</vt:lpstr>
      <vt:lpstr>Ion Boardroom</vt:lpstr>
      <vt:lpstr>PowerPoint Presentation</vt:lpstr>
      <vt:lpstr>Things Our Mothers Taught Us</vt:lpstr>
      <vt:lpstr>Logic</vt:lpstr>
      <vt:lpstr>Humor</vt:lpstr>
      <vt:lpstr>Genetics</vt:lpstr>
      <vt:lpstr>Anticipation</vt:lpstr>
      <vt:lpstr>Receiving </vt:lpstr>
      <vt:lpstr>Religion </vt:lpstr>
      <vt:lpstr>Stamina </vt:lpstr>
      <vt:lpstr>Justice</vt:lpstr>
      <vt:lpstr>Hannah</vt:lpstr>
      <vt:lpstr>Bring Your Burdens to the Lord</vt:lpstr>
      <vt:lpstr>1 Samuel 1:10</vt:lpstr>
      <vt:lpstr>1 Samuel 1:11</vt:lpstr>
      <vt:lpstr>Control Belongs to the Lord</vt:lpstr>
      <vt:lpstr>1 Samuel 1:15</vt:lpstr>
      <vt:lpstr>1 Samuel 1:16</vt:lpstr>
      <vt:lpstr>1 Samuel 1:17</vt:lpstr>
      <vt:lpstr>Bring the Next Generation to the Lord</vt:lpstr>
      <vt:lpstr>1 Samuel 1:24</vt:lpstr>
      <vt:lpstr>1 Samuel 1:25</vt:lpstr>
      <vt:lpstr>1 Samuel 1:26</vt:lpstr>
      <vt:lpstr>1 Samuel 1:27</vt:lpstr>
      <vt:lpstr>1 Samuel 1:28</vt:lpstr>
      <vt:lpstr>Be Faithful to the Lord</vt:lpstr>
      <vt:lpstr>1 Samuel 2:1</vt:lpstr>
      <vt:lpstr>“horn”</vt:lpstr>
      <vt:lpstr>1 Samuel 2:2</vt:lpstr>
      <vt:lpstr>Things Our Mothers Taught 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Jason Ridgeway</dc:creator>
  <cp:lastModifiedBy>Jason Ridgeway</cp:lastModifiedBy>
  <cp:revision>8</cp:revision>
  <dcterms:created xsi:type="dcterms:W3CDTF">2020-05-09T19:36:27Z</dcterms:created>
  <dcterms:modified xsi:type="dcterms:W3CDTF">2020-05-09T21:01:59Z</dcterms:modified>
</cp:coreProperties>
</file>