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305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68889" autoAdjust="0"/>
  </p:normalViewPr>
  <p:slideViewPr>
    <p:cSldViewPr snapToGrid="0">
      <p:cViewPr varScale="1">
        <p:scale>
          <a:sx n="62" d="100"/>
          <a:sy n="62" d="100"/>
        </p:scale>
        <p:origin x="11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D82A4-2CF9-4B8C-8DEF-EC484DDB1DC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F8683-3E13-4D45-896D-486934AD7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4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5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“warped” </a:t>
            </a:r>
            <a:r>
              <a:rPr lang="en-US" b="0" dirty="0"/>
              <a:t>= to change for the worse, pervert, corrupt, to turn inside out, invert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57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</a:t>
            </a:r>
            <a:r>
              <a:rPr lang="en-US" b="1" dirty="0" err="1"/>
              <a:t>Nicopolis</a:t>
            </a:r>
            <a:r>
              <a:rPr lang="en-US" b="1" dirty="0"/>
              <a:t>” = </a:t>
            </a:r>
            <a:r>
              <a:rPr lang="en-US" b="0" dirty="0"/>
              <a:t>it means “city of victory”  It was near the boarder of Macedonia.  </a:t>
            </a:r>
          </a:p>
          <a:p>
            <a:endParaRPr lang="en-US" b="0" dirty="0"/>
          </a:p>
          <a:p>
            <a:r>
              <a:rPr lang="en-US" b="1" dirty="0"/>
              <a:t>“spend the winter there.” </a:t>
            </a:r>
            <a:r>
              <a:rPr lang="en-US" b="0" dirty="0"/>
              <a:t>= literally means to ride out the storm.  Winters were not times one wanted to travel in the first century. 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93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“Zenas” = </a:t>
            </a:r>
            <a:r>
              <a:rPr lang="en-US" b="0" dirty="0"/>
              <a:t>nothing is known about this man except what is written here</a:t>
            </a:r>
          </a:p>
          <a:p>
            <a:endParaRPr lang="en-US" b="0" dirty="0"/>
          </a:p>
          <a:p>
            <a:r>
              <a:rPr lang="en-US" b="1" dirty="0"/>
              <a:t>“Apollos” </a:t>
            </a:r>
            <a:r>
              <a:rPr lang="en-US" b="0" dirty="0"/>
              <a:t>= We have a lot written about Apollos.  Acts 18:24, 26, 28; 19:1-7; 1 Cor. 1:12; 4:6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8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Galatians 6:9-10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1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2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5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4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17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Autofit/>
          </a:bodyPr>
          <a:lstStyle/>
          <a:p>
            <a:pPr algn="l"/>
            <a:r>
              <a:rPr lang="en-US" sz="11000" b="1" dirty="0"/>
              <a:t>Titus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rgbClr val="FC05CB"/>
                </a:solidFill>
              </a:rPr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“But avoid foolish disputes, genealogies, contentions, and strivings about the law; for they are unprofitable and useless.”</a:t>
            </a:r>
          </a:p>
        </p:txBody>
      </p:sp>
    </p:spTree>
    <p:extLst>
      <p:ext uri="{BB962C8B-B14F-4D97-AF65-F5344CB8AC3E}">
        <p14:creationId xmlns:p14="http://schemas.microsoft.com/office/powerpoint/2010/main" val="106173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“Reject a divisive man after the first and second admonition,”</a:t>
            </a:r>
          </a:p>
        </p:txBody>
      </p:sp>
    </p:spTree>
    <p:extLst>
      <p:ext uri="{BB962C8B-B14F-4D97-AF65-F5344CB8AC3E}">
        <p14:creationId xmlns:p14="http://schemas.microsoft.com/office/powerpoint/2010/main" val="126664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“knowing that such a person is warped and sinning, being self-condemned.”</a:t>
            </a:r>
          </a:p>
        </p:txBody>
      </p:sp>
    </p:spTree>
    <p:extLst>
      <p:ext uri="{BB962C8B-B14F-4D97-AF65-F5344CB8AC3E}">
        <p14:creationId xmlns:p14="http://schemas.microsoft.com/office/powerpoint/2010/main" val="219721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“When I send </a:t>
            </a:r>
            <a:r>
              <a:rPr lang="en-US" sz="4400" dirty="0" err="1"/>
              <a:t>Artemas</a:t>
            </a:r>
            <a:r>
              <a:rPr lang="en-US" sz="4400" dirty="0"/>
              <a:t> to you, or Tychicus, be diligent to come to me at </a:t>
            </a:r>
            <a:r>
              <a:rPr lang="en-US" sz="4400" dirty="0" err="1"/>
              <a:t>Nicopolis</a:t>
            </a:r>
            <a:r>
              <a:rPr lang="en-US" sz="4400" dirty="0"/>
              <a:t>, for I have decided to spend the winter there.” </a:t>
            </a:r>
          </a:p>
        </p:txBody>
      </p:sp>
    </p:spTree>
    <p:extLst>
      <p:ext uri="{BB962C8B-B14F-4D97-AF65-F5344CB8AC3E}">
        <p14:creationId xmlns:p14="http://schemas.microsoft.com/office/powerpoint/2010/main" val="19901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“Send Zenas the lawyer and Apollos on their journey with haste, that they may lack nothing.”</a:t>
            </a:r>
          </a:p>
        </p:txBody>
      </p:sp>
    </p:spTree>
    <p:extLst>
      <p:ext uri="{BB962C8B-B14F-4D97-AF65-F5344CB8AC3E}">
        <p14:creationId xmlns:p14="http://schemas.microsoft.com/office/powerpoint/2010/main" val="397507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“And let our people also learn to maintain good works, to meet urgent needs, that they may not be unfruitful.”</a:t>
            </a:r>
          </a:p>
        </p:txBody>
      </p:sp>
    </p:spTree>
    <p:extLst>
      <p:ext uri="{BB962C8B-B14F-4D97-AF65-F5344CB8AC3E}">
        <p14:creationId xmlns:p14="http://schemas.microsoft.com/office/powerpoint/2010/main" val="186669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“All who are with me greet you.  Greet those who love us in the faith.  Grace be with you all.  Amen.</a:t>
            </a:r>
          </a:p>
        </p:txBody>
      </p:sp>
    </p:spTree>
    <p:extLst>
      <p:ext uri="{BB962C8B-B14F-4D97-AF65-F5344CB8AC3E}">
        <p14:creationId xmlns:p14="http://schemas.microsoft.com/office/powerpoint/2010/main" val="245427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“Remind them to be subject to rulers and authorities, to obey, to be ready for every good work,” </a:t>
            </a:r>
          </a:p>
        </p:txBody>
      </p:sp>
    </p:spTree>
    <p:extLst>
      <p:ext uri="{BB962C8B-B14F-4D97-AF65-F5344CB8AC3E}">
        <p14:creationId xmlns:p14="http://schemas.microsoft.com/office/powerpoint/2010/main" val="97345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“to speak evil of no one, to be peaceable, gentle, showing all humility to all men.”</a:t>
            </a:r>
          </a:p>
        </p:txBody>
      </p:sp>
    </p:spTree>
    <p:extLst>
      <p:ext uri="{BB962C8B-B14F-4D97-AF65-F5344CB8AC3E}">
        <p14:creationId xmlns:p14="http://schemas.microsoft.com/office/powerpoint/2010/main" val="271252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“For we ourselves were also once foolish, disobedient, deceived, serving various lusts and pleasures, living in malice and envy, hateful and hating one another.”</a:t>
            </a:r>
          </a:p>
        </p:txBody>
      </p:sp>
    </p:spTree>
    <p:extLst>
      <p:ext uri="{BB962C8B-B14F-4D97-AF65-F5344CB8AC3E}">
        <p14:creationId xmlns:p14="http://schemas.microsoft.com/office/powerpoint/2010/main" val="316500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“But when the kindness and the love of God our Savior toward man appeared,”</a:t>
            </a:r>
          </a:p>
        </p:txBody>
      </p:sp>
    </p:spTree>
    <p:extLst>
      <p:ext uri="{BB962C8B-B14F-4D97-AF65-F5344CB8AC3E}">
        <p14:creationId xmlns:p14="http://schemas.microsoft.com/office/powerpoint/2010/main" val="265674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“not by works of righteousness which we have done, but according to His mercy He saved us, through the washing of regeneration and renewing of the Holy Spirit,”</a:t>
            </a:r>
          </a:p>
        </p:txBody>
      </p:sp>
    </p:spTree>
    <p:extLst>
      <p:ext uri="{BB962C8B-B14F-4D97-AF65-F5344CB8AC3E}">
        <p14:creationId xmlns:p14="http://schemas.microsoft.com/office/powerpoint/2010/main" val="303276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“whom He poured out on us abundantly through Jesus Christ our Savior,”</a:t>
            </a:r>
          </a:p>
        </p:txBody>
      </p:sp>
    </p:spTree>
    <p:extLst>
      <p:ext uri="{BB962C8B-B14F-4D97-AF65-F5344CB8AC3E}">
        <p14:creationId xmlns:p14="http://schemas.microsoft.com/office/powerpoint/2010/main" val="134322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“that having been justified by His grace we should become heirs according to the hope of eternal life.”</a:t>
            </a:r>
          </a:p>
        </p:txBody>
      </p:sp>
    </p:spTree>
    <p:extLst>
      <p:ext uri="{BB962C8B-B14F-4D97-AF65-F5344CB8AC3E}">
        <p14:creationId xmlns:p14="http://schemas.microsoft.com/office/powerpoint/2010/main" val="116220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3:8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sz="4400" dirty="0"/>
              <a:t>“This is a faithful saying, and these things I want you to affirm constantly, that those who have believed in God should be careful to maintain good works.  These things are good and profitable to men.”</a:t>
            </a:r>
          </a:p>
        </p:txBody>
      </p:sp>
    </p:spTree>
    <p:extLst>
      <p:ext uri="{BB962C8B-B14F-4D97-AF65-F5344CB8AC3E}">
        <p14:creationId xmlns:p14="http://schemas.microsoft.com/office/powerpoint/2010/main" val="3913121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{C51ED9F8-BE5F-41D9-A9DD-7F0F19570482}tf00934815_win32</Template>
  <TotalTime>405</TotalTime>
  <Words>504</Words>
  <Application>Microsoft Office PowerPoint</Application>
  <PresentationFormat>Widescreen</PresentationFormat>
  <Paragraphs>56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Goudy Old Style</vt:lpstr>
      <vt:lpstr>Wingdings 2</vt:lpstr>
      <vt:lpstr>SlateVTI</vt:lpstr>
      <vt:lpstr>Titus</vt:lpstr>
      <vt:lpstr>Titus 3:1</vt:lpstr>
      <vt:lpstr>Titus 3:2</vt:lpstr>
      <vt:lpstr>Titus 3:3</vt:lpstr>
      <vt:lpstr>Titus 3:4</vt:lpstr>
      <vt:lpstr>Titus 3:5</vt:lpstr>
      <vt:lpstr>Titus 3:6</vt:lpstr>
      <vt:lpstr>Titus 3:7</vt:lpstr>
      <vt:lpstr>Titus 3:8</vt:lpstr>
      <vt:lpstr>Titus 3:9</vt:lpstr>
      <vt:lpstr>Titus 3:10</vt:lpstr>
      <vt:lpstr>Titus 3:11</vt:lpstr>
      <vt:lpstr>Titus 3:12</vt:lpstr>
      <vt:lpstr>Titus 3:13</vt:lpstr>
      <vt:lpstr>Titus 3:14</vt:lpstr>
      <vt:lpstr>Titus 3:15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Titus</dc:title>
  <dc:creator>Jason Ridgeway</dc:creator>
  <cp:lastModifiedBy>Jason Ridgeway</cp:lastModifiedBy>
  <cp:revision>22</cp:revision>
  <dcterms:created xsi:type="dcterms:W3CDTF">2020-10-30T16:03:06Z</dcterms:created>
  <dcterms:modified xsi:type="dcterms:W3CDTF">2020-12-23T19:11:06Z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