
<file path=[Content_Types].xml><?xml version="1.0" encoding="utf-8"?>
<Types xmlns="http://schemas.openxmlformats.org/package/2006/content-types">
  <Default Extension="gif" ContentType="image/gi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0" r:id="rId2"/>
    <p:sldId id="256" r:id="rId3"/>
    <p:sldId id="261" r:id="rId4"/>
    <p:sldId id="323" r:id="rId5"/>
    <p:sldId id="421" r:id="rId6"/>
    <p:sldId id="358" r:id="rId7"/>
    <p:sldId id="346" r:id="rId8"/>
    <p:sldId id="347" r:id="rId9"/>
    <p:sldId id="348" r:id="rId10"/>
    <p:sldId id="349" r:id="rId11"/>
    <p:sldId id="350" r:id="rId12"/>
    <p:sldId id="363" r:id="rId13"/>
    <p:sldId id="406" r:id="rId14"/>
    <p:sldId id="351" r:id="rId15"/>
    <p:sldId id="407" r:id="rId16"/>
    <p:sldId id="408" r:id="rId17"/>
    <p:sldId id="409" r:id="rId18"/>
    <p:sldId id="410" r:id="rId19"/>
    <p:sldId id="352" r:id="rId20"/>
    <p:sldId id="353" r:id="rId21"/>
    <p:sldId id="371" r:id="rId22"/>
    <p:sldId id="372" r:id="rId23"/>
    <p:sldId id="373" r:id="rId24"/>
    <p:sldId id="374" r:id="rId25"/>
    <p:sldId id="411" r:id="rId26"/>
    <p:sldId id="412" r:id="rId27"/>
    <p:sldId id="375" r:id="rId28"/>
    <p:sldId id="413" r:id="rId29"/>
    <p:sldId id="376" r:id="rId30"/>
    <p:sldId id="377" r:id="rId31"/>
    <p:sldId id="395" r:id="rId32"/>
    <p:sldId id="396" r:id="rId33"/>
    <p:sldId id="414" r:id="rId34"/>
    <p:sldId id="397" r:id="rId35"/>
    <p:sldId id="398" r:id="rId36"/>
    <p:sldId id="415" r:id="rId37"/>
    <p:sldId id="399" r:id="rId38"/>
    <p:sldId id="416" r:id="rId39"/>
    <p:sldId id="417" r:id="rId40"/>
    <p:sldId id="400" r:id="rId41"/>
    <p:sldId id="401" r:id="rId42"/>
    <p:sldId id="402" r:id="rId43"/>
    <p:sldId id="403" r:id="rId44"/>
    <p:sldId id="418" r:id="rId45"/>
    <p:sldId id="420" r:id="rId46"/>
    <p:sldId id="419" r:id="rId47"/>
    <p:sldId id="404" r:id="rId48"/>
    <p:sldId id="405" r:id="rId49"/>
    <p:sldId id="281" r:id="rId50"/>
    <p:sldId id="282" r:id="rId51"/>
    <p:sldId id="283" r:id="rId52"/>
    <p:sldId id="284" r:id="rId53"/>
    <p:sldId id="285" r:id="rId54"/>
    <p:sldId id="286" r:id="rId55"/>
    <p:sldId id="288" r:id="rId56"/>
    <p:sldId id="287" r:id="rId57"/>
    <p:sldId id="364" r:id="rId58"/>
    <p:sldId id="365" r:id="rId59"/>
    <p:sldId id="366" r:id="rId60"/>
    <p:sldId id="385" r:id="rId61"/>
    <p:sldId id="386" r:id="rId62"/>
    <p:sldId id="387" r:id="rId63"/>
    <p:sldId id="388" r:id="rId64"/>
    <p:sldId id="389" r:id="rId65"/>
    <p:sldId id="390" r:id="rId66"/>
    <p:sldId id="391" r:id="rId67"/>
    <p:sldId id="392" r:id="rId68"/>
    <p:sldId id="393" r:id="rId69"/>
    <p:sldId id="367" r:id="rId70"/>
    <p:sldId id="368" r:id="rId71"/>
    <p:sldId id="369" r:id="rId72"/>
    <p:sldId id="370" r:id="rId7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4E099D-8593-4F43-8C22-3BEF51F4694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4603B-D5F4-405E-A162-683C6A983F0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56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099D-8593-4F43-8C22-3BEF51F4694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603B-D5F4-405E-A162-683C6A98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75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099D-8593-4F43-8C22-3BEF51F4694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603B-D5F4-405E-A162-683C6A98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8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099D-8593-4F43-8C22-3BEF51F4694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603B-D5F4-405E-A162-683C6A98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099D-8593-4F43-8C22-3BEF51F4694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603B-D5F4-405E-A162-683C6A983F0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367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099D-8593-4F43-8C22-3BEF51F4694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603B-D5F4-405E-A162-683C6A98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61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099D-8593-4F43-8C22-3BEF51F4694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603B-D5F4-405E-A162-683C6A98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42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099D-8593-4F43-8C22-3BEF51F4694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603B-D5F4-405E-A162-683C6A98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59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099D-8593-4F43-8C22-3BEF51F4694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603B-D5F4-405E-A162-683C6A98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2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099D-8593-4F43-8C22-3BEF51F4694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603B-D5F4-405E-A162-683C6A98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9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099D-8593-4F43-8C22-3BEF51F4694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603B-D5F4-405E-A162-683C6A98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5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5F4E099D-8593-4F43-8C22-3BEF51F4694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7A4603B-D5F4-405E-A162-683C6A98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9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7010FF8-E18F-4FAF-B3A1-6B50E106AA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99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387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700670"/>
            <a:ext cx="9999921" cy="339533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“So then let us not sleep, as others do, but let us keep awake and be sober.” </a:t>
            </a:r>
          </a:p>
        </p:txBody>
      </p:sp>
    </p:spTree>
    <p:extLst>
      <p:ext uri="{BB962C8B-B14F-4D97-AF65-F5344CB8AC3E}">
        <p14:creationId xmlns:p14="http://schemas.microsoft.com/office/powerpoint/2010/main" val="3313331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530548"/>
            <a:ext cx="9999921" cy="356545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“For those who sleep, sleep at night, and those who get drunk, are drunk at night.” </a:t>
            </a:r>
          </a:p>
        </p:txBody>
      </p:sp>
    </p:spTree>
    <p:extLst>
      <p:ext uri="{BB962C8B-B14F-4D97-AF65-F5344CB8AC3E}">
        <p14:creationId xmlns:p14="http://schemas.microsoft.com/office/powerpoint/2010/main" val="3981693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609600"/>
            <a:ext cx="10620487" cy="135636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“sleep”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3147237"/>
            <a:ext cx="9872871" cy="294876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“to drop off to sleep” 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785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609600"/>
            <a:ext cx="10620487" cy="135636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“get drunk”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3147237"/>
            <a:ext cx="9872871" cy="294876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4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methusko</a:t>
            </a: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” (Greek word)</a:t>
            </a:r>
          </a:p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“to become intoxicated, to make drunk”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40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5:8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583712"/>
            <a:ext cx="9999921" cy="35122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“But let us who are of the day be sober, putting on the breastplate of faith and love, and as a helmet the hope of salvation.”</a:t>
            </a:r>
          </a:p>
        </p:txBody>
      </p:sp>
    </p:spTree>
    <p:extLst>
      <p:ext uri="{BB962C8B-B14F-4D97-AF65-F5344CB8AC3E}">
        <p14:creationId xmlns:p14="http://schemas.microsoft.com/office/powerpoint/2010/main" val="2592016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609600"/>
            <a:ext cx="10620487" cy="135636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“sober”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3147237"/>
            <a:ext cx="9872871" cy="294876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“to be calm and collected in spirit; to be temperate”</a:t>
            </a:r>
          </a:p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“to abstain from wine”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863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609600"/>
            <a:ext cx="10620487" cy="135636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“breastplate”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243471"/>
            <a:ext cx="9872871" cy="385253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4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thoraks</a:t>
            </a: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” (Greek word which we get our English word “thorax”)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That which protected the chest and extended down to the hips; that which protects the heart (moral preference).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019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609600"/>
            <a:ext cx="10620487" cy="135636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“helmet”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913321"/>
            <a:ext cx="9872871" cy="3182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“the protection of the soul which consists in the hope of salvation”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668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609600"/>
            <a:ext cx="10620487" cy="135636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“hope”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913321"/>
            <a:ext cx="9872871" cy="3182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“expectation of good, joyful and confident expectation of eternal salvation”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64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5:9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583712"/>
            <a:ext cx="9999921" cy="35122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“For God did not appoint us to wrath, but to obtain salvation through our Lord Jesus Christ,”</a:t>
            </a:r>
          </a:p>
        </p:txBody>
      </p:sp>
    </p:spTree>
    <p:extLst>
      <p:ext uri="{BB962C8B-B14F-4D97-AF65-F5344CB8AC3E}">
        <p14:creationId xmlns:p14="http://schemas.microsoft.com/office/powerpoint/2010/main" val="3835467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091C73-5AC9-48BA-AB04-E6465CC51A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3A7E058-D63E-4491-8F1F-4228FBE715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Chapter 5</a:t>
            </a:r>
          </a:p>
        </p:txBody>
      </p:sp>
    </p:spTree>
    <p:extLst>
      <p:ext uri="{BB962C8B-B14F-4D97-AF65-F5344CB8AC3E}">
        <p14:creationId xmlns:p14="http://schemas.microsoft.com/office/powerpoint/2010/main" val="35874051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5:10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583712"/>
            <a:ext cx="9999921" cy="35122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“who died for us, that whether we wake or sleep, we should live together with Him.”</a:t>
            </a:r>
          </a:p>
        </p:txBody>
      </p:sp>
    </p:spTree>
    <p:extLst>
      <p:ext uri="{BB962C8B-B14F-4D97-AF65-F5344CB8AC3E}">
        <p14:creationId xmlns:p14="http://schemas.microsoft.com/office/powerpoint/2010/main" val="41760782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5:11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583712"/>
            <a:ext cx="9999921" cy="35122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“Therefore comfort each other and edify one another, just as you also are doing.”</a:t>
            </a:r>
          </a:p>
        </p:txBody>
      </p:sp>
    </p:spTree>
    <p:extLst>
      <p:ext uri="{BB962C8B-B14F-4D97-AF65-F5344CB8AC3E}">
        <p14:creationId xmlns:p14="http://schemas.microsoft.com/office/powerpoint/2010/main" val="14249655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5:12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583712"/>
            <a:ext cx="9999921" cy="35122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“And we urge you, brethren, to recognize those who labor among you, and are over you in the Lord and admonish you,”</a:t>
            </a:r>
          </a:p>
        </p:txBody>
      </p:sp>
    </p:spTree>
    <p:extLst>
      <p:ext uri="{BB962C8B-B14F-4D97-AF65-F5344CB8AC3E}">
        <p14:creationId xmlns:p14="http://schemas.microsoft.com/office/powerpoint/2010/main" val="35396209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5:13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583712"/>
            <a:ext cx="9999921" cy="35122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“and to esteem them very highly in love for their work’s sake. Be at peace among yourselves.”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5419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5:14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583712"/>
            <a:ext cx="9999921" cy="35122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“Now we exhort you, brethren, warn those who are unruly, comfort the fainthearted, uphold the weak, be patient with all.”</a:t>
            </a:r>
          </a:p>
        </p:txBody>
      </p:sp>
    </p:spTree>
    <p:extLst>
      <p:ext uri="{BB962C8B-B14F-4D97-AF65-F5344CB8AC3E}">
        <p14:creationId xmlns:p14="http://schemas.microsoft.com/office/powerpoint/2010/main" val="7050188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609600"/>
            <a:ext cx="10620487" cy="135636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“warn”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913321"/>
            <a:ext cx="9872871" cy="3182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“put in mind”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7783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609600"/>
            <a:ext cx="10620487" cy="135636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“uphold”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913321"/>
            <a:ext cx="9872871" cy="3182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“as an equivalent which holds on to in a way that matches the object grasped”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0046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5:15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583712"/>
            <a:ext cx="9999921" cy="35122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“See that no one renders evil for evil to anyone, but always pursue what is good both for yourselves and for all.”</a:t>
            </a:r>
          </a:p>
        </p:txBody>
      </p:sp>
    </p:spTree>
    <p:extLst>
      <p:ext uri="{BB962C8B-B14F-4D97-AF65-F5344CB8AC3E}">
        <p14:creationId xmlns:p14="http://schemas.microsoft.com/office/powerpoint/2010/main" val="4096995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609600"/>
            <a:ext cx="10620487" cy="135636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“pursue”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913321"/>
            <a:ext cx="9872871" cy="3182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“earnestly endeavor to acquire”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6806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5:16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3030278"/>
            <a:ext cx="9999921" cy="306572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“Rejoice always,”</a:t>
            </a:r>
          </a:p>
        </p:txBody>
      </p:sp>
    </p:spTree>
    <p:extLst>
      <p:ext uri="{BB962C8B-B14F-4D97-AF65-F5344CB8AC3E}">
        <p14:creationId xmlns:p14="http://schemas.microsoft.com/office/powerpoint/2010/main" val="3350797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495774"/>
            <a:ext cx="9872871" cy="360022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“Now concerning the times and the seasons, brothers, you have no need to have anything written to you.” </a:t>
            </a:r>
          </a:p>
        </p:txBody>
      </p:sp>
    </p:spTree>
    <p:extLst>
      <p:ext uri="{BB962C8B-B14F-4D97-AF65-F5344CB8AC3E}">
        <p14:creationId xmlns:p14="http://schemas.microsoft.com/office/powerpoint/2010/main" val="27411398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5:17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3200400"/>
            <a:ext cx="9999921" cy="2895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“pray without ceasing,”</a:t>
            </a:r>
          </a:p>
        </p:txBody>
      </p:sp>
    </p:spTree>
    <p:extLst>
      <p:ext uri="{BB962C8B-B14F-4D97-AF65-F5344CB8AC3E}">
        <p14:creationId xmlns:p14="http://schemas.microsoft.com/office/powerpoint/2010/main" val="35075641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5:18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3200400"/>
            <a:ext cx="9999921" cy="2895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“in everything give thanks; for this is the will of God in Christ Jesus for you.”</a:t>
            </a:r>
          </a:p>
        </p:txBody>
      </p:sp>
    </p:spTree>
    <p:extLst>
      <p:ext uri="{BB962C8B-B14F-4D97-AF65-F5344CB8AC3E}">
        <p14:creationId xmlns:p14="http://schemas.microsoft.com/office/powerpoint/2010/main" val="37792785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5:19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3200400"/>
            <a:ext cx="9999921" cy="2895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“Do not quench the Spirit.”</a:t>
            </a:r>
          </a:p>
        </p:txBody>
      </p:sp>
    </p:spTree>
    <p:extLst>
      <p:ext uri="{BB962C8B-B14F-4D97-AF65-F5344CB8AC3E}">
        <p14:creationId xmlns:p14="http://schemas.microsoft.com/office/powerpoint/2010/main" val="27031241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609600"/>
            <a:ext cx="10620487" cy="135636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“quench”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913321"/>
            <a:ext cx="9872871" cy="3182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“to suppress, stifle”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7671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5:20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3200400"/>
            <a:ext cx="9999921" cy="2895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“Do not despise prophecies.”</a:t>
            </a:r>
          </a:p>
        </p:txBody>
      </p:sp>
    </p:spTree>
    <p:extLst>
      <p:ext uri="{BB962C8B-B14F-4D97-AF65-F5344CB8AC3E}">
        <p14:creationId xmlns:p14="http://schemas.microsoft.com/office/powerpoint/2010/main" val="13595624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5:21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3200400"/>
            <a:ext cx="9999921" cy="2895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“Test all things; hold fast what is good.”</a:t>
            </a:r>
          </a:p>
        </p:txBody>
      </p:sp>
    </p:spTree>
    <p:extLst>
      <p:ext uri="{BB962C8B-B14F-4D97-AF65-F5344CB8AC3E}">
        <p14:creationId xmlns:p14="http://schemas.microsoft.com/office/powerpoint/2010/main" val="17209654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609600"/>
            <a:ext cx="10620487" cy="135636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“test”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913321"/>
            <a:ext cx="9872871" cy="3182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“to examine, prove, scrutinize to see whether a thing be genuine or not”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1538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5:22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3200400"/>
            <a:ext cx="9999921" cy="2895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“Abstain from every form of evil.”</a:t>
            </a:r>
          </a:p>
        </p:txBody>
      </p:sp>
    </p:spTree>
    <p:extLst>
      <p:ext uri="{BB962C8B-B14F-4D97-AF65-F5344CB8AC3E}">
        <p14:creationId xmlns:p14="http://schemas.microsoft.com/office/powerpoint/2010/main" val="1649235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609600"/>
            <a:ext cx="10620487" cy="135636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“abstain”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913321"/>
            <a:ext cx="9872871" cy="3182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“to keep oneself away; to be distant”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9361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609600"/>
            <a:ext cx="10620487" cy="135636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“form”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913321"/>
            <a:ext cx="9872871" cy="3182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“from every kind of evil or wrong”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638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495774"/>
            <a:ext cx="9872871" cy="360022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“For you yourselves are fully aware that the day of the Lord will come like a thief in the night.” </a:t>
            </a:r>
          </a:p>
        </p:txBody>
      </p:sp>
    </p:spTree>
    <p:extLst>
      <p:ext uri="{BB962C8B-B14F-4D97-AF65-F5344CB8AC3E}">
        <p14:creationId xmlns:p14="http://schemas.microsoft.com/office/powerpoint/2010/main" val="31955826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5:23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445488"/>
            <a:ext cx="9999921" cy="365051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“Now may the God of peace Himself sanctify you completely; and may your whole spirit, soul, and body be preserved blameless at the coming of our Lord Jesus Christ.”</a:t>
            </a:r>
          </a:p>
        </p:txBody>
      </p:sp>
    </p:spTree>
    <p:extLst>
      <p:ext uri="{BB962C8B-B14F-4D97-AF65-F5344CB8AC3E}">
        <p14:creationId xmlns:p14="http://schemas.microsoft.com/office/powerpoint/2010/main" val="2143307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5:24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785730"/>
            <a:ext cx="9999921" cy="331027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“He who calls you is faithful, who also will do it.”</a:t>
            </a:r>
          </a:p>
        </p:txBody>
      </p:sp>
    </p:spTree>
    <p:extLst>
      <p:ext uri="{BB962C8B-B14F-4D97-AF65-F5344CB8AC3E}">
        <p14:creationId xmlns:p14="http://schemas.microsoft.com/office/powerpoint/2010/main" val="41607317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5:25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785730"/>
            <a:ext cx="9999921" cy="331027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“Brethren, pray for us.”</a:t>
            </a:r>
          </a:p>
        </p:txBody>
      </p:sp>
    </p:spTree>
    <p:extLst>
      <p:ext uri="{BB962C8B-B14F-4D97-AF65-F5344CB8AC3E}">
        <p14:creationId xmlns:p14="http://schemas.microsoft.com/office/powerpoint/2010/main" val="27858923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5:26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785730"/>
            <a:ext cx="9999921" cy="331027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“Greet all the brethren with a holy kiss.”</a:t>
            </a:r>
          </a:p>
        </p:txBody>
      </p:sp>
    </p:spTree>
    <p:extLst>
      <p:ext uri="{BB962C8B-B14F-4D97-AF65-F5344CB8AC3E}">
        <p14:creationId xmlns:p14="http://schemas.microsoft.com/office/powerpoint/2010/main" val="34843334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609600"/>
            <a:ext cx="10620487" cy="135636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“greet”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913321"/>
            <a:ext cx="9872871" cy="3182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“wish well to, saluting by letter”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8490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609600"/>
            <a:ext cx="10620487" cy="135636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“holy”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913321"/>
            <a:ext cx="9872871" cy="3182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“a sign of the purest love; pure; upright, sinless”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6834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609600"/>
            <a:ext cx="10620487" cy="1356360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“kiss”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913321"/>
            <a:ext cx="9872871" cy="3182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“a sign of affection, Christians were accustomed to welcome or dismiss their companions in the faith” </a:t>
            </a: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5987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5:27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785730"/>
            <a:ext cx="9999921" cy="331027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“I charge you by the Lord that this epistle be read to all the holy brethren.”</a:t>
            </a:r>
          </a:p>
        </p:txBody>
      </p:sp>
    </p:spTree>
    <p:extLst>
      <p:ext uri="{BB962C8B-B14F-4D97-AF65-F5344CB8AC3E}">
        <p14:creationId xmlns:p14="http://schemas.microsoft.com/office/powerpoint/2010/main" val="862761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5:28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785730"/>
            <a:ext cx="9999921" cy="331027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“The grace of our Lord Jesus Christ be with you. Amen.”</a:t>
            </a:r>
          </a:p>
        </p:txBody>
      </p:sp>
    </p:spTree>
    <p:extLst>
      <p:ext uri="{BB962C8B-B14F-4D97-AF65-F5344CB8AC3E}">
        <p14:creationId xmlns:p14="http://schemas.microsoft.com/office/powerpoint/2010/main" val="23278332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457F-C83A-44EB-AEEE-38A3155BB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2" y="394447"/>
            <a:ext cx="9875520" cy="1356360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Here I Am To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DFBE1-183A-4607-BF20-81792E6D1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531659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Light of the world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You stepped down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Into darkness,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Opened my eyes, 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Let me see,</a:t>
            </a:r>
          </a:p>
        </p:txBody>
      </p:sp>
    </p:spTree>
    <p:extLst>
      <p:ext uri="{BB962C8B-B14F-4D97-AF65-F5344CB8AC3E}">
        <p14:creationId xmlns:p14="http://schemas.microsoft.com/office/powerpoint/2010/main" val="915786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 Peter 3:10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945758"/>
            <a:ext cx="10489019" cy="415024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“But the day of the Lord will come as a </a:t>
            </a:r>
            <a:r>
              <a:rPr lang="en-US" sz="4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thief in the night</a:t>
            </a: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in which the heavens will pass away with a great noise, and the elements will melt with fervent heat; both the earth and the works that are in it will be burned up.”</a:t>
            </a:r>
          </a:p>
        </p:txBody>
      </p:sp>
    </p:spTree>
    <p:extLst>
      <p:ext uri="{BB962C8B-B14F-4D97-AF65-F5344CB8AC3E}">
        <p14:creationId xmlns:p14="http://schemas.microsoft.com/office/powerpoint/2010/main" val="253248760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457F-C83A-44EB-AEEE-38A3155BB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2" y="394447"/>
            <a:ext cx="9875520" cy="1356360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Here I Am To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DFBE1-183A-4607-BF20-81792E6D1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531659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Beauty that made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This heart adore You,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Hope of a life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Spent with You.</a:t>
            </a:r>
          </a:p>
        </p:txBody>
      </p:sp>
    </p:spTree>
    <p:extLst>
      <p:ext uri="{BB962C8B-B14F-4D97-AF65-F5344CB8AC3E}">
        <p14:creationId xmlns:p14="http://schemas.microsoft.com/office/powerpoint/2010/main" val="15203680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457F-C83A-44EB-AEEE-38A3155BB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2" y="394447"/>
            <a:ext cx="9875520" cy="1356360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Here I Am To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DFBE1-183A-4607-BF20-81792E6D1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531659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Here I am to worship.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Here I am to bow down.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Here I am to say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That You’re my God.</a:t>
            </a:r>
          </a:p>
        </p:txBody>
      </p:sp>
    </p:spTree>
    <p:extLst>
      <p:ext uri="{BB962C8B-B14F-4D97-AF65-F5344CB8AC3E}">
        <p14:creationId xmlns:p14="http://schemas.microsoft.com/office/powerpoint/2010/main" val="268233620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457F-C83A-44EB-AEEE-38A3155BB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2" y="394447"/>
            <a:ext cx="9875520" cy="1356360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Here I Am To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DFBE1-183A-4607-BF20-81792E6D1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531659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You’re altogether lovely,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Altogether worthy,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Altogether wonderful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To me.</a:t>
            </a:r>
          </a:p>
        </p:txBody>
      </p:sp>
    </p:spTree>
    <p:extLst>
      <p:ext uri="{BB962C8B-B14F-4D97-AF65-F5344CB8AC3E}">
        <p14:creationId xmlns:p14="http://schemas.microsoft.com/office/powerpoint/2010/main" val="312673219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457F-C83A-44EB-AEEE-38A3155BB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2" y="394447"/>
            <a:ext cx="9875520" cy="1356360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Here I Am To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DFBE1-183A-4607-BF20-81792E6D1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407024"/>
            <a:ext cx="9872871" cy="418203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King of all days,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All so highly exalted,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Glorious in heaven above,</a:t>
            </a:r>
          </a:p>
        </p:txBody>
      </p:sp>
    </p:spTree>
    <p:extLst>
      <p:ext uri="{BB962C8B-B14F-4D97-AF65-F5344CB8AC3E}">
        <p14:creationId xmlns:p14="http://schemas.microsoft.com/office/powerpoint/2010/main" val="16862277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457F-C83A-44EB-AEEE-38A3155BB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2" y="394447"/>
            <a:ext cx="9875520" cy="1356360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Here I Am To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DFBE1-183A-4607-BF20-81792E6D1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447365"/>
            <a:ext cx="9872871" cy="4141693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Humbly You came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To the earth You created,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All for our sake became poor.</a:t>
            </a:r>
          </a:p>
        </p:txBody>
      </p:sp>
    </p:spTree>
    <p:extLst>
      <p:ext uri="{BB962C8B-B14F-4D97-AF65-F5344CB8AC3E}">
        <p14:creationId xmlns:p14="http://schemas.microsoft.com/office/powerpoint/2010/main" val="20437483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457F-C83A-44EB-AEEE-38A3155BB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2" y="394447"/>
            <a:ext cx="9875520" cy="1356360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Here I Am To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DFBE1-183A-4607-BF20-81792E6D1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531659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Here I am to worship.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Here I am to bow down.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Here I am to say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That You’re my God.</a:t>
            </a:r>
          </a:p>
        </p:txBody>
      </p:sp>
    </p:spTree>
    <p:extLst>
      <p:ext uri="{BB962C8B-B14F-4D97-AF65-F5344CB8AC3E}">
        <p14:creationId xmlns:p14="http://schemas.microsoft.com/office/powerpoint/2010/main" val="30913500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457F-C83A-44EB-AEEE-38A3155BB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2" y="394447"/>
            <a:ext cx="9875520" cy="1356360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Here I Am To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DFBE1-183A-4607-BF20-81792E6D1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531659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You’re altogether lovely,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Altogether worthy,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Altogether wonderful</a:t>
            </a: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</a:rPr>
              <a:t>To me.</a:t>
            </a:r>
          </a:p>
        </p:txBody>
      </p:sp>
    </p:spTree>
    <p:extLst>
      <p:ext uri="{BB962C8B-B14F-4D97-AF65-F5344CB8AC3E}">
        <p14:creationId xmlns:p14="http://schemas.microsoft.com/office/powerpoint/2010/main" val="42649262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17EF9-AD58-4D93-947A-8AE805B36E38}"/>
              </a:ext>
            </a:extLst>
          </p:cNvPr>
          <p:cNvSpPr txBox="1"/>
          <p:nvPr/>
        </p:nvSpPr>
        <p:spPr>
          <a:xfrm>
            <a:off x="174811" y="685800"/>
            <a:ext cx="1151068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Light the Fire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 stand to praise You,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But I fall to my knees.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My spirit is willing, but my flesh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Is so weak.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29577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17EF9-AD58-4D93-947A-8AE805B36E38}"/>
              </a:ext>
            </a:extLst>
          </p:cNvPr>
          <p:cNvSpPr txBox="1"/>
          <p:nvPr/>
        </p:nvSpPr>
        <p:spPr>
          <a:xfrm>
            <a:off x="174811" y="685800"/>
            <a:ext cx="1151068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Light the Fire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Light the fire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In my soul.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Fan the flame,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Make me whole.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613044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17EF9-AD58-4D93-947A-8AE805B36E38}"/>
              </a:ext>
            </a:extLst>
          </p:cNvPr>
          <p:cNvSpPr txBox="1"/>
          <p:nvPr/>
        </p:nvSpPr>
        <p:spPr>
          <a:xfrm>
            <a:off x="174811" y="685800"/>
            <a:ext cx="1151068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Light the Fire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Lord, You know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Where I’ve been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So light the fire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In my heart again.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4233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C208669-FFBC-43BA-9F34-7B19674369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0" t="-18908" r="5937" b="-22843"/>
          <a:stretch/>
        </p:blipFill>
        <p:spPr>
          <a:xfrm>
            <a:off x="510364" y="244548"/>
            <a:ext cx="10962166" cy="637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97598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17EF9-AD58-4D93-947A-8AE805B36E38}"/>
              </a:ext>
            </a:extLst>
          </p:cNvPr>
          <p:cNvSpPr txBox="1"/>
          <p:nvPr/>
        </p:nvSpPr>
        <p:spPr>
          <a:xfrm>
            <a:off x="174811" y="685800"/>
            <a:ext cx="1151068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 Jesus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 Jesus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I can safely go,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He leads me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In this world below;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84961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17EF9-AD58-4D93-947A-8AE805B36E38}"/>
              </a:ext>
            </a:extLst>
          </p:cNvPr>
          <p:cNvSpPr txBox="1"/>
          <p:nvPr/>
        </p:nvSpPr>
        <p:spPr>
          <a:xfrm>
            <a:off x="174811" y="685800"/>
            <a:ext cx="115106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 Jesus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without Him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Dearest joys would fade;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 Jesus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I am not afraid.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375604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17EF9-AD58-4D93-947A-8AE805B36E38}"/>
              </a:ext>
            </a:extLst>
          </p:cNvPr>
          <p:cNvSpPr txBox="1"/>
          <p:nvPr/>
        </p:nvSpPr>
        <p:spPr>
          <a:xfrm>
            <a:off x="174811" y="685800"/>
            <a:ext cx="115106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 Jesus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Anywhere, anywhere!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Fear I cannot know;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 Jesus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I can safely go.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160668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17EF9-AD58-4D93-947A-8AE805B36E38}"/>
              </a:ext>
            </a:extLst>
          </p:cNvPr>
          <p:cNvSpPr txBox="1"/>
          <p:nvPr/>
        </p:nvSpPr>
        <p:spPr>
          <a:xfrm>
            <a:off x="174811" y="685800"/>
            <a:ext cx="115106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 Jesus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 Jesus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I am not alone;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Other friends may fail me</a:t>
            </a: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,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He is still my own;</a:t>
            </a:r>
          </a:p>
        </p:txBody>
      </p:sp>
    </p:spTree>
    <p:extLst>
      <p:ext uri="{BB962C8B-B14F-4D97-AF65-F5344CB8AC3E}">
        <p14:creationId xmlns:p14="http://schemas.microsoft.com/office/powerpoint/2010/main" val="359911688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17EF9-AD58-4D93-947A-8AE805B36E38}"/>
              </a:ext>
            </a:extLst>
          </p:cNvPr>
          <p:cNvSpPr txBox="1"/>
          <p:nvPr/>
        </p:nvSpPr>
        <p:spPr>
          <a:xfrm>
            <a:off x="174811" y="685800"/>
            <a:ext cx="115106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 Jesus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Tho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His hand may lead</a:t>
            </a: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 me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Over d</a:t>
            </a:r>
            <a:r>
              <a:rPr lang="en-US" sz="4400" dirty="0" err="1">
                <a:solidFill>
                  <a:prstClr val="black"/>
                </a:solidFill>
                <a:latin typeface="Arial Rounded MT Bold" panose="020F0704030504030204" pitchFamily="34" charset="0"/>
              </a:rPr>
              <a:t>rearest</a:t>
            </a: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 ways,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 Jesus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Is a house of praise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314525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17EF9-AD58-4D93-947A-8AE805B36E38}"/>
              </a:ext>
            </a:extLst>
          </p:cNvPr>
          <p:cNvSpPr txBox="1"/>
          <p:nvPr/>
        </p:nvSpPr>
        <p:spPr>
          <a:xfrm>
            <a:off x="174811" y="685800"/>
            <a:ext cx="115106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 Jesus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Anywhere, anywhere!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Fear I cannot know;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 Jesus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I can safely go.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501195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17EF9-AD58-4D93-947A-8AE805B36E38}"/>
              </a:ext>
            </a:extLst>
          </p:cNvPr>
          <p:cNvSpPr txBox="1"/>
          <p:nvPr/>
        </p:nvSpPr>
        <p:spPr>
          <a:xfrm>
            <a:off x="174811" y="685800"/>
            <a:ext cx="115106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 Jesus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 Jesus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I can go to sleep,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When the </a:t>
            </a:r>
            <a:r>
              <a:rPr lang="en-US" sz="4400" dirty="0" err="1">
                <a:solidFill>
                  <a:prstClr val="black"/>
                </a:solidFill>
                <a:latin typeface="Arial Rounded MT Bold" panose="020F0704030504030204" pitchFamily="34" charset="0"/>
              </a:rPr>
              <a:t>dark’ning</a:t>
            </a: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 shadows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Round </a:t>
            </a: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about me creep,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181431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17EF9-AD58-4D93-947A-8AE805B36E38}"/>
              </a:ext>
            </a:extLst>
          </p:cNvPr>
          <p:cNvSpPr txBox="1"/>
          <p:nvPr/>
        </p:nvSpPr>
        <p:spPr>
          <a:xfrm>
            <a:off x="174811" y="685800"/>
            <a:ext cx="115106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 Jesus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Knowing I shall waken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Never-more to roam;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Anywhere with Jesus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Will be home, s</a:t>
            </a:r>
            <a:r>
              <a:rPr lang="en-US" sz="4400" dirty="0" err="1">
                <a:solidFill>
                  <a:prstClr val="black"/>
                </a:solidFill>
                <a:latin typeface="Arial Rounded MT Bold" panose="020F0704030504030204" pitchFamily="34" charset="0"/>
              </a:rPr>
              <a:t>weet</a:t>
            </a: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 home.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374597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17EF9-AD58-4D93-947A-8AE805B36E38}"/>
              </a:ext>
            </a:extLst>
          </p:cNvPr>
          <p:cNvSpPr txBox="1"/>
          <p:nvPr/>
        </p:nvSpPr>
        <p:spPr>
          <a:xfrm>
            <a:off x="174811" y="685800"/>
            <a:ext cx="115106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 Jesus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Anywhere, anywhere!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Fear I cannot know;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Anywhere with Jesus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I can safely go.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319635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17EF9-AD58-4D93-947A-8AE805B36E38}"/>
              </a:ext>
            </a:extLst>
          </p:cNvPr>
          <p:cNvSpPr txBox="1"/>
          <p:nvPr/>
        </p:nvSpPr>
        <p:spPr>
          <a:xfrm>
            <a:off x="174811" y="685800"/>
            <a:ext cx="1151068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You Are The Song That I Sing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You are the words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And the music,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You are the song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that I sing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157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495774"/>
            <a:ext cx="9872871" cy="360022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“While people are saying, ‘There is peace and security,’ then sudden destruction will come upon them as labor pains come upon a pregnant woman, and they will not escape.” </a:t>
            </a:r>
          </a:p>
        </p:txBody>
      </p:sp>
    </p:spTree>
    <p:extLst>
      <p:ext uri="{BB962C8B-B14F-4D97-AF65-F5344CB8AC3E}">
        <p14:creationId xmlns:p14="http://schemas.microsoft.com/office/powerpoint/2010/main" val="110518041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17EF9-AD58-4D93-947A-8AE805B36E38}"/>
              </a:ext>
            </a:extLst>
          </p:cNvPr>
          <p:cNvSpPr txBox="1"/>
          <p:nvPr/>
        </p:nvSpPr>
        <p:spPr>
          <a:xfrm>
            <a:off x="174811" y="685800"/>
            <a:ext cx="1151068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You Are The Song That I Sing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You are the melody,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You are the harmony,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Praise to Your Name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 will bring.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83614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17EF9-AD58-4D93-947A-8AE805B36E38}"/>
              </a:ext>
            </a:extLst>
          </p:cNvPr>
          <p:cNvSpPr txBox="1"/>
          <p:nvPr/>
        </p:nvSpPr>
        <p:spPr>
          <a:xfrm>
            <a:off x="174811" y="685800"/>
            <a:ext cx="115106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You Are The Song That I Sing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You are the Lord of lords,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You are the mighty God,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endParaRPr lang="en-US" sz="44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You are the King of all kings,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450500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17EF9-AD58-4D93-947A-8AE805B36E38}"/>
              </a:ext>
            </a:extLst>
          </p:cNvPr>
          <p:cNvSpPr txBox="1"/>
          <p:nvPr/>
        </p:nvSpPr>
        <p:spPr>
          <a:xfrm>
            <a:off x="174811" y="685800"/>
            <a:ext cx="11510681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You Are The Song That I Sing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So, now I give back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To You the song that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You </a:t>
            </a: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gave to me,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You are the song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That I sing.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8331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495774"/>
            <a:ext cx="9872871" cy="360022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“But you are not in darkness, brothers, for that day to surprise you like a thief.” </a:t>
            </a:r>
          </a:p>
        </p:txBody>
      </p:sp>
    </p:spTree>
    <p:extLst>
      <p:ext uri="{BB962C8B-B14F-4D97-AF65-F5344CB8AC3E}">
        <p14:creationId xmlns:p14="http://schemas.microsoft.com/office/powerpoint/2010/main" val="2886588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973-FF80-4CCF-97E7-12E841EC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Thessalonians 5:5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E13C-67B0-4064-92FE-F7A4416B9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495774"/>
            <a:ext cx="9872871" cy="360022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“For you are all children of light, children of the day.  We are not of the night or of the darkness.”</a:t>
            </a:r>
          </a:p>
        </p:txBody>
      </p:sp>
    </p:spTree>
    <p:extLst>
      <p:ext uri="{BB962C8B-B14F-4D97-AF65-F5344CB8AC3E}">
        <p14:creationId xmlns:p14="http://schemas.microsoft.com/office/powerpoint/2010/main" val="12287728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1945</TotalTime>
  <Words>1451</Words>
  <Application>Microsoft Office PowerPoint</Application>
  <PresentationFormat>Widescreen</PresentationFormat>
  <Paragraphs>247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6" baseType="lpstr">
      <vt:lpstr>Arial Rounded MT Bold</vt:lpstr>
      <vt:lpstr>Calibri</vt:lpstr>
      <vt:lpstr>Corbel</vt:lpstr>
      <vt:lpstr>Basis</vt:lpstr>
      <vt:lpstr>PowerPoint Presentation</vt:lpstr>
      <vt:lpstr>1 Thessalonians</vt:lpstr>
      <vt:lpstr>1 Thessalonians 5:1</vt:lpstr>
      <vt:lpstr>1 Thessalonians 5:2</vt:lpstr>
      <vt:lpstr>2 Peter 3:10</vt:lpstr>
      <vt:lpstr>PowerPoint Presentation</vt:lpstr>
      <vt:lpstr>1 Thessalonians 5:3</vt:lpstr>
      <vt:lpstr>1 Thessalonians 5:4</vt:lpstr>
      <vt:lpstr>1 Thessalonians 5:5</vt:lpstr>
      <vt:lpstr>1 Thessalonians 5:6</vt:lpstr>
      <vt:lpstr>1 Thessalonians 5:7</vt:lpstr>
      <vt:lpstr>“sleep”</vt:lpstr>
      <vt:lpstr>“get drunk”</vt:lpstr>
      <vt:lpstr>1 Thessalonians 5:8 </vt:lpstr>
      <vt:lpstr>“sober”</vt:lpstr>
      <vt:lpstr>“breastplate”</vt:lpstr>
      <vt:lpstr>“helmet”</vt:lpstr>
      <vt:lpstr>“hope”</vt:lpstr>
      <vt:lpstr>1 Thessalonians 5:9  </vt:lpstr>
      <vt:lpstr>1 Thessalonians 5:10  </vt:lpstr>
      <vt:lpstr>1 Thessalonians 5:11  </vt:lpstr>
      <vt:lpstr>1 Thessalonians 5:12  </vt:lpstr>
      <vt:lpstr>1 Thessalonians 5:13  </vt:lpstr>
      <vt:lpstr>1 Thessalonians 5:14  </vt:lpstr>
      <vt:lpstr>“warn”</vt:lpstr>
      <vt:lpstr>“uphold”</vt:lpstr>
      <vt:lpstr>1 Thessalonians 5:15  </vt:lpstr>
      <vt:lpstr>“pursue”</vt:lpstr>
      <vt:lpstr>1 Thessalonians 5:16  </vt:lpstr>
      <vt:lpstr>1 Thessalonians 5:17  </vt:lpstr>
      <vt:lpstr>1 Thessalonians 5:18  </vt:lpstr>
      <vt:lpstr>1 Thessalonians 5:19  </vt:lpstr>
      <vt:lpstr>“quench”</vt:lpstr>
      <vt:lpstr>1 Thessalonians 5:20  </vt:lpstr>
      <vt:lpstr>1 Thessalonians 5:21  </vt:lpstr>
      <vt:lpstr>“test”</vt:lpstr>
      <vt:lpstr>1 Thessalonians 5:22  </vt:lpstr>
      <vt:lpstr>“abstain”</vt:lpstr>
      <vt:lpstr>“form”</vt:lpstr>
      <vt:lpstr>1 Thessalonians 5:23  </vt:lpstr>
      <vt:lpstr>1 Thessalonians 5:24  </vt:lpstr>
      <vt:lpstr>1 Thessalonians 5:25  </vt:lpstr>
      <vt:lpstr>1 Thessalonians 5:26  </vt:lpstr>
      <vt:lpstr>“greet”</vt:lpstr>
      <vt:lpstr>“holy”</vt:lpstr>
      <vt:lpstr>“kiss”</vt:lpstr>
      <vt:lpstr>1 Thessalonians 5:27  </vt:lpstr>
      <vt:lpstr>1 Thessalonians 5:28  </vt:lpstr>
      <vt:lpstr>Here I Am To Worship</vt:lpstr>
      <vt:lpstr>Here I Am To Worship</vt:lpstr>
      <vt:lpstr>Here I Am To Worship</vt:lpstr>
      <vt:lpstr>Here I Am To Worship</vt:lpstr>
      <vt:lpstr>Here I Am To Worship</vt:lpstr>
      <vt:lpstr>Here I Am To Worship</vt:lpstr>
      <vt:lpstr>Here I Am To Worship</vt:lpstr>
      <vt:lpstr>Here I Am To Worship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Thessalonians</dc:title>
  <dc:creator>Jason Ridgeway</dc:creator>
  <cp:lastModifiedBy>Jason Ridgeway</cp:lastModifiedBy>
  <cp:revision>51</cp:revision>
  <dcterms:created xsi:type="dcterms:W3CDTF">2020-05-27T18:22:50Z</dcterms:created>
  <dcterms:modified xsi:type="dcterms:W3CDTF">2020-06-24T19:44:58Z</dcterms:modified>
</cp:coreProperties>
</file>