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sldIdLst>
    <p:sldId id="348" r:id="rId2"/>
    <p:sldId id="293" r:id="rId3"/>
    <p:sldId id="285" r:id="rId4"/>
    <p:sldId id="286" r:id="rId5"/>
    <p:sldId id="256" r:id="rId6"/>
    <p:sldId id="342" r:id="rId7"/>
    <p:sldId id="343" r:id="rId8"/>
    <p:sldId id="344" r:id="rId9"/>
    <p:sldId id="257" r:id="rId10"/>
    <p:sldId id="296" r:id="rId11"/>
    <p:sldId id="298" r:id="rId12"/>
    <p:sldId id="258" r:id="rId13"/>
    <p:sldId id="297" r:id="rId14"/>
    <p:sldId id="259" r:id="rId15"/>
    <p:sldId id="300" r:id="rId16"/>
    <p:sldId id="299" r:id="rId17"/>
    <p:sldId id="345" r:id="rId18"/>
    <p:sldId id="346" r:id="rId19"/>
    <p:sldId id="347" r:id="rId20"/>
    <p:sldId id="260" r:id="rId21"/>
    <p:sldId id="301" r:id="rId22"/>
    <p:sldId id="302" r:id="rId23"/>
    <p:sldId id="303" r:id="rId24"/>
    <p:sldId id="304" r:id="rId25"/>
    <p:sldId id="305" r:id="rId26"/>
    <p:sldId id="306" r:id="rId27"/>
    <p:sldId id="261" r:id="rId28"/>
    <p:sldId id="262" r:id="rId29"/>
    <p:sldId id="307" r:id="rId30"/>
    <p:sldId id="263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264" r:id="rId39"/>
    <p:sldId id="265" r:id="rId40"/>
    <p:sldId id="266" r:id="rId41"/>
    <p:sldId id="289" r:id="rId42"/>
    <p:sldId id="267" r:id="rId43"/>
    <p:sldId id="315" r:id="rId44"/>
    <p:sldId id="268" r:id="rId45"/>
    <p:sldId id="316" r:id="rId46"/>
    <p:sldId id="317" r:id="rId47"/>
    <p:sldId id="322" r:id="rId48"/>
    <p:sldId id="323" r:id="rId49"/>
    <p:sldId id="324" r:id="rId50"/>
    <p:sldId id="321" r:id="rId51"/>
    <p:sldId id="326" r:id="rId52"/>
    <p:sldId id="327" r:id="rId53"/>
    <p:sldId id="328" r:id="rId54"/>
    <p:sldId id="329" r:id="rId55"/>
    <p:sldId id="325" r:id="rId56"/>
    <p:sldId id="318" r:id="rId57"/>
    <p:sldId id="319" r:id="rId58"/>
    <p:sldId id="320" r:id="rId59"/>
    <p:sldId id="269" r:id="rId60"/>
    <p:sldId id="330" r:id="rId61"/>
    <p:sldId id="270" r:id="rId62"/>
    <p:sldId id="271" r:id="rId63"/>
    <p:sldId id="272" r:id="rId64"/>
    <p:sldId id="331" r:id="rId65"/>
    <p:sldId id="290" r:id="rId66"/>
    <p:sldId id="273" r:id="rId67"/>
    <p:sldId id="332" r:id="rId68"/>
    <p:sldId id="333" r:id="rId69"/>
    <p:sldId id="274" r:id="rId70"/>
    <p:sldId id="335" r:id="rId71"/>
    <p:sldId id="334" r:id="rId72"/>
    <p:sldId id="275" r:id="rId73"/>
    <p:sldId id="336" r:id="rId74"/>
    <p:sldId id="276" r:id="rId75"/>
    <p:sldId id="337" r:id="rId76"/>
    <p:sldId id="277" r:id="rId77"/>
    <p:sldId id="338" r:id="rId78"/>
    <p:sldId id="278" r:id="rId79"/>
    <p:sldId id="340" r:id="rId80"/>
    <p:sldId id="339" r:id="rId81"/>
    <p:sldId id="341" r:id="rId82"/>
    <p:sldId id="291" r:id="rId83"/>
    <p:sldId id="292" r:id="rId84"/>
    <p:sldId id="294" r:id="rId85"/>
    <p:sldId id="350" r:id="rId86"/>
    <p:sldId id="351" r:id="rId87"/>
    <p:sldId id="352" r:id="rId88"/>
    <p:sldId id="354" r:id="rId89"/>
    <p:sldId id="355" r:id="rId90"/>
    <p:sldId id="353" r:id="rId91"/>
    <p:sldId id="356" r:id="rId92"/>
    <p:sldId id="357" r:id="rId93"/>
    <p:sldId id="358" r:id="rId94"/>
    <p:sldId id="359" r:id="rId95"/>
    <p:sldId id="360" r:id="rId96"/>
    <p:sldId id="361" r:id="rId97"/>
    <p:sldId id="362" r:id="rId98"/>
    <p:sldId id="363" r:id="rId99"/>
    <p:sldId id="364" r:id="rId100"/>
    <p:sldId id="365" r:id="rId101"/>
    <p:sldId id="366" r:id="rId102"/>
    <p:sldId id="367" r:id="rId103"/>
    <p:sldId id="368" r:id="rId104"/>
    <p:sldId id="369" r:id="rId105"/>
    <p:sldId id="370" r:id="rId106"/>
    <p:sldId id="371" r:id="rId107"/>
    <p:sldId id="372" r:id="rId108"/>
    <p:sldId id="373" r:id="rId109"/>
    <p:sldId id="374" r:id="rId110"/>
    <p:sldId id="375" r:id="rId111"/>
    <p:sldId id="376" r:id="rId112"/>
    <p:sldId id="377" r:id="rId113"/>
    <p:sldId id="378" r:id="rId114"/>
    <p:sldId id="379" r:id="rId115"/>
    <p:sldId id="380" r:id="rId116"/>
    <p:sldId id="381" r:id="rId117"/>
    <p:sldId id="382" r:id="rId118"/>
    <p:sldId id="383" r:id="rId119"/>
    <p:sldId id="384" r:id="rId120"/>
    <p:sldId id="385" r:id="rId121"/>
    <p:sldId id="386" r:id="rId122"/>
    <p:sldId id="387" r:id="rId123"/>
    <p:sldId id="388" r:id="rId12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6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9F4A-88F7-4B7A-90C8-0A6E52513E5F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47AE-7D83-4619-A157-334C7BFE5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94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9F4A-88F7-4B7A-90C8-0A6E52513E5F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47AE-7D83-4619-A157-334C7BFE5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0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9F4A-88F7-4B7A-90C8-0A6E52513E5F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47AE-7D83-4619-A157-334C7BFE5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6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9F4A-88F7-4B7A-90C8-0A6E52513E5F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47AE-7D83-4619-A157-334C7BFE5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0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9F4A-88F7-4B7A-90C8-0A6E52513E5F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47AE-7D83-4619-A157-334C7BFE5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79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9F4A-88F7-4B7A-90C8-0A6E52513E5F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47AE-7D83-4619-A157-334C7BFE5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03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9F4A-88F7-4B7A-90C8-0A6E52513E5F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47AE-7D83-4619-A157-334C7BFE582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82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9F4A-88F7-4B7A-90C8-0A6E52513E5F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47AE-7D83-4619-A157-334C7BFE5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4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9F4A-88F7-4B7A-90C8-0A6E52513E5F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47AE-7D83-4619-A157-334C7BFE5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5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9F4A-88F7-4B7A-90C8-0A6E52513E5F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47AE-7D83-4619-A157-334C7BFE5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61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6D9F4A-88F7-4B7A-90C8-0A6E52513E5F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47AE-7D83-4619-A157-334C7BFE5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93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46D9F4A-88F7-4B7A-90C8-0A6E52513E5F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0A247AE-7D83-4619-A157-334C7BFE5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3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64D97B-8FF8-41CE-AEF5-77A43C85B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2" y="1600196"/>
            <a:ext cx="7315215" cy="36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65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734" y="964692"/>
            <a:ext cx="10015370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“Set your mind”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92" y="2818504"/>
            <a:ext cx="11177194" cy="35069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/>
              <a:t>“to direct one’s mind to a thing, to seek or strive for, to seek one’s interests or advantage; to be of one’s party, side with him (biblehub.com)</a:t>
            </a:r>
          </a:p>
        </p:txBody>
      </p:sp>
    </p:spTree>
    <p:extLst>
      <p:ext uri="{BB962C8B-B14F-4D97-AF65-F5344CB8AC3E}">
        <p14:creationId xmlns:p14="http://schemas.microsoft.com/office/powerpoint/2010/main" val="77676338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F17EF9-AD58-4D93-947A-8AE805B36E38}"/>
              </a:ext>
            </a:extLst>
          </p:cNvPr>
          <p:cNvSpPr txBox="1"/>
          <p:nvPr/>
        </p:nvSpPr>
        <p:spPr>
          <a:xfrm>
            <a:off x="174811" y="685800"/>
            <a:ext cx="115106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Oh, To Be Like Thee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Stamp Thine own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Image deep 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My heart.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8619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F17EF9-AD58-4D93-947A-8AE805B36E38}"/>
              </a:ext>
            </a:extLst>
          </p:cNvPr>
          <p:cNvSpPr txBox="1"/>
          <p:nvPr/>
        </p:nvSpPr>
        <p:spPr>
          <a:xfrm>
            <a:off x="174811" y="685800"/>
            <a:ext cx="1151068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Oh, To Be Like Thee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Oh, to be like Thee!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Full of compassion,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Loving, forgiving,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Tender and k</a:t>
            </a:r>
            <a:r>
              <a:rPr lang="en-US" sz="4400" dirty="0" err="1">
                <a:solidFill>
                  <a:prstClr val="black"/>
                </a:solidFill>
                <a:latin typeface="Arial Rounded MT Bold" panose="020F0704030504030204" pitchFamily="34" charset="0"/>
              </a:rPr>
              <a:t>ind</a:t>
            </a: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,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51602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F17EF9-AD58-4D93-947A-8AE805B36E38}"/>
              </a:ext>
            </a:extLst>
          </p:cNvPr>
          <p:cNvSpPr txBox="1"/>
          <p:nvPr/>
        </p:nvSpPr>
        <p:spPr>
          <a:xfrm>
            <a:off x="174811" y="685800"/>
            <a:ext cx="1151068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Oh, To Be Like Thee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Helping the helpless,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Cheering the fainting,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Seeking the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wand’ring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Sinner to find.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89980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F17EF9-AD58-4D93-947A-8AE805B36E38}"/>
              </a:ext>
            </a:extLst>
          </p:cNvPr>
          <p:cNvSpPr txBox="1"/>
          <p:nvPr/>
        </p:nvSpPr>
        <p:spPr>
          <a:xfrm>
            <a:off x="174811" y="685800"/>
            <a:ext cx="1151068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Oh, To Be Like Thee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Oh, to be like Thee!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Oh, to be like Thee!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Blessed Redeemer,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Pure as Thou art;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25971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F17EF9-AD58-4D93-947A-8AE805B36E38}"/>
              </a:ext>
            </a:extLst>
          </p:cNvPr>
          <p:cNvSpPr txBox="1"/>
          <p:nvPr/>
        </p:nvSpPr>
        <p:spPr>
          <a:xfrm>
            <a:off x="174811" y="685800"/>
            <a:ext cx="1151068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Oh, To Be Like Thee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Come in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Thy sweetness,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Come in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Thy fullness;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86518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F17EF9-AD58-4D93-947A-8AE805B36E38}"/>
              </a:ext>
            </a:extLst>
          </p:cNvPr>
          <p:cNvSpPr txBox="1"/>
          <p:nvPr/>
        </p:nvSpPr>
        <p:spPr>
          <a:xfrm>
            <a:off x="174811" y="685800"/>
            <a:ext cx="115106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Oh, To Be Like Thee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Stamp Thine own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Image deep 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My heart.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34599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F17EF9-AD58-4D93-947A-8AE805B36E38}"/>
              </a:ext>
            </a:extLst>
          </p:cNvPr>
          <p:cNvSpPr txBox="1"/>
          <p:nvPr/>
        </p:nvSpPr>
        <p:spPr>
          <a:xfrm>
            <a:off x="174811" y="685800"/>
            <a:ext cx="1151068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You Are My All In All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You are my strength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When I am weak,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You are the treasure</a:t>
            </a:r>
            <a:endParaRPr lang="en-US" sz="44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That I seek,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You are my all in all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78865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F17EF9-AD58-4D93-947A-8AE805B36E38}"/>
              </a:ext>
            </a:extLst>
          </p:cNvPr>
          <p:cNvSpPr txBox="1"/>
          <p:nvPr/>
        </p:nvSpPr>
        <p:spPr>
          <a:xfrm>
            <a:off x="174811" y="685800"/>
            <a:ext cx="1151068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You Are My All In All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Seeking You as 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Precious jewel,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Lord to give up I’d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Be a fool.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You are my all in all.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35461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F17EF9-AD58-4D93-947A-8AE805B36E38}"/>
              </a:ext>
            </a:extLst>
          </p:cNvPr>
          <p:cNvSpPr txBox="1"/>
          <p:nvPr/>
        </p:nvSpPr>
        <p:spPr>
          <a:xfrm>
            <a:off x="174811" y="685800"/>
            <a:ext cx="1151068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You Are My All In All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Jesus, Lamb of God,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Worthy is Your name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Jesus, Lamb of God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Worthy is </a:t>
            </a: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Your name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6367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F17EF9-AD58-4D93-947A-8AE805B36E38}"/>
              </a:ext>
            </a:extLst>
          </p:cNvPr>
          <p:cNvSpPr txBox="1"/>
          <p:nvPr/>
        </p:nvSpPr>
        <p:spPr>
          <a:xfrm>
            <a:off x="174811" y="685800"/>
            <a:ext cx="11510681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You Are My All In All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(Men)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Jesus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(Ladies)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You are my strength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When I am weak,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439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734" y="964692"/>
            <a:ext cx="10015370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“Above”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92" y="3248808"/>
            <a:ext cx="11177194" cy="30766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/>
              <a:t>“Heavenly things; a higher place” (biblehub.com)</a:t>
            </a:r>
          </a:p>
        </p:txBody>
      </p:sp>
    </p:spTree>
    <p:extLst>
      <p:ext uri="{BB962C8B-B14F-4D97-AF65-F5344CB8AC3E}">
        <p14:creationId xmlns:p14="http://schemas.microsoft.com/office/powerpoint/2010/main" val="17028196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F17EF9-AD58-4D93-947A-8AE805B36E38}"/>
              </a:ext>
            </a:extLst>
          </p:cNvPr>
          <p:cNvSpPr txBox="1"/>
          <p:nvPr/>
        </p:nvSpPr>
        <p:spPr>
          <a:xfrm>
            <a:off x="174811" y="685800"/>
            <a:ext cx="11510681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You Are My All In All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(Men)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Lamb of God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(Ladies)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You are the treasure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That I seek.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07705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F17EF9-AD58-4D93-947A-8AE805B36E38}"/>
              </a:ext>
            </a:extLst>
          </p:cNvPr>
          <p:cNvSpPr txBox="1"/>
          <p:nvPr/>
        </p:nvSpPr>
        <p:spPr>
          <a:xfrm>
            <a:off x="174811" y="685800"/>
            <a:ext cx="11510681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You Are My All In All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(Men)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Wo</a:t>
            </a:r>
            <a:r>
              <a:rPr lang="en-US" sz="4400" dirty="0" err="1">
                <a:solidFill>
                  <a:prstClr val="black"/>
                </a:solidFill>
                <a:latin typeface="Arial Rounded MT Bold" panose="020F0704030504030204" pitchFamily="34" charset="0"/>
              </a:rPr>
              <a:t>rthy</a:t>
            </a: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 is Your name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(Ladies)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You are my All in All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35871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F17EF9-AD58-4D93-947A-8AE805B36E38}"/>
              </a:ext>
            </a:extLst>
          </p:cNvPr>
          <p:cNvSpPr txBox="1"/>
          <p:nvPr/>
        </p:nvSpPr>
        <p:spPr>
          <a:xfrm>
            <a:off x="174811" y="685800"/>
            <a:ext cx="11510681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You Are My All In All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(Men)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Jesus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(Ladies)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Seeking You as 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Precious jewel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63535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F17EF9-AD58-4D93-947A-8AE805B36E38}"/>
              </a:ext>
            </a:extLst>
          </p:cNvPr>
          <p:cNvSpPr txBox="1"/>
          <p:nvPr/>
        </p:nvSpPr>
        <p:spPr>
          <a:xfrm>
            <a:off x="174811" y="685800"/>
            <a:ext cx="11510681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You Are My All In All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(Men)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Lamb of God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(Ladies)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Lord, to give up I’d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Be a fool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46708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F17EF9-AD58-4D93-947A-8AE805B36E38}"/>
              </a:ext>
            </a:extLst>
          </p:cNvPr>
          <p:cNvSpPr txBox="1"/>
          <p:nvPr/>
        </p:nvSpPr>
        <p:spPr>
          <a:xfrm>
            <a:off x="174811" y="685800"/>
            <a:ext cx="11510681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You Are My All In All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(Men)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Worthy is Your Name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(Ladies)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You are my All in All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86616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F17EF9-AD58-4D93-947A-8AE805B36E38}"/>
              </a:ext>
            </a:extLst>
          </p:cNvPr>
          <p:cNvSpPr txBox="1"/>
          <p:nvPr/>
        </p:nvSpPr>
        <p:spPr>
          <a:xfrm>
            <a:off x="174811" y="685800"/>
            <a:ext cx="11510681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You Are My All In All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(Ladies)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Jesus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(Men)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Taking my sin, my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Cross, my shame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20329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F17EF9-AD58-4D93-947A-8AE805B36E38}"/>
              </a:ext>
            </a:extLst>
          </p:cNvPr>
          <p:cNvSpPr txBox="1"/>
          <p:nvPr/>
        </p:nvSpPr>
        <p:spPr>
          <a:xfrm>
            <a:off x="174811" y="685800"/>
            <a:ext cx="11510681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You Are My All In All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(Ladies)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Lamb of God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(Men)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Rising again I bless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Your name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0758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F17EF9-AD58-4D93-947A-8AE805B36E38}"/>
              </a:ext>
            </a:extLst>
          </p:cNvPr>
          <p:cNvSpPr txBox="1"/>
          <p:nvPr/>
        </p:nvSpPr>
        <p:spPr>
          <a:xfrm>
            <a:off x="174811" y="685800"/>
            <a:ext cx="11510681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You Are My All In All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(Ladies)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Worthy is Your name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(Men)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You are my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All in All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43183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F17EF9-AD58-4D93-947A-8AE805B36E38}"/>
              </a:ext>
            </a:extLst>
          </p:cNvPr>
          <p:cNvSpPr txBox="1"/>
          <p:nvPr/>
        </p:nvSpPr>
        <p:spPr>
          <a:xfrm>
            <a:off x="174811" y="685800"/>
            <a:ext cx="11510681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You Are My All In All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(Ladies)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Jesus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(Men)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When I fall down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You pick me up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09947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F17EF9-AD58-4D93-947A-8AE805B36E38}"/>
              </a:ext>
            </a:extLst>
          </p:cNvPr>
          <p:cNvSpPr txBox="1"/>
          <p:nvPr/>
        </p:nvSpPr>
        <p:spPr>
          <a:xfrm>
            <a:off x="174811" y="685800"/>
            <a:ext cx="11510681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You Are My All In All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(Ladies)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Lamb of God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(Men)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When I am dry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You fill my cup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788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372" y="964692"/>
            <a:ext cx="9617336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3:3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1" y="3001384"/>
            <a:ext cx="11005072" cy="24649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“For you died, and your life is hidden with Christ in God.” </a:t>
            </a:r>
          </a:p>
        </p:txBody>
      </p:sp>
    </p:spTree>
    <p:extLst>
      <p:ext uri="{BB962C8B-B14F-4D97-AF65-F5344CB8AC3E}">
        <p14:creationId xmlns:p14="http://schemas.microsoft.com/office/powerpoint/2010/main" val="170168329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F17EF9-AD58-4D93-947A-8AE805B36E38}"/>
              </a:ext>
            </a:extLst>
          </p:cNvPr>
          <p:cNvSpPr txBox="1"/>
          <p:nvPr/>
        </p:nvSpPr>
        <p:spPr>
          <a:xfrm>
            <a:off x="174811" y="685800"/>
            <a:ext cx="11510681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You Are My All In All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(Ladies)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Worthy is Your name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(Men)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You are my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All in All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86217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F17EF9-AD58-4D93-947A-8AE805B36E38}"/>
              </a:ext>
            </a:extLst>
          </p:cNvPr>
          <p:cNvSpPr txBox="1"/>
          <p:nvPr/>
        </p:nvSpPr>
        <p:spPr>
          <a:xfrm>
            <a:off x="174811" y="685800"/>
            <a:ext cx="11510681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You Are My All In All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(Ladies)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Worthy is Your name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(Men)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You are my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All in All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45052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F17EF9-AD58-4D93-947A-8AE805B36E38}"/>
              </a:ext>
            </a:extLst>
          </p:cNvPr>
          <p:cNvSpPr txBox="1"/>
          <p:nvPr/>
        </p:nvSpPr>
        <p:spPr>
          <a:xfrm>
            <a:off x="174811" y="685800"/>
            <a:ext cx="11510681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You Are My All In All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Jesus, Lamb of God,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Worthy is Your name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Jesus, Lamb of God,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Worthy is Your name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0858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F17EF9-AD58-4D93-947A-8AE805B36E38}"/>
              </a:ext>
            </a:extLst>
          </p:cNvPr>
          <p:cNvSpPr txBox="1"/>
          <p:nvPr/>
        </p:nvSpPr>
        <p:spPr>
          <a:xfrm>
            <a:off x="174811" y="685800"/>
            <a:ext cx="11510681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You Are My All In All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Jesus, Lamb of God,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Worthy is Your name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Jesus, Lamb of God,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Worthy is Your name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Worthy is Your name.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11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825" y="964692"/>
            <a:ext cx="9714155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 you died”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1" y="2678654"/>
            <a:ext cx="11005072" cy="3324113"/>
          </a:xfrm>
        </p:spPr>
        <p:txBody>
          <a:bodyPr>
            <a:normAutofit/>
          </a:bodyPr>
          <a:lstStyle/>
          <a:p>
            <a:r>
              <a:rPr lang="en-US" sz="4800" dirty="0"/>
              <a:t>Not a physical death</a:t>
            </a:r>
          </a:p>
          <a:p>
            <a:r>
              <a:rPr lang="en-US" sz="4800" dirty="0"/>
              <a:t>“as having put off all sensibility to worldly things that draw them away from God.” (biblehub.com)</a:t>
            </a:r>
          </a:p>
        </p:txBody>
      </p:sp>
    </p:spTree>
    <p:extLst>
      <p:ext uri="{BB962C8B-B14F-4D97-AF65-F5344CB8AC3E}">
        <p14:creationId xmlns:p14="http://schemas.microsoft.com/office/powerpoint/2010/main" val="3731017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341" y="964692"/>
            <a:ext cx="9821732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6:2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2592593"/>
            <a:ext cx="11037345" cy="2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“Certainly not!  How shall we who </a:t>
            </a:r>
            <a:r>
              <a:rPr lang="en-US" sz="4800" b="1" u="sng" dirty="0"/>
              <a:t>died to sin</a:t>
            </a:r>
            <a:r>
              <a:rPr lang="en-US" sz="4800" dirty="0"/>
              <a:t> live any longer in it?”</a:t>
            </a:r>
          </a:p>
        </p:txBody>
      </p:sp>
    </p:spTree>
    <p:extLst>
      <p:ext uri="{BB962C8B-B14F-4D97-AF65-F5344CB8AC3E}">
        <p14:creationId xmlns:p14="http://schemas.microsoft.com/office/powerpoint/2010/main" val="3263024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341" y="964692"/>
            <a:ext cx="9821732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 2:20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2592592"/>
            <a:ext cx="11037345" cy="3883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“I have been crucified with Christ; </a:t>
            </a:r>
            <a:r>
              <a:rPr lang="en-US" sz="4800" b="1" u="sng" dirty="0"/>
              <a:t>it is no longer I who live, but Christ lives in me</a:t>
            </a:r>
            <a:r>
              <a:rPr lang="en-US" sz="4800" dirty="0"/>
              <a:t>; and the life which I now live in the flesh I live by faith in the Son of God, who loved me and gave Himself for me.”</a:t>
            </a:r>
          </a:p>
        </p:txBody>
      </p:sp>
    </p:spTree>
    <p:extLst>
      <p:ext uri="{BB962C8B-B14F-4D97-AF65-F5344CB8AC3E}">
        <p14:creationId xmlns:p14="http://schemas.microsoft.com/office/powerpoint/2010/main" val="463559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341" y="964692"/>
            <a:ext cx="9821732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3:4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852" y="3227295"/>
            <a:ext cx="11037345" cy="2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“When Christ who is our life appears, then you also will appear with Him in glory.” </a:t>
            </a:r>
          </a:p>
        </p:txBody>
      </p:sp>
    </p:spTree>
    <p:extLst>
      <p:ext uri="{BB962C8B-B14F-4D97-AF65-F5344CB8AC3E}">
        <p14:creationId xmlns:p14="http://schemas.microsoft.com/office/powerpoint/2010/main" val="2365187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341" y="964692"/>
            <a:ext cx="9821732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14:1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3410173"/>
            <a:ext cx="11037345" cy="32595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“Let not your heart be troubled; you believe in God, believe also in Me.” </a:t>
            </a:r>
          </a:p>
        </p:txBody>
      </p:sp>
    </p:spTree>
    <p:extLst>
      <p:ext uri="{BB962C8B-B14F-4D97-AF65-F5344CB8AC3E}">
        <p14:creationId xmlns:p14="http://schemas.microsoft.com/office/powerpoint/2010/main" val="372688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341" y="964692"/>
            <a:ext cx="9821732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14:2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3410173"/>
            <a:ext cx="11037345" cy="32595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“In My Father’s house are many mansions; if it were not so, I would have told you.  I go to prepare a place for you.” </a:t>
            </a:r>
          </a:p>
        </p:txBody>
      </p:sp>
    </p:spTree>
    <p:extLst>
      <p:ext uri="{BB962C8B-B14F-4D97-AF65-F5344CB8AC3E}">
        <p14:creationId xmlns:p14="http://schemas.microsoft.com/office/powerpoint/2010/main" val="3159504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341" y="964692"/>
            <a:ext cx="9821732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14:3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3410173"/>
            <a:ext cx="11037345" cy="32595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“And if I go and prepare a place for you, I will come again and receive you to Myself; that where I am, there you may be also.”</a:t>
            </a:r>
          </a:p>
        </p:txBody>
      </p:sp>
    </p:spTree>
    <p:extLst>
      <p:ext uri="{BB962C8B-B14F-4D97-AF65-F5344CB8AC3E}">
        <p14:creationId xmlns:p14="http://schemas.microsoft.com/office/powerpoint/2010/main" val="327317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FE107-5789-48A3-A92B-51C5E4102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/>
              <a:t>904-600-5604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171308-8000-46AB-A22F-E2C7184218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 Us Your Questions (No Calls)</a:t>
            </a:r>
          </a:p>
        </p:txBody>
      </p:sp>
    </p:spTree>
    <p:extLst>
      <p:ext uri="{BB962C8B-B14F-4D97-AF65-F5344CB8AC3E}">
        <p14:creationId xmlns:p14="http://schemas.microsoft.com/office/powerpoint/2010/main" val="476883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101" y="964692"/>
            <a:ext cx="9144000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3:5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2743200"/>
            <a:ext cx="11155680" cy="32825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/>
              <a:t>“Therefore put to death your members which are on the earth: fornication, uncleanness, passion, evil desire, and covetousness, which is idolatry.” </a:t>
            </a:r>
          </a:p>
        </p:txBody>
      </p:sp>
    </p:spTree>
    <p:extLst>
      <p:ext uri="{BB962C8B-B14F-4D97-AF65-F5344CB8AC3E}">
        <p14:creationId xmlns:p14="http://schemas.microsoft.com/office/powerpoint/2010/main" val="1287432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101" y="964692"/>
            <a:ext cx="9144000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“fornication”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2743200"/>
            <a:ext cx="11155680" cy="32825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/>
              <a:t>“sexual immorality”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/>
              <a:t>“</a:t>
            </a:r>
            <a:r>
              <a:rPr lang="en-US" sz="4800" dirty="0" err="1"/>
              <a:t>porneia</a:t>
            </a:r>
            <a:r>
              <a:rPr lang="en-US" sz="4800" dirty="0"/>
              <a:t>” = we get our English word pornography</a:t>
            </a:r>
          </a:p>
        </p:txBody>
      </p:sp>
    </p:spTree>
    <p:extLst>
      <p:ext uri="{BB962C8B-B14F-4D97-AF65-F5344CB8AC3E}">
        <p14:creationId xmlns:p14="http://schemas.microsoft.com/office/powerpoint/2010/main" val="1836005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101" y="964692"/>
            <a:ext cx="9144000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“uncleanness”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3098202"/>
            <a:ext cx="11155680" cy="29275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/>
              <a:t>“in a moral sense, the impurity of lustful living”</a:t>
            </a:r>
          </a:p>
        </p:txBody>
      </p:sp>
    </p:spTree>
    <p:extLst>
      <p:ext uri="{BB962C8B-B14F-4D97-AF65-F5344CB8AC3E}">
        <p14:creationId xmlns:p14="http://schemas.microsoft.com/office/powerpoint/2010/main" val="1999395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101" y="964692"/>
            <a:ext cx="9144000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“passion”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3098202"/>
            <a:ext cx="11155680" cy="29275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/>
              <a:t>“a feeling which the mind suffers, an affection of the mind, emotion, passionate desire” </a:t>
            </a:r>
          </a:p>
        </p:txBody>
      </p:sp>
    </p:spTree>
    <p:extLst>
      <p:ext uri="{BB962C8B-B14F-4D97-AF65-F5344CB8AC3E}">
        <p14:creationId xmlns:p14="http://schemas.microsoft.com/office/powerpoint/2010/main" val="3546354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101" y="964692"/>
            <a:ext cx="9144000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“Evil desires”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3098202"/>
            <a:ext cx="11155680" cy="29275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/>
              <a:t>“a desire for what is forbidden, lust”</a:t>
            </a:r>
          </a:p>
        </p:txBody>
      </p:sp>
    </p:spTree>
    <p:extLst>
      <p:ext uri="{BB962C8B-B14F-4D97-AF65-F5344CB8AC3E}">
        <p14:creationId xmlns:p14="http://schemas.microsoft.com/office/powerpoint/2010/main" val="3136895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101" y="964692"/>
            <a:ext cx="9144000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“covetousness”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3098202"/>
            <a:ext cx="11155680" cy="29275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/>
              <a:t>“a greedy desire to have more” </a:t>
            </a:r>
          </a:p>
        </p:txBody>
      </p:sp>
    </p:spTree>
    <p:extLst>
      <p:ext uri="{BB962C8B-B14F-4D97-AF65-F5344CB8AC3E}">
        <p14:creationId xmlns:p14="http://schemas.microsoft.com/office/powerpoint/2010/main" val="1647397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101" y="964692"/>
            <a:ext cx="9144000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“idolatry”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3098202"/>
            <a:ext cx="11155680" cy="29275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/>
              <a:t>“the worship of false gods”</a:t>
            </a:r>
          </a:p>
        </p:txBody>
      </p:sp>
    </p:spTree>
    <p:extLst>
      <p:ext uri="{BB962C8B-B14F-4D97-AF65-F5344CB8AC3E}">
        <p14:creationId xmlns:p14="http://schemas.microsoft.com/office/powerpoint/2010/main" val="3699138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038" y="964692"/>
            <a:ext cx="9488244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3:6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487" y="3141232"/>
            <a:ext cx="11306287" cy="32595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/>
              <a:t>“Because of these things the wrath of God is coming upon the sons of disobedience,” </a:t>
            </a:r>
          </a:p>
        </p:txBody>
      </p:sp>
    </p:spTree>
    <p:extLst>
      <p:ext uri="{BB962C8B-B14F-4D97-AF65-F5344CB8AC3E}">
        <p14:creationId xmlns:p14="http://schemas.microsoft.com/office/powerpoint/2010/main" val="2593682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037" y="964692"/>
            <a:ext cx="9778701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3:7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125" y="3151991"/>
            <a:ext cx="11134164" cy="2764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/>
              <a:t>“in which you yourselves </a:t>
            </a:r>
            <a:r>
              <a:rPr lang="en-US" sz="4800" u="sng" dirty="0"/>
              <a:t>once walked</a:t>
            </a:r>
            <a:r>
              <a:rPr lang="en-US" sz="4800" dirty="0"/>
              <a:t> when you </a:t>
            </a:r>
            <a:r>
              <a:rPr lang="en-US" sz="4800" u="sng" dirty="0"/>
              <a:t>lived in them</a:t>
            </a:r>
            <a:r>
              <a:rPr lang="en-US" sz="4800" dirty="0"/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2631496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037" y="964692"/>
            <a:ext cx="9778701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“Lived in them”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125" y="2969111"/>
            <a:ext cx="11134164" cy="29475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/>
              <a:t>“To be strong” in the vices just mentioned.  This is opposed to the ethical death by which Christians are wholly severed from sin.</a:t>
            </a:r>
          </a:p>
        </p:txBody>
      </p:sp>
    </p:spTree>
    <p:extLst>
      <p:ext uri="{BB962C8B-B14F-4D97-AF65-F5344CB8AC3E}">
        <p14:creationId xmlns:p14="http://schemas.microsoft.com/office/powerpoint/2010/main" val="108097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398B7-1754-4F5E-A0DD-541DB608B5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176F83-F57D-4CD4-A783-B62DF0E957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</a:t>
            </a:r>
          </a:p>
        </p:txBody>
      </p:sp>
    </p:spTree>
    <p:extLst>
      <p:ext uri="{BB962C8B-B14F-4D97-AF65-F5344CB8AC3E}">
        <p14:creationId xmlns:p14="http://schemas.microsoft.com/office/powerpoint/2010/main" val="36202458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248" y="964692"/>
            <a:ext cx="10047644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3:8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336" y="3254188"/>
            <a:ext cx="11155679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“But now you yourselves are to put off all these: anger, wrath, malice, blasphemy, filthy language out of your mouth.” </a:t>
            </a:r>
          </a:p>
        </p:txBody>
      </p:sp>
    </p:spTree>
    <p:extLst>
      <p:ext uri="{BB962C8B-B14F-4D97-AF65-F5344CB8AC3E}">
        <p14:creationId xmlns:p14="http://schemas.microsoft.com/office/powerpoint/2010/main" val="13862531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248" y="964692"/>
            <a:ext cx="10047644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“put off”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336" y="3254188"/>
            <a:ext cx="11155679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“renounce; throw away”</a:t>
            </a:r>
          </a:p>
        </p:txBody>
      </p:sp>
    </p:spTree>
    <p:extLst>
      <p:ext uri="{BB962C8B-B14F-4D97-AF65-F5344CB8AC3E}">
        <p14:creationId xmlns:p14="http://schemas.microsoft.com/office/powerpoint/2010/main" val="42360907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248" y="964692"/>
            <a:ext cx="10047644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“anger”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336" y="3254188"/>
            <a:ext cx="11155679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“temper, impulse, any violent emotion”</a:t>
            </a:r>
          </a:p>
        </p:txBody>
      </p:sp>
    </p:spTree>
    <p:extLst>
      <p:ext uri="{BB962C8B-B14F-4D97-AF65-F5344CB8AC3E}">
        <p14:creationId xmlns:p14="http://schemas.microsoft.com/office/powerpoint/2010/main" val="36974556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248" y="964692"/>
            <a:ext cx="10047644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“wrath”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336" y="3254188"/>
            <a:ext cx="11155679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“anger boiling up into a rage”</a:t>
            </a:r>
          </a:p>
        </p:txBody>
      </p:sp>
    </p:spTree>
    <p:extLst>
      <p:ext uri="{BB962C8B-B14F-4D97-AF65-F5344CB8AC3E}">
        <p14:creationId xmlns:p14="http://schemas.microsoft.com/office/powerpoint/2010/main" val="17945479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248" y="964692"/>
            <a:ext cx="10047644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“Malice”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336" y="3254188"/>
            <a:ext cx="11155679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“ill-will, desire to injure”</a:t>
            </a:r>
          </a:p>
        </p:txBody>
      </p:sp>
    </p:spTree>
    <p:extLst>
      <p:ext uri="{BB962C8B-B14F-4D97-AF65-F5344CB8AC3E}">
        <p14:creationId xmlns:p14="http://schemas.microsoft.com/office/powerpoint/2010/main" val="16120674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248" y="964692"/>
            <a:ext cx="10047644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“blasphemy”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336" y="3254188"/>
            <a:ext cx="11155679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“slander, detraction, speech injurious to another’s good name”</a:t>
            </a:r>
          </a:p>
        </p:txBody>
      </p:sp>
    </p:spTree>
    <p:extLst>
      <p:ext uri="{BB962C8B-B14F-4D97-AF65-F5344CB8AC3E}">
        <p14:creationId xmlns:p14="http://schemas.microsoft.com/office/powerpoint/2010/main" val="20194890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248" y="964692"/>
            <a:ext cx="10047644" cy="1188720"/>
          </a:xfrm>
        </p:spPr>
        <p:txBody>
          <a:bodyPr>
            <a:noAutofit/>
          </a:bodyPr>
          <a:lstStyle/>
          <a:p>
            <a:r>
              <a:rPr lang="en-US" sz="7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“filthy language”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336" y="3254188"/>
            <a:ext cx="11155679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“foul speaking, low and obscene speech, shameful speaking”</a:t>
            </a:r>
          </a:p>
        </p:txBody>
      </p:sp>
    </p:spTree>
    <p:extLst>
      <p:ext uri="{BB962C8B-B14F-4D97-AF65-F5344CB8AC3E}">
        <p14:creationId xmlns:p14="http://schemas.microsoft.com/office/powerpoint/2010/main" val="15311003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248" y="964692"/>
            <a:ext cx="10047644" cy="1188720"/>
          </a:xfrm>
        </p:spPr>
        <p:txBody>
          <a:bodyPr>
            <a:noAutofit/>
          </a:bodyPr>
          <a:lstStyle/>
          <a:p>
            <a:r>
              <a:rPr lang="en-US" sz="7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4:29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336" y="3044414"/>
            <a:ext cx="11155679" cy="3813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“Let no corrupt word proceed out of your mouth, but what is good for necessary edification, that is may impart grace to the hearers.” </a:t>
            </a:r>
          </a:p>
        </p:txBody>
      </p:sp>
    </p:spTree>
    <p:extLst>
      <p:ext uri="{BB962C8B-B14F-4D97-AF65-F5344CB8AC3E}">
        <p14:creationId xmlns:p14="http://schemas.microsoft.com/office/powerpoint/2010/main" val="28966092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129" y="964692"/>
            <a:ext cx="9466730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3:9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245" y="3162748"/>
            <a:ext cx="11435379" cy="27539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500" dirty="0"/>
              <a:t>“Do not lie to one another, since you have put off the old man with his deeds,” </a:t>
            </a:r>
          </a:p>
        </p:txBody>
      </p:sp>
    </p:spTree>
    <p:extLst>
      <p:ext uri="{BB962C8B-B14F-4D97-AF65-F5344CB8AC3E}">
        <p14:creationId xmlns:p14="http://schemas.microsoft.com/office/powerpoint/2010/main" val="14317983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007" y="964692"/>
            <a:ext cx="9875520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3:10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883" y="2786229"/>
            <a:ext cx="11080376" cy="3517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“and have put on the new man who is renewed in knowledge according to the image of Him who created him,”</a:t>
            </a:r>
          </a:p>
        </p:txBody>
      </p:sp>
    </p:spTree>
    <p:extLst>
      <p:ext uri="{BB962C8B-B14F-4D97-AF65-F5344CB8AC3E}">
        <p14:creationId xmlns:p14="http://schemas.microsoft.com/office/powerpoint/2010/main" val="1563654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2A10D-DB19-4CA1-9D65-728A4C527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Carnality but Christ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86816E-9502-46FE-B8CB-3E376BE8D9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3:1-11</a:t>
            </a:r>
          </a:p>
        </p:txBody>
      </p:sp>
    </p:spTree>
    <p:extLst>
      <p:ext uri="{BB962C8B-B14F-4D97-AF65-F5344CB8AC3E}">
        <p14:creationId xmlns:p14="http://schemas.microsoft.com/office/powerpoint/2010/main" val="28599547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964692"/>
            <a:ext cx="9918551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3:11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973" y="2732442"/>
            <a:ext cx="10779163" cy="3732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“where there is neither Greek nor Jew, circumcised nor uncircumcised, barbarian, Scythian, slave nor free, but Christ is all and in all.” </a:t>
            </a:r>
          </a:p>
        </p:txBody>
      </p:sp>
    </p:spTree>
    <p:extLst>
      <p:ext uri="{BB962C8B-B14F-4D97-AF65-F5344CB8AC3E}">
        <p14:creationId xmlns:p14="http://schemas.microsoft.com/office/powerpoint/2010/main" val="34448849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2A10D-DB19-4CA1-9D65-728A4C527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 of the new man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86816E-9502-46FE-B8CB-3E376BE8D9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3:12-17</a:t>
            </a:r>
          </a:p>
        </p:txBody>
      </p:sp>
    </p:spTree>
    <p:extLst>
      <p:ext uri="{BB962C8B-B14F-4D97-AF65-F5344CB8AC3E}">
        <p14:creationId xmlns:p14="http://schemas.microsoft.com/office/powerpoint/2010/main" val="820494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249" y="964692"/>
            <a:ext cx="9778702" cy="1188720"/>
          </a:xfrm>
        </p:spPr>
        <p:txBody>
          <a:bodyPr>
            <a:noAutofit/>
          </a:bodyPr>
          <a:lstStyle/>
          <a:p>
            <a:r>
              <a:rPr lang="en-US" sz="7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Corinthians 5:17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09" y="2883048"/>
            <a:ext cx="11155680" cy="35822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“Therefore, if anyone is in Christ, he is a new creation; old things have passed away; behold, all things have become new.”</a:t>
            </a:r>
          </a:p>
        </p:txBody>
      </p:sp>
    </p:spTree>
    <p:extLst>
      <p:ext uri="{BB962C8B-B14F-4D97-AF65-F5344CB8AC3E}">
        <p14:creationId xmlns:p14="http://schemas.microsoft.com/office/powerpoint/2010/main" val="15770113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249" y="964692"/>
            <a:ext cx="9778702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3:12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09" y="2883048"/>
            <a:ext cx="11155680" cy="35822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“Therefore, as the elect of God, holy and beloved, put on tender mercies, kindness, humility, meekness, longsuffering;”</a:t>
            </a:r>
          </a:p>
        </p:txBody>
      </p:sp>
    </p:spTree>
    <p:extLst>
      <p:ext uri="{BB962C8B-B14F-4D97-AF65-F5344CB8AC3E}">
        <p14:creationId xmlns:p14="http://schemas.microsoft.com/office/powerpoint/2010/main" val="40217062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401" y="964692"/>
            <a:ext cx="9380669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“Elect”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71" y="2915321"/>
            <a:ext cx="10962042" cy="3528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“to obtain salvation through Christ; hence Christians are called the chosen or elect of God” (biblehub.com)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418394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248" y="964692"/>
            <a:ext cx="10047644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“put off”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336" y="3254188"/>
            <a:ext cx="11155679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“renounce; throw away”</a:t>
            </a:r>
          </a:p>
        </p:txBody>
      </p:sp>
    </p:spTree>
    <p:extLst>
      <p:ext uri="{BB962C8B-B14F-4D97-AF65-F5344CB8AC3E}">
        <p14:creationId xmlns:p14="http://schemas.microsoft.com/office/powerpoint/2010/main" val="32988374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248" y="964692"/>
            <a:ext cx="10047644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“put on”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336" y="3254188"/>
            <a:ext cx="11155679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“to be clothed with (in the sense of sinking into a garment)”</a:t>
            </a:r>
          </a:p>
        </p:txBody>
      </p:sp>
    </p:spTree>
    <p:extLst>
      <p:ext uri="{BB962C8B-B14F-4D97-AF65-F5344CB8AC3E}">
        <p14:creationId xmlns:p14="http://schemas.microsoft.com/office/powerpoint/2010/main" val="35572425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401" y="964692"/>
            <a:ext cx="9380669" cy="1188720"/>
          </a:xfrm>
        </p:spPr>
        <p:txBody>
          <a:bodyPr>
            <a:noAutofit/>
          </a:bodyPr>
          <a:lstStyle/>
          <a:p>
            <a:r>
              <a:rPr lang="en-US" sz="7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“tender mercies”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71" y="3184264"/>
            <a:ext cx="10962042" cy="3259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“a heart of compassion”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613331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401" y="964692"/>
            <a:ext cx="9380669" cy="1188720"/>
          </a:xfrm>
        </p:spPr>
        <p:txBody>
          <a:bodyPr>
            <a:noAutofit/>
          </a:bodyPr>
          <a:lstStyle/>
          <a:p>
            <a:r>
              <a:rPr lang="en-US" sz="7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“kindness”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71" y="3184264"/>
            <a:ext cx="10962042" cy="3259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“moral goodness”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80849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401" y="964692"/>
            <a:ext cx="9380669" cy="1188720"/>
          </a:xfrm>
        </p:spPr>
        <p:txBody>
          <a:bodyPr>
            <a:noAutofit/>
          </a:bodyPr>
          <a:lstStyle/>
          <a:p>
            <a:r>
              <a:rPr lang="en-US" sz="7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“humility”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71" y="3184264"/>
            <a:ext cx="10962042" cy="3259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“lowliness of mind; modesty”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42738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555" y="964692"/>
            <a:ext cx="8939605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3:1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126" y="3055171"/>
            <a:ext cx="10951284" cy="3679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/>
              <a:t>“If then you were raised with Christ, seek those things which are above, where Christ is, sitting at the right hand of God.”</a:t>
            </a:r>
          </a:p>
        </p:txBody>
      </p:sp>
    </p:spTree>
    <p:extLst>
      <p:ext uri="{BB962C8B-B14F-4D97-AF65-F5344CB8AC3E}">
        <p14:creationId xmlns:p14="http://schemas.microsoft.com/office/powerpoint/2010/main" val="17817154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401" y="964692"/>
            <a:ext cx="9380669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2:3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71" y="2710927"/>
            <a:ext cx="10962042" cy="3732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“Let nothing be done through selfish ambition or conceit, but in lowliness of mind let each esteem others better than himself.”</a:t>
            </a:r>
          </a:p>
        </p:txBody>
      </p:sp>
    </p:spTree>
    <p:extLst>
      <p:ext uri="{BB962C8B-B14F-4D97-AF65-F5344CB8AC3E}">
        <p14:creationId xmlns:p14="http://schemas.microsoft.com/office/powerpoint/2010/main" val="33339388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401" y="964692"/>
            <a:ext cx="9380669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2:4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71" y="2710927"/>
            <a:ext cx="10962042" cy="3732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“Let each of you look out not only for his own interests, but also for the interests of others.” </a:t>
            </a:r>
          </a:p>
        </p:txBody>
      </p:sp>
    </p:spTree>
    <p:extLst>
      <p:ext uri="{BB962C8B-B14F-4D97-AF65-F5344CB8AC3E}">
        <p14:creationId xmlns:p14="http://schemas.microsoft.com/office/powerpoint/2010/main" val="16930699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401" y="964692"/>
            <a:ext cx="9380669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2:5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71" y="3001383"/>
            <a:ext cx="10962042" cy="34424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“Let this mind be in you which was also in Christ Jesus.”</a:t>
            </a:r>
          </a:p>
        </p:txBody>
      </p:sp>
    </p:spTree>
    <p:extLst>
      <p:ext uri="{BB962C8B-B14F-4D97-AF65-F5344CB8AC3E}">
        <p14:creationId xmlns:p14="http://schemas.microsoft.com/office/powerpoint/2010/main" val="17552084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401" y="964692"/>
            <a:ext cx="9380669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“Meekness”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71" y="3001383"/>
            <a:ext cx="10962042" cy="34424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“mildness, gentleness”</a:t>
            </a:r>
          </a:p>
        </p:txBody>
      </p:sp>
    </p:spTree>
    <p:extLst>
      <p:ext uri="{BB962C8B-B14F-4D97-AF65-F5344CB8AC3E}">
        <p14:creationId xmlns:p14="http://schemas.microsoft.com/office/powerpoint/2010/main" val="22118216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401" y="964692"/>
            <a:ext cx="9380669" cy="1188720"/>
          </a:xfrm>
        </p:spPr>
        <p:txBody>
          <a:bodyPr>
            <a:noAutofit/>
          </a:bodyPr>
          <a:lstStyle/>
          <a:p>
            <a:r>
              <a:rPr lang="en-US" sz="7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“longsuffering”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71" y="3001383"/>
            <a:ext cx="10962042" cy="34424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“patience, forbearance, slowness in avenging wrongs”</a:t>
            </a:r>
          </a:p>
        </p:txBody>
      </p:sp>
    </p:spTree>
    <p:extLst>
      <p:ext uri="{BB962C8B-B14F-4D97-AF65-F5344CB8AC3E}">
        <p14:creationId xmlns:p14="http://schemas.microsoft.com/office/powerpoint/2010/main" val="35248926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401" y="964692"/>
            <a:ext cx="9380669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3:13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71" y="2710927"/>
            <a:ext cx="10962042" cy="3732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“bearing with one another, and forgiving one another, if anyone has a complaint against another; even as Christ forgave you, so you also must do.” </a:t>
            </a:r>
          </a:p>
        </p:txBody>
      </p:sp>
    </p:spTree>
    <p:extLst>
      <p:ext uri="{BB962C8B-B14F-4D97-AF65-F5344CB8AC3E}">
        <p14:creationId xmlns:p14="http://schemas.microsoft.com/office/powerpoint/2010/main" val="33228047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401" y="964692"/>
            <a:ext cx="9380669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“forgiving”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71" y="3377901"/>
            <a:ext cx="10962042" cy="3065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“to grant forgiveness, to pardon”</a:t>
            </a:r>
          </a:p>
        </p:txBody>
      </p:sp>
    </p:spTree>
    <p:extLst>
      <p:ext uri="{BB962C8B-B14F-4D97-AF65-F5344CB8AC3E}">
        <p14:creationId xmlns:p14="http://schemas.microsoft.com/office/powerpoint/2010/main" val="8779004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E530F1-54E4-46F6-873C-C9F23EA6C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21" b="10457"/>
          <a:stretch/>
        </p:blipFill>
        <p:spPr>
          <a:xfrm>
            <a:off x="957431" y="209774"/>
            <a:ext cx="10047642" cy="66482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3CD539-32BD-43AC-BB91-1502D7E7C19E}"/>
              </a:ext>
            </a:extLst>
          </p:cNvPr>
          <p:cNvSpPr txBox="1"/>
          <p:nvPr/>
        </p:nvSpPr>
        <p:spPr>
          <a:xfrm>
            <a:off x="1463040" y="4840940"/>
            <a:ext cx="9542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Brandt Jean and Amber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Guyger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87605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401" y="964692"/>
            <a:ext cx="9380669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“forgiving”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71" y="3377901"/>
            <a:ext cx="10962042" cy="3065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“to grant forgiveness, to pardon”</a:t>
            </a:r>
          </a:p>
        </p:txBody>
      </p:sp>
    </p:spTree>
    <p:extLst>
      <p:ext uri="{BB962C8B-B14F-4D97-AF65-F5344CB8AC3E}">
        <p14:creationId xmlns:p14="http://schemas.microsoft.com/office/powerpoint/2010/main" val="39057601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068" y="964692"/>
            <a:ext cx="9563548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3:14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59" y="3227294"/>
            <a:ext cx="11123407" cy="2689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“But above all these things put on love, which is the bond of perfection.” </a:t>
            </a:r>
          </a:p>
        </p:txBody>
      </p:sp>
    </p:spTree>
    <p:extLst>
      <p:ext uri="{BB962C8B-B14F-4D97-AF65-F5344CB8AC3E}">
        <p14:creationId xmlns:p14="http://schemas.microsoft.com/office/powerpoint/2010/main" val="2922783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555" y="964692"/>
            <a:ext cx="8939605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6:4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126" y="2485017"/>
            <a:ext cx="10951284" cy="42492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/>
              <a:t>“Therefore we were buried with Him through baptism into death, that just as Christ was </a:t>
            </a:r>
            <a:r>
              <a:rPr lang="en-US" sz="4800" b="1" u="sng" dirty="0"/>
              <a:t>raised</a:t>
            </a:r>
            <a:r>
              <a:rPr lang="en-US" sz="4800" dirty="0"/>
              <a:t> from the dead by the glory of the Father, </a:t>
            </a:r>
            <a:r>
              <a:rPr lang="en-US" sz="4800" b="1" u="sng" dirty="0"/>
              <a:t>even so we also</a:t>
            </a:r>
            <a:r>
              <a:rPr lang="en-US" sz="4800" dirty="0"/>
              <a:t> should walk in newness of life.” </a:t>
            </a:r>
          </a:p>
        </p:txBody>
      </p:sp>
    </p:spTree>
    <p:extLst>
      <p:ext uri="{BB962C8B-B14F-4D97-AF65-F5344CB8AC3E}">
        <p14:creationId xmlns:p14="http://schemas.microsoft.com/office/powerpoint/2010/main" val="7990954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9" y="964692"/>
            <a:ext cx="10510221" cy="1188720"/>
          </a:xfrm>
        </p:spPr>
        <p:txBody>
          <a:bodyPr>
            <a:no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“bond of perfection”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59" y="2990626"/>
            <a:ext cx="11123407" cy="29260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dirty="0"/>
              <a:t>“that in which all the virtues are so bound together that perfection is the result, and not one of them is lacking to that perfection.” </a:t>
            </a:r>
          </a:p>
        </p:txBody>
      </p:sp>
    </p:spTree>
    <p:extLst>
      <p:ext uri="{BB962C8B-B14F-4D97-AF65-F5344CB8AC3E}">
        <p14:creationId xmlns:p14="http://schemas.microsoft.com/office/powerpoint/2010/main" val="31645910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964692"/>
            <a:ext cx="9692640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3:15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1" y="2861534"/>
            <a:ext cx="10951284" cy="3055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“And let the </a:t>
            </a:r>
            <a:r>
              <a:rPr lang="en-US" sz="4800" b="1" u="sng" dirty="0"/>
              <a:t>peace of God rule in your hearts</a:t>
            </a:r>
            <a:r>
              <a:rPr lang="en-US" sz="4800" dirty="0"/>
              <a:t>, to which also you were called in </a:t>
            </a:r>
            <a:r>
              <a:rPr lang="en-US" sz="4800" b="1" u="sng" dirty="0"/>
              <a:t>one body</a:t>
            </a:r>
            <a:r>
              <a:rPr lang="en-US" sz="4800" dirty="0"/>
              <a:t>; and be thankful.” </a:t>
            </a:r>
          </a:p>
        </p:txBody>
      </p:sp>
    </p:spTree>
    <p:extLst>
      <p:ext uri="{BB962C8B-B14F-4D97-AF65-F5344CB8AC3E}">
        <p14:creationId xmlns:p14="http://schemas.microsoft.com/office/powerpoint/2010/main" val="38029389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5" y="964692"/>
            <a:ext cx="9961581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3:16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973" y="2829260"/>
            <a:ext cx="11478408" cy="3808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/>
              <a:t>“Let the </a:t>
            </a:r>
            <a:r>
              <a:rPr lang="en-US" sz="4800" b="1" u="sng" dirty="0"/>
              <a:t>word of Christ dwell in you</a:t>
            </a:r>
            <a:r>
              <a:rPr lang="en-US" sz="4800" dirty="0"/>
              <a:t> richly in all wisdom, teaching and admonishing one another in psalms and hymns and spiritual songs, </a:t>
            </a:r>
            <a:r>
              <a:rPr lang="en-US" sz="4800" b="1" u="sng" dirty="0"/>
              <a:t>singing with grace in your hearts to the Lord</a:t>
            </a:r>
            <a:r>
              <a:rPr lang="en-US" sz="4800" dirty="0"/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28627983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5" y="964692"/>
            <a:ext cx="9638851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3:17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974" y="2904564"/>
            <a:ext cx="10843708" cy="3216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“And </a:t>
            </a:r>
            <a:r>
              <a:rPr lang="en-US" sz="4800" b="1" u="sng" dirty="0"/>
              <a:t>whatever you do in word or deed</a:t>
            </a:r>
            <a:r>
              <a:rPr lang="en-US" sz="4800" dirty="0"/>
              <a:t>, do all </a:t>
            </a:r>
            <a:r>
              <a:rPr lang="en-US" sz="4800" b="1" u="sng" dirty="0"/>
              <a:t>in the name of the Lord Jesus</a:t>
            </a:r>
            <a:r>
              <a:rPr lang="en-US" sz="4800" dirty="0"/>
              <a:t>, giving thanks to God the Father through Him.” </a:t>
            </a:r>
          </a:p>
        </p:txBody>
      </p:sp>
    </p:spTree>
    <p:extLst>
      <p:ext uri="{BB962C8B-B14F-4D97-AF65-F5344CB8AC3E}">
        <p14:creationId xmlns:p14="http://schemas.microsoft.com/office/powerpoint/2010/main" val="5848963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5" y="527125"/>
            <a:ext cx="9638851" cy="2194559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“in the name of the lord Jesus”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974" y="3270325"/>
            <a:ext cx="10843708" cy="2850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“to do a thing by one’s command and authority, acting on his behalf, promoting his cause”</a:t>
            </a:r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981453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2A10D-DB19-4CA1-9D65-728A4C527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Christian Home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86816E-9502-46FE-B8CB-3E376BE8D9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3:18-25</a:t>
            </a:r>
          </a:p>
        </p:txBody>
      </p:sp>
    </p:spTree>
    <p:extLst>
      <p:ext uri="{BB962C8B-B14F-4D97-AF65-F5344CB8AC3E}">
        <p14:creationId xmlns:p14="http://schemas.microsoft.com/office/powerpoint/2010/main" val="1550018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067" y="964692"/>
            <a:ext cx="9617337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3:18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91" y="3195021"/>
            <a:ext cx="11177195" cy="3033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“Wives, submit to your own husbands, as is fitting in the Lord.” </a:t>
            </a:r>
          </a:p>
        </p:txBody>
      </p:sp>
    </p:spTree>
    <p:extLst>
      <p:ext uri="{BB962C8B-B14F-4D97-AF65-F5344CB8AC3E}">
        <p14:creationId xmlns:p14="http://schemas.microsoft.com/office/powerpoint/2010/main" val="12296132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067" y="964692"/>
            <a:ext cx="9617337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“submit”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91" y="3195021"/>
            <a:ext cx="11177195" cy="3033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“to subordinate; to arrange under”</a:t>
            </a:r>
          </a:p>
        </p:txBody>
      </p:sp>
    </p:spTree>
    <p:extLst>
      <p:ext uri="{BB962C8B-B14F-4D97-AF65-F5344CB8AC3E}">
        <p14:creationId xmlns:p14="http://schemas.microsoft.com/office/powerpoint/2010/main" val="27542446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4" y="964692"/>
            <a:ext cx="10908253" cy="1188720"/>
          </a:xfrm>
        </p:spPr>
        <p:txBody>
          <a:bodyPr>
            <a:noAutofit/>
          </a:bodyPr>
          <a:lstStyle/>
          <a:p>
            <a:r>
              <a:rPr lang="en-US" sz="6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“fitting to the lord”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91" y="2441986"/>
            <a:ext cx="11177195" cy="4270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“as your duty to the Lord”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/>
              <a:t>Never are wives to submit to their own husbands when it challenges the word of God.</a:t>
            </a:r>
          </a:p>
        </p:txBody>
      </p:sp>
    </p:spTree>
    <p:extLst>
      <p:ext uri="{BB962C8B-B14F-4D97-AF65-F5344CB8AC3E}">
        <p14:creationId xmlns:p14="http://schemas.microsoft.com/office/powerpoint/2010/main" val="23094436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068" y="964692"/>
            <a:ext cx="9628094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3:19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428" y="3033656"/>
            <a:ext cx="10854465" cy="2818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“Husbands, love your wives and do not be bitter toward them.” </a:t>
            </a:r>
          </a:p>
        </p:txBody>
      </p:sp>
    </p:spTree>
    <p:extLst>
      <p:ext uri="{BB962C8B-B14F-4D97-AF65-F5344CB8AC3E}">
        <p14:creationId xmlns:p14="http://schemas.microsoft.com/office/powerpoint/2010/main" val="3053513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37D56D-753F-491A-98DA-FECC13DE00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235"/>
          <a:stretch/>
        </p:blipFill>
        <p:spPr>
          <a:xfrm>
            <a:off x="3121458" y="602428"/>
            <a:ext cx="5518777" cy="574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9696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068" y="964692"/>
            <a:ext cx="9628094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“Love”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428" y="3033656"/>
            <a:ext cx="10854465" cy="2818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“agape” = “to have a preference for, wish well to, regard the welfare of”</a:t>
            </a:r>
          </a:p>
        </p:txBody>
      </p:sp>
    </p:spTree>
    <p:extLst>
      <p:ext uri="{BB962C8B-B14F-4D97-AF65-F5344CB8AC3E}">
        <p14:creationId xmlns:p14="http://schemas.microsoft.com/office/powerpoint/2010/main" val="8350970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068" y="964692"/>
            <a:ext cx="9628094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“bitter”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428" y="3033656"/>
            <a:ext cx="10854465" cy="2818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“render angry, indignant, harsh”</a:t>
            </a:r>
          </a:p>
        </p:txBody>
      </p:sp>
    </p:spTree>
    <p:extLst>
      <p:ext uri="{BB962C8B-B14F-4D97-AF65-F5344CB8AC3E}">
        <p14:creationId xmlns:p14="http://schemas.microsoft.com/office/powerpoint/2010/main" val="36592658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038" y="964692"/>
            <a:ext cx="9671124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3:20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094" y="3227294"/>
            <a:ext cx="11026587" cy="26894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/>
              <a:t>“Children, obey your parents in all things, for this is well pleasing to the Lord.” </a:t>
            </a:r>
          </a:p>
        </p:txBody>
      </p:sp>
    </p:spTree>
    <p:extLst>
      <p:ext uri="{BB962C8B-B14F-4D97-AF65-F5344CB8AC3E}">
        <p14:creationId xmlns:p14="http://schemas.microsoft.com/office/powerpoint/2010/main" val="47903074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038" y="964692"/>
            <a:ext cx="9671124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“Obey”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094" y="3227294"/>
            <a:ext cx="11026587" cy="26894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/>
              <a:t>“to obey, be obedient unto, submit to”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/>
              <a:t>“hearken to a command” </a:t>
            </a:r>
          </a:p>
        </p:txBody>
      </p:sp>
    </p:spTree>
    <p:extLst>
      <p:ext uri="{BB962C8B-B14F-4D97-AF65-F5344CB8AC3E}">
        <p14:creationId xmlns:p14="http://schemas.microsoft.com/office/powerpoint/2010/main" val="63709084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918" y="964692"/>
            <a:ext cx="9262334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3:21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822" y="3227294"/>
            <a:ext cx="11241740" cy="268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“Fathers, do not provoke your children, lest they become discouraged.” </a:t>
            </a:r>
          </a:p>
        </p:txBody>
      </p:sp>
    </p:spTree>
    <p:extLst>
      <p:ext uri="{BB962C8B-B14F-4D97-AF65-F5344CB8AC3E}">
        <p14:creationId xmlns:p14="http://schemas.microsoft.com/office/powerpoint/2010/main" val="164506102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918" y="964692"/>
            <a:ext cx="9262334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“provoke”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822" y="3227294"/>
            <a:ext cx="11241740" cy="268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“to stir up, excite; in a bad sense”</a:t>
            </a:r>
          </a:p>
        </p:txBody>
      </p:sp>
    </p:spTree>
    <p:extLst>
      <p:ext uri="{BB962C8B-B14F-4D97-AF65-F5344CB8AC3E}">
        <p14:creationId xmlns:p14="http://schemas.microsoft.com/office/powerpoint/2010/main" val="228828279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157" y="964692"/>
            <a:ext cx="9886277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3:22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186" y="2635623"/>
            <a:ext cx="10897495" cy="35822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“Bondservants, obey in all things your masters according to the flesh, not with eyeservice, as men-pleasers, but in sincerity of heart, fearing God.” </a:t>
            </a:r>
          </a:p>
        </p:txBody>
      </p:sp>
    </p:spTree>
    <p:extLst>
      <p:ext uri="{BB962C8B-B14F-4D97-AF65-F5344CB8AC3E}">
        <p14:creationId xmlns:p14="http://schemas.microsoft.com/office/powerpoint/2010/main" val="237583986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157" y="964692"/>
            <a:ext cx="9886277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“bondservants”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186" y="2635623"/>
            <a:ext cx="10897495" cy="35822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“In the first century there were those who would not pay their debts.  Therefore many were sold or made a slave in order to work off a debts.” </a:t>
            </a:r>
          </a:p>
        </p:txBody>
      </p:sp>
    </p:spTree>
    <p:extLst>
      <p:ext uri="{BB962C8B-B14F-4D97-AF65-F5344CB8AC3E}">
        <p14:creationId xmlns:p14="http://schemas.microsoft.com/office/powerpoint/2010/main" val="181437582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461" y="964692"/>
            <a:ext cx="9972339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“eyeservice”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5" y="3291840"/>
            <a:ext cx="11263257" cy="29368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/>
              <a:t>Working only when the master or employer was watching.</a:t>
            </a:r>
          </a:p>
        </p:txBody>
      </p:sp>
    </p:spTree>
    <p:extLst>
      <p:ext uri="{BB962C8B-B14F-4D97-AF65-F5344CB8AC3E}">
        <p14:creationId xmlns:p14="http://schemas.microsoft.com/office/powerpoint/2010/main" val="193504632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461" y="964692"/>
            <a:ext cx="9972339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“men-pleasers”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5" y="3291840"/>
            <a:ext cx="11263257" cy="29368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/>
              <a:t>“Courting the favor of men rather than God”</a:t>
            </a:r>
          </a:p>
        </p:txBody>
      </p:sp>
    </p:spTree>
    <p:extLst>
      <p:ext uri="{BB962C8B-B14F-4D97-AF65-F5344CB8AC3E}">
        <p14:creationId xmlns:p14="http://schemas.microsoft.com/office/powerpoint/2010/main" val="3742985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1FE9CE-A300-4904-93C0-B7FFC7AF3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37" y="0"/>
            <a:ext cx="6867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5056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461" y="964692"/>
            <a:ext cx="9972339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3:23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5" y="3291840"/>
            <a:ext cx="11263257" cy="29368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/>
              <a:t>“And whatever you do, do it heartily, as to the Lord and not to men,” </a:t>
            </a:r>
          </a:p>
        </p:txBody>
      </p:sp>
    </p:spTree>
    <p:extLst>
      <p:ext uri="{BB962C8B-B14F-4D97-AF65-F5344CB8AC3E}">
        <p14:creationId xmlns:p14="http://schemas.microsoft.com/office/powerpoint/2010/main" val="339396105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461" y="964692"/>
            <a:ext cx="9972339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“Heartily”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5" y="3291840"/>
            <a:ext cx="11263257" cy="29368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/>
              <a:t>“from the heart” 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“sincerely” </a:t>
            </a:r>
          </a:p>
        </p:txBody>
      </p:sp>
    </p:spTree>
    <p:extLst>
      <p:ext uri="{BB962C8B-B14F-4D97-AF65-F5344CB8AC3E}">
        <p14:creationId xmlns:p14="http://schemas.microsoft.com/office/powerpoint/2010/main" val="162080715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5" y="964692"/>
            <a:ext cx="9929308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3:24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547" y="3055172"/>
            <a:ext cx="11263257" cy="28615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/>
              <a:t>“knowing that from the Lord you will receive the reward of the inheritance; for you serve the Lord Christ.” </a:t>
            </a:r>
          </a:p>
        </p:txBody>
      </p:sp>
    </p:spTree>
    <p:extLst>
      <p:ext uri="{BB962C8B-B14F-4D97-AF65-F5344CB8AC3E}">
        <p14:creationId xmlns:p14="http://schemas.microsoft.com/office/powerpoint/2010/main" val="33714766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099" y="964692"/>
            <a:ext cx="9681882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3:25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547" y="3173506"/>
            <a:ext cx="11263257" cy="2743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/>
              <a:t>“But he who does wrong will be repaid for what he has done, and there is no partiality.” </a:t>
            </a:r>
          </a:p>
        </p:txBody>
      </p:sp>
    </p:spTree>
    <p:extLst>
      <p:ext uri="{BB962C8B-B14F-4D97-AF65-F5344CB8AC3E}">
        <p14:creationId xmlns:p14="http://schemas.microsoft.com/office/powerpoint/2010/main" val="100830756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FE107-5789-48A3-A92B-51C5E4102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904-600-5604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171308-8000-46AB-A22F-E2C7184218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 Us Your Questions (No Calls)</a:t>
            </a:r>
          </a:p>
        </p:txBody>
      </p:sp>
    </p:spTree>
    <p:extLst>
      <p:ext uri="{BB962C8B-B14F-4D97-AF65-F5344CB8AC3E}">
        <p14:creationId xmlns:p14="http://schemas.microsoft.com/office/powerpoint/2010/main" val="363962824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F17EF9-AD58-4D93-947A-8AE805B36E38}"/>
              </a:ext>
            </a:extLst>
          </p:cNvPr>
          <p:cNvSpPr txBox="1"/>
          <p:nvPr/>
        </p:nvSpPr>
        <p:spPr>
          <a:xfrm>
            <a:off x="174811" y="685800"/>
            <a:ext cx="1169894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Step by Step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 God,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You are my God,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 I will ever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Praise You.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(Repeat)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72987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F17EF9-AD58-4D93-947A-8AE805B36E38}"/>
              </a:ext>
            </a:extLst>
          </p:cNvPr>
          <p:cNvSpPr txBox="1"/>
          <p:nvPr/>
        </p:nvSpPr>
        <p:spPr>
          <a:xfrm>
            <a:off x="121023" y="333137"/>
            <a:ext cx="1169894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Step by Step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will seek You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In the morning,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 I will learn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To walk in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Your ways,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93074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F17EF9-AD58-4D93-947A-8AE805B36E38}"/>
              </a:ext>
            </a:extLst>
          </p:cNvPr>
          <p:cNvSpPr txBox="1"/>
          <p:nvPr/>
        </p:nvSpPr>
        <p:spPr>
          <a:xfrm>
            <a:off x="121023" y="333137"/>
            <a:ext cx="1169894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Step by Step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 step by step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You’ll lead me,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And I will </a:t>
            </a:r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follow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You all of my days.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43414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F17EF9-AD58-4D93-947A-8AE805B36E38}"/>
              </a:ext>
            </a:extLst>
          </p:cNvPr>
          <p:cNvSpPr txBox="1"/>
          <p:nvPr/>
        </p:nvSpPr>
        <p:spPr>
          <a:xfrm>
            <a:off x="174811" y="685800"/>
            <a:ext cx="1169894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Step by Step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 God,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You are my God,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 I will ever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Praise You.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(Repeat)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84445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F17EF9-AD58-4D93-947A-8AE805B36E38}"/>
              </a:ext>
            </a:extLst>
          </p:cNvPr>
          <p:cNvSpPr txBox="1"/>
          <p:nvPr/>
        </p:nvSpPr>
        <p:spPr>
          <a:xfrm>
            <a:off x="121023" y="333137"/>
            <a:ext cx="1169894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Step by Step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will seek You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In the morning,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 I will learn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To walk in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Your ways,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628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DE64-1A41-4478-8A5C-A0E6AB3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675" y="964692"/>
            <a:ext cx="9520518" cy="118872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3:2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F10CC-AF98-4DEF-85AD-9CAD387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92" y="2818504"/>
            <a:ext cx="11177194" cy="35069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/>
              <a:t>“Set your mind on things above, not on things on the earth.” </a:t>
            </a:r>
          </a:p>
        </p:txBody>
      </p:sp>
    </p:spTree>
    <p:extLst>
      <p:ext uri="{BB962C8B-B14F-4D97-AF65-F5344CB8AC3E}">
        <p14:creationId xmlns:p14="http://schemas.microsoft.com/office/powerpoint/2010/main" val="10424883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F17EF9-AD58-4D93-947A-8AE805B36E38}"/>
              </a:ext>
            </a:extLst>
          </p:cNvPr>
          <p:cNvSpPr txBox="1"/>
          <p:nvPr/>
        </p:nvSpPr>
        <p:spPr>
          <a:xfrm>
            <a:off x="121023" y="333137"/>
            <a:ext cx="1169894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Step by Step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 step by step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You’ll lead me,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And I will </a:t>
            </a:r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follow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You all of my days.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29679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F17EF9-AD58-4D93-947A-8AE805B36E38}"/>
              </a:ext>
            </a:extLst>
          </p:cNvPr>
          <p:cNvSpPr txBox="1"/>
          <p:nvPr/>
        </p:nvSpPr>
        <p:spPr>
          <a:xfrm>
            <a:off x="121023" y="333137"/>
            <a:ext cx="1169894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Step by Step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 I will follow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You all of my days.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And I will </a:t>
            </a:r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follow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You all of my days.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05308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F17EF9-AD58-4D93-947A-8AE805B36E38}"/>
              </a:ext>
            </a:extLst>
          </p:cNvPr>
          <p:cNvSpPr txBox="1"/>
          <p:nvPr/>
        </p:nvSpPr>
        <p:spPr>
          <a:xfrm>
            <a:off x="121023" y="333137"/>
            <a:ext cx="1169894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Step by Step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 step by step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You’ll lead me,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And I will </a:t>
            </a:r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follow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You all of my days.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35381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F17EF9-AD58-4D93-947A-8AE805B36E38}"/>
              </a:ext>
            </a:extLst>
          </p:cNvPr>
          <p:cNvSpPr txBox="1"/>
          <p:nvPr/>
        </p:nvSpPr>
        <p:spPr>
          <a:xfrm>
            <a:off x="174811" y="685800"/>
            <a:ext cx="1151068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Light the Fire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 stand to praise You,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But I fall to my knees.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My spirit is willing, but my flesh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Is so weak.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95771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F17EF9-AD58-4D93-947A-8AE805B36E38}"/>
              </a:ext>
            </a:extLst>
          </p:cNvPr>
          <p:cNvSpPr txBox="1"/>
          <p:nvPr/>
        </p:nvSpPr>
        <p:spPr>
          <a:xfrm>
            <a:off x="174811" y="685800"/>
            <a:ext cx="1151068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Light the Fire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Light the fire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In my soul.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Fan the flame,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Make me whole.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13044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F17EF9-AD58-4D93-947A-8AE805B36E38}"/>
              </a:ext>
            </a:extLst>
          </p:cNvPr>
          <p:cNvSpPr txBox="1"/>
          <p:nvPr/>
        </p:nvSpPr>
        <p:spPr>
          <a:xfrm>
            <a:off x="174811" y="685800"/>
            <a:ext cx="1151068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Light the Fire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Lord, You know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Where I’ve been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So light the fire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In my heart again.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23379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F17EF9-AD58-4D93-947A-8AE805B36E38}"/>
              </a:ext>
            </a:extLst>
          </p:cNvPr>
          <p:cNvSpPr txBox="1"/>
          <p:nvPr/>
        </p:nvSpPr>
        <p:spPr>
          <a:xfrm>
            <a:off x="174811" y="685800"/>
            <a:ext cx="1151068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Oh, To Be Like Thee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Oh, to be like Thee!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Blessed Redeemer;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This is my constant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Longing and prayer;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25203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F17EF9-AD58-4D93-947A-8AE805B36E38}"/>
              </a:ext>
            </a:extLst>
          </p:cNvPr>
          <p:cNvSpPr txBox="1"/>
          <p:nvPr/>
        </p:nvSpPr>
        <p:spPr>
          <a:xfrm>
            <a:off x="174811" y="685800"/>
            <a:ext cx="1151068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Oh, To Be Like Thee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Gladly I’ll forfeit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All of earth’s treasures,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Jesus, Thy perfect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Likeness to wear.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01753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F17EF9-AD58-4D93-947A-8AE805B36E38}"/>
              </a:ext>
            </a:extLst>
          </p:cNvPr>
          <p:cNvSpPr txBox="1"/>
          <p:nvPr/>
        </p:nvSpPr>
        <p:spPr>
          <a:xfrm>
            <a:off x="174811" y="685800"/>
            <a:ext cx="1151068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Oh, To Be Like Thee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Oh, to be like Thee!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Oh, to be like Thee!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Blessed Redeemer,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Pure as Thou art;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1993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F17EF9-AD58-4D93-947A-8AE805B36E38}"/>
              </a:ext>
            </a:extLst>
          </p:cNvPr>
          <p:cNvSpPr txBox="1"/>
          <p:nvPr/>
        </p:nvSpPr>
        <p:spPr>
          <a:xfrm>
            <a:off x="174811" y="685800"/>
            <a:ext cx="1151068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Oh, To Be Like Thee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Come in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Thy sweetness,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Come in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Thy fullness;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04812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1770</TotalTime>
  <Words>2508</Words>
  <Application>Microsoft Office PowerPoint</Application>
  <PresentationFormat>Widescreen</PresentationFormat>
  <Paragraphs>451</Paragraphs>
  <Slides>123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123</vt:i4>
      </vt:variant>
    </vt:vector>
  </HeadingPairs>
  <TitlesOfParts>
    <vt:vector size="127" baseType="lpstr">
      <vt:lpstr>Arial</vt:lpstr>
      <vt:lpstr>Arial Rounded MT Bold</vt:lpstr>
      <vt:lpstr>Gill Sans MT</vt:lpstr>
      <vt:lpstr>Parcel</vt:lpstr>
      <vt:lpstr>PowerPoint Presentation</vt:lpstr>
      <vt:lpstr>904-600-5604</vt:lpstr>
      <vt:lpstr>Colossians</vt:lpstr>
      <vt:lpstr>Not Carnality but Christ</vt:lpstr>
      <vt:lpstr>Colossians 3:1</vt:lpstr>
      <vt:lpstr>Romans 6:4</vt:lpstr>
      <vt:lpstr>PowerPoint Presentation</vt:lpstr>
      <vt:lpstr>PowerPoint Presentation</vt:lpstr>
      <vt:lpstr>Colossians 3:2</vt:lpstr>
      <vt:lpstr>“Set your mind”</vt:lpstr>
      <vt:lpstr>“Above”</vt:lpstr>
      <vt:lpstr>Colossians 3:3</vt:lpstr>
      <vt:lpstr>“for you died”</vt:lpstr>
      <vt:lpstr>Romans 6:2</vt:lpstr>
      <vt:lpstr>Galatians 2:20</vt:lpstr>
      <vt:lpstr>Colossians 3:4</vt:lpstr>
      <vt:lpstr>John 14:1</vt:lpstr>
      <vt:lpstr>John 14:2</vt:lpstr>
      <vt:lpstr>John 14:3</vt:lpstr>
      <vt:lpstr>Colossians 3:5</vt:lpstr>
      <vt:lpstr>“fornication”</vt:lpstr>
      <vt:lpstr>“uncleanness”</vt:lpstr>
      <vt:lpstr>“passion”</vt:lpstr>
      <vt:lpstr>“Evil desires”</vt:lpstr>
      <vt:lpstr>“covetousness”</vt:lpstr>
      <vt:lpstr>“idolatry”</vt:lpstr>
      <vt:lpstr>Colossians 3:6</vt:lpstr>
      <vt:lpstr>Colossians 3:7</vt:lpstr>
      <vt:lpstr>“Lived in them”</vt:lpstr>
      <vt:lpstr>Colossians 3:8</vt:lpstr>
      <vt:lpstr>“put off”</vt:lpstr>
      <vt:lpstr>“anger”</vt:lpstr>
      <vt:lpstr>“wrath”</vt:lpstr>
      <vt:lpstr>“Malice”</vt:lpstr>
      <vt:lpstr>“blasphemy”</vt:lpstr>
      <vt:lpstr>“filthy language”</vt:lpstr>
      <vt:lpstr>Ephesians 4:29</vt:lpstr>
      <vt:lpstr>Colossians 3:9</vt:lpstr>
      <vt:lpstr>Colossians 3:10</vt:lpstr>
      <vt:lpstr>Colossians 3:11</vt:lpstr>
      <vt:lpstr>Character of the new man</vt:lpstr>
      <vt:lpstr>2 Corinthians 5:17</vt:lpstr>
      <vt:lpstr>Colossians 3:12</vt:lpstr>
      <vt:lpstr>“Elect”</vt:lpstr>
      <vt:lpstr>“put off”</vt:lpstr>
      <vt:lpstr>“put on”</vt:lpstr>
      <vt:lpstr>“tender mercies”</vt:lpstr>
      <vt:lpstr>“kindness”</vt:lpstr>
      <vt:lpstr>“humility”</vt:lpstr>
      <vt:lpstr>Philippians 2:3</vt:lpstr>
      <vt:lpstr>Philippians 2:4</vt:lpstr>
      <vt:lpstr>Philippians 2:5</vt:lpstr>
      <vt:lpstr>“Meekness”</vt:lpstr>
      <vt:lpstr>“longsuffering”</vt:lpstr>
      <vt:lpstr>Colossians 3:13</vt:lpstr>
      <vt:lpstr>“forgiving”</vt:lpstr>
      <vt:lpstr>PowerPoint Presentation</vt:lpstr>
      <vt:lpstr>“forgiving”</vt:lpstr>
      <vt:lpstr>Colossians 3:14</vt:lpstr>
      <vt:lpstr>“bond of perfection”</vt:lpstr>
      <vt:lpstr>Colossians 3:15</vt:lpstr>
      <vt:lpstr>Colossians 3:16</vt:lpstr>
      <vt:lpstr>Colossians 3:17</vt:lpstr>
      <vt:lpstr>“in the name of the lord Jesus”</vt:lpstr>
      <vt:lpstr>The Christian Home</vt:lpstr>
      <vt:lpstr>Colossians 3:18</vt:lpstr>
      <vt:lpstr>“submit”</vt:lpstr>
      <vt:lpstr>“fitting to the lord”</vt:lpstr>
      <vt:lpstr>Colossians 3:19</vt:lpstr>
      <vt:lpstr>“Love”</vt:lpstr>
      <vt:lpstr>“bitter”</vt:lpstr>
      <vt:lpstr>Colossians 3:20</vt:lpstr>
      <vt:lpstr>“Obey”</vt:lpstr>
      <vt:lpstr>Colossians 3:21</vt:lpstr>
      <vt:lpstr>“provoke”</vt:lpstr>
      <vt:lpstr>Colossians 3:22</vt:lpstr>
      <vt:lpstr>“bondservants”</vt:lpstr>
      <vt:lpstr>“eyeservice”</vt:lpstr>
      <vt:lpstr>“men-pleasers”</vt:lpstr>
      <vt:lpstr>Colossians 3:23</vt:lpstr>
      <vt:lpstr>“Heartily”</vt:lpstr>
      <vt:lpstr>Colossians 3:24</vt:lpstr>
      <vt:lpstr>Colossians 3:25</vt:lpstr>
      <vt:lpstr>904-600-5604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Colossians 1:1</dc:title>
  <dc:creator>Jason Ridgeway</dc:creator>
  <cp:lastModifiedBy>Jason Ridgeway</cp:lastModifiedBy>
  <cp:revision>34</cp:revision>
  <cp:lastPrinted>2020-05-12T21:16:42Z</cp:lastPrinted>
  <dcterms:created xsi:type="dcterms:W3CDTF">2020-04-28T16:05:03Z</dcterms:created>
  <dcterms:modified xsi:type="dcterms:W3CDTF">2020-05-13T20:54:01Z</dcterms:modified>
</cp:coreProperties>
</file>