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348" r:id="rId2"/>
    <p:sldId id="293" r:id="rId3"/>
    <p:sldId id="285" r:id="rId4"/>
    <p:sldId id="256" r:id="rId5"/>
    <p:sldId id="286" r:id="rId6"/>
    <p:sldId id="257" r:id="rId7"/>
    <p:sldId id="375" r:id="rId8"/>
    <p:sldId id="382" r:id="rId9"/>
    <p:sldId id="377" r:id="rId10"/>
    <p:sldId id="258" r:id="rId11"/>
    <p:sldId id="378" r:id="rId12"/>
    <p:sldId id="381" r:id="rId13"/>
    <p:sldId id="380" r:id="rId14"/>
    <p:sldId id="379" r:id="rId15"/>
    <p:sldId id="383" r:id="rId16"/>
    <p:sldId id="259" r:id="rId17"/>
    <p:sldId id="260" r:id="rId18"/>
    <p:sldId id="384" r:id="rId19"/>
    <p:sldId id="385" r:id="rId20"/>
    <p:sldId id="261" r:id="rId21"/>
    <p:sldId id="386" r:id="rId22"/>
    <p:sldId id="387" r:id="rId23"/>
    <p:sldId id="289" r:id="rId24"/>
    <p:sldId id="262" r:id="rId25"/>
    <p:sldId id="263" r:id="rId26"/>
    <p:sldId id="264" r:id="rId27"/>
    <p:sldId id="265" r:id="rId28"/>
    <p:sldId id="266" r:id="rId29"/>
    <p:sldId id="267" r:id="rId30"/>
    <p:sldId id="268" r:id="rId31"/>
    <p:sldId id="269" r:id="rId32"/>
    <p:sldId id="388" r:id="rId33"/>
    <p:sldId id="389" r:id="rId34"/>
    <p:sldId id="270" r:id="rId35"/>
    <p:sldId id="294" r:id="rId36"/>
    <p:sldId id="271" r:id="rId37"/>
    <p:sldId id="272" r:id="rId38"/>
    <p:sldId id="273" r:id="rId39"/>
    <p:sldId id="350" r:id="rId40"/>
    <p:sldId id="351" r:id="rId41"/>
    <p:sldId id="352" r:id="rId42"/>
    <p:sldId id="354" r:id="rId43"/>
    <p:sldId id="355" r:id="rId44"/>
    <p:sldId id="353" r:id="rId45"/>
    <p:sldId id="356" r:id="rId46"/>
    <p:sldId id="357" r:id="rId47"/>
    <p:sldId id="358" r:id="rId48"/>
    <p:sldId id="359" r:id="rId49"/>
    <p:sldId id="360" r:id="rId50"/>
    <p:sldId id="361" r:id="rId51"/>
    <p:sldId id="362" r:id="rId52"/>
    <p:sldId id="363" r:id="rId53"/>
    <p:sldId id="364" r:id="rId54"/>
    <p:sldId id="365" r:id="rId55"/>
    <p:sldId id="366" r:id="rId56"/>
    <p:sldId id="367" r:id="rId57"/>
    <p:sldId id="368" r:id="rId58"/>
    <p:sldId id="369" r:id="rId59"/>
    <p:sldId id="370" r:id="rId60"/>
    <p:sldId id="371" r:id="rId61"/>
    <p:sldId id="372" r:id="rId62"/>
    <p:sldId id="373" r:id="rId63"/>
    <p:sldId id="374" r:id="rId6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3919" autoAdjust="0"/>
    <p:restoredTop sz="94660"/>
  </p:normalViewPr>
  <p:slideViewPr>
    <p:cSldViewPr snapToGrid="0">
      <p:cViewPr varScale="1">
        <p:scale>
          <a:sx n="82" d="100"/>
          <a:sy n="82" d="100"/>
        </p:scale>
        <p:origin x="102" y="2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980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D9F4A-88F7-4B7A-90C8-0A6E52513E5F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B0A247AE-7D83-4619-A157-334C7BFE58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001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D9F4A-88F7-4B7A-90C8-0A6E52513E5F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247AE-7D83-4619-A157-334C7BFE58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45939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D9F4A-88F7-4B7A-90C8-0A6E52513E5F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247AE-7D83-4619-A157-334C7BFE58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3878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D9F4A-88F7-4B7A-90C8-0A6E52513E5F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247AE-7D83-4619-A157-334C7BFE58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33049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046D9F4A-88F7-4B7A-90C8-0A6E52513E5F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B0A247AE-7D83-4619-A157-334C7BFE58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3061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D9F4A-88F7-4B7A-90C8-0A6E52513E5F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247AE-7D83-4619-A157-334C7BFE58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2569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D9F4A-88F7-4B7A-90C8-0A6E52513E5F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247AE-7D83-4619-A157-334C7BFE58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7489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D9F4A-88F7-4B7A-90C8-0A6E52513E5F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247AE-7D83-4619-A157-334C7BFE58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3567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D9F4A-88F7-4B7A-90C8-0A6E52513E5F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247AE-7D83-4619-A157-334C7BFE58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1898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D9F4A-88F7-4B7A-90C8-0A6E52513E5F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247AE-7D83-4619-A157-334C7BFE58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7782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D9F4A-88F7-4B7A-90C8-0A6E52513E5F}" type="datetimeFigureOut">
              <a:rPr lang="en-US" smtClean="0"/>
              <a:t>5/19/2020</a:t>
            </a:fld>
            <a:endParaRPr lang="en-US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247AE-7D83-4619-A157-334C7BFE58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4458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046D9F4A-88F7-4B7A-90C8-0A6E52513E5F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B0A247AE-7D83-4619-A157-334C7BFE58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907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064D97B-8FF8-41CE-AEF5-77A43C85B5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8392" y="1600196"/>
            <a:ext cx="7315215" cy="3657607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27020654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3C1DE64-1A41-4478-8A5C-A0E6AB3338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Peter 5:8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94F10CC-AF98-4DEF-85AD-9CAD387CC9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5459" y="2474258"/>
            <a:ext cx="10865224" cy="381896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dirty="0"/>
              <a:t>“Be sober, </a:t>
            </a:r>
            <a:r>
              <a:rPr lang="en-US" sz="4800" b="1" u="sng" dirty="0"/>
              <a:t>be vigilant</a:t>
            </a:r>
            <a:r>
              <a:rPr lang="en-US" sz="4800" dirty="0"/>
              <a:t>; because your adversary the devil walks about like a roaring lion, seeking whom he may devour.” </a:t>
            </a:r>
          </a:p>
        </p:txBody>
      </p:sp>
    </p:spTree>
    <p:extLst>
      <p:ext uri="{BB962C8B-B14F-4D97-AF65-F5344CB8AC3E}">
        <p14:creationId xmlns:p14="http://schemas.microsoft.com/office/powerpoint/2010/main" val="17016832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3C1DE64-1A41-4478-8A5C-A0E6AB3338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“thanksgiving”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94F10CC-AF98-4DEF-85AD-9CAD387CC9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4248" y="2818504"/>
            <a:ext cx="10531737" cy="350699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400" dirty="0"/>
              <a:t>“the giving of thanks” </a:t>
            </a:r>
          </a:p>
        </p:txBody>
      </p:sp>
    </p:spTree>
    <p:extLst>
      <p:ext uri="{BB962C8B-B14F-4D97-AF65-F5344CB8AC3E}">
        <p14:creationId xmlns:p14="http://schemas.microsoft.com/office/powerpoint/2010/main" val="21240779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3C1DE64-1A41-4478-8A5C-A0E6AB3338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Colossians 3:17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94F10CC-AF98-4DEF-85AD-9CAD387CC9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5459" y="2474258"/>
            <a:ext cx="10865224" cy="381896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dirty="0"/>
              <a:t>“And whatever you do in word or deed, do all in the name of the Lord Jesus, </a:t>
            </a:r>
            <a:r>
              <a:rPr lang="en-US" sz="4800" b="1" u="sng" dirty="0"/>
              <a:t>giving thanks to God the Father through Him</a:t>
            </a:r>
            <a:r>
              <a:rPr lang="en-US" sz="4800" dirty="0"/>
              <a:t>.”</a:t>
            </a:r>
          </a:p>
        </p:txBody>
      </p:sp>
    </p:spTree>
    <p:extLst>
      <p:ext uri="{BB962C8B-B14F-4D97-AF65-F5344CB8AC3E}">
        <p14:creationId xmlns:p14="http://schemas.microsoft.com/office/powerpoint/2010/main" val="41069243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3C1DE64-1A41-4478-8A5C-A0E6AB3338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Thessalonians 5:18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94F10CC-AF98-4DEF-85AD-9CAD387CC9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5459" y="2474258"/>
            <a:ext cx="10865224" cy="381896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dirty="0"/>
              <a:t>“</a:t>
            </a:r>
            <a:r>
              <a:rPr lang="en-US" sz="4800" b="1" u="sng" dirty="0"/>
              <a:t>in everything give thanks</a:t>
            </a:r>
            <a:r>
              <a:rPr lang="en-US" sz="4800" dirty="0"/>
              <a:t>; for this is the will of God in Christ Jesus for you.”</a:t>
            </a:r>
          </a:p>
        </p:txBody>
      </p:sp>
    </p:spTree>
    <p:extLst>
      <p:ext uri="{BB962C8B-B14F-4D97-AF65-F5344CB8AC3E}">
        <p14:creationId xmlns:p14="http://schemas.microsoft.com/office/powerpoint/2010/main" val="39840178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3C1DE64-1A41-4478-8A5C-A0E6AB3338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Colossians 4:3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94F10CC-AF98-4DEF-85AD-9CAD387CC9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5459" y="2474258"/>
            <a:ext cx="10865224" cy="381896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dirty="0"/>
              <a:t>“meanwhile praying also for us, that God would open to us a door for the word, to speak the mystery of Christ for which I am also in chains,” </a:t>
            </a:r>
          </a:p>
        </p:txBody>
      </p:sp>
    </p:spTree>
    <p:extLst>
      <p:ext uri="{BB962C8B-B14F-4D97-AF65-F5344CB8AC3E}">
        <p14:creationId xmlns:p14="http://schemas.microsoft.com/office/powerpoint/2010/main" val="41922747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3C1DE64-1A41-4478-8A5C-A0E6AB3338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“open to us a door”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94F10CC-AF98-4DEF-85AD-9CAD387CC9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5459" y="2474258"/>
            <a:ext cx="10865224" cy="381896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dirty="0"/>
              <a:t>Open = “to furnish opportunity to do something”</a:t>
            </a:r>
          </a:p>
          <a:p>
            <a:pPr marL="0" indent="0">
              <a:buNone/>
            </a:pPr>
            <a:endParaRPr lang="en-US" sz="4800" dirty="0"/>
          </a:p>
          <a:p>
            <a:pPr marL="0" indent="0">
              <a:buNone/>
            </a:pPr>
            <a:r>
              <a:rPr lang="en-US" sz="4800" dirty="0"/>
              <a:t>Door (</a:t>
            </a:r>
            <a:r>
              <a:rPr lang="en-US" sz="4800" i="1" dirty="0" err="1"/>
              <a:t>thura</a:t>
            </a:r>
            <a:r>
              <a:rPr lang="en-US" sz="4800" dirty="0"/>
              <a:t>) = “open to a teacher, i.e. the opportunity of teaching others” </a:t>
            </a:r>
          </a:p>
        </p:txBody>
      </p:sp>
    </p:spTree>
    <p:extLst>
      <p:ext uri="{BB962C8B-B14F-4D97-AF65-F5344CB8AC3E}">
        <p14:creationId xmlns:p14="http://schemas.microsoft.com/office/powerpoint/2010/main" val="42409123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3C1DE64-1A41-4478-8A5C-A0E6AB3338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Colossians 4:4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94F10CC-AF98-4DEF-85AD-9CAD387CC9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762" y="2796990"/>
            <a:ext cx="10908254" cy="26908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dirty="0"/>
              <a:t>“that I may make it manifest, as I ought to speak.” </a:t>
            </a:r>
          </a:p>
        </p:txBody>
      </p:sp>
    </p:spTree>
    <p:extLst>
      <p:ext uri="{BB962C8B-B14F-4D97-AF65-F5344CB8AC3E}">
        <p14:creationId xmlns:p14="http://schemas.microsoft.com/office/powerpoint/2010/main" val="326302474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3C1DE64-1A41-4478-8A5C-A0E6AB3338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Colossians 4:5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94F10CC-AF98-4DEF-85AD-9CAD387CC9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2579" y="2840019"/>
            <a:ext cx="11155680" cy="262632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800" dirty="0"/>
              <a:t>“Walk in wisdom toward those who are outside, redeeming the time.” </a:t>
            </a:r>
          </a:p>
        </p:txBody>
      </p:sp>
    </p:spTree>
    <p:extLst>
      <p:ext uri="{BB962C8B-B14F-4D97-AF65-F5344CB8AC3E}">
        <p14:creationId xmlns:p14="http://schemas.microsoft.com/office/powerpoint/2010/main" val="128743284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3C1DE64-1A41-4478-8A5C-A0E6AB3338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“Walk in wisdom”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94F10CC-AF98-4DEF-85AD-9CAD387CC9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2579" y="2215662"/>
            <a:ext cx="11155680" cy="447821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800" dirty="0"/>
              <a:t>“Walk” = “to regulate one’s life, to conduct oneself” “continual action”</a:t>
            </a:r>
          </a:p>
          <a:p>
            <a:pPr marL="0" indent="0">
              <a:buNone/>
            </a:pPr>
            <a:endParaRPr lang="en-US" sz="4800" dirty="0"/>
          </a:p>
          <a:p>
            <a:pPr marL="0" indent="0">
              <a:buNone/>
            </a:pPr>
            <a:r>
              <a:rPr lang="en-US" sz="4800" dirty="0"/>
              <a:t>“Wisdom” = “a devout and proper prudence in contact with men not disciples of Christ” </a:t>
            </a:r>
          </a:p>
        </p:txBody>
      </p:sp>
    </p:spTree>
    <p:extLst>
      <p:ext uri="{BB962C8B-B14F-4D97-AF65-F5344CB8AC3E}">
        <p14:creationId xmlns:p14="http://schemas.microsoft.com/office/powerpoint/2010/main" val="256800244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3C1DE64-1A41-4478-8A5C-A0E6AB3338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“redeeming the time”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94F10CC-AF98-4DEF-85AD-9CAD387CC9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2579" y="2215662"/>
            <a:ext cx="11155680" cy="447821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800" dirty="0"/>
              <a:t>“Redeeming” = “to buy up for oneself, for one’s use”</a:t>
            </a:r>
          </a:p>
          <a:p>
            <a:pPr marL="0" indent="0">
              <a:buNone/>
            </a:pPr>
            <a:endParaRPr lang="en-US" sz="4800" dirty="0"/>
          </a:p>
          <a:p>
            <a:pPr marL="0" indent="0">
              <a:buNone/>
            </a:pPr>
            <a:r>
              <a:rPr lang="en-US" sz="4800" dirty="0"/>
              <a:t>“time” = “opportune or seasonable time; idea of advantage”</a:t>
            </a:r>
          </a:p>
        </p:txBody>
      </p:sp>
    </p:spTree>
    <p:extLst>
      <p:ext uri="{BB962C8B-B14F-4D97-AF65-F5344CB8AC3E}">
        <p14:creationId xmlns:p14="http://schemas.microsoft.com/office/powerpoint/2010/main" val="40476929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0FE107-5789-48A3-A92B-51C5E41021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11000" dirty="0"/>
              <a:t>904-600-5604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171308-8000-46AB-A22F-E2C71842183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algn="ctr"/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Text Us Your Questions (No Calls)</a:t>
            </a:r>
          </a:p>
        </p:txBody>
      </p:sp>
    </p:spTree>
    <p:extLst>
      <p:ext uri="{BB962C8B-B14F-4D97-AF65-F5344CB8AC3E}">
        <p14:creationId xmlns:p14="http://schemas.microsoft.com/office/powerpoint/2010/main" val="47688300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3C1DE64-1A41-4478-8A5C-A0E6AB3338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Colossians 4:6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94F10CC-AF98-4DEF-85AD-9CAD387CC9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3487" y="2657138"/>
            <a:ext cx="11306287" cy="325956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800" dirty="0"/>
              <a:t>“Let your speech always be with grace, seasoned with salt, that you may know how you ought to answer each one.” </a:t>
            </a:r>
          </a:p>
        </p:txBody>
      </p:sp>
    </p:spTree>
    <p:extLst>
      <p:ext uri="{BB962C8B-B14F-4D97-AF65-F5344CB8AC3E}">
        <p14:creationId xmlns:p14="http://schemas.microsoft.com/office/powerpoint/2010/main" val="259368291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3C1DE64-1A41-4478-8A5C-A0E6AB3338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“seasoned with salt”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94F10CC-AF98-4DEF-85AD-9CAD387CC9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426" y="3036277"/>
            <a:ext cx="11306287" cy="359898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400" dirty="0"/>
              <a:t>“Seasoned” = “to prepare, arrange; metaphorically pleasant and wholesome”</a:t>
            </a:r>
          </a:p>
          <a:p>
            <a:pPr marL="0" indent="0">
              <a:buNone/>
            </a:pP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07797417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3C1DE64-1A41-4478-8A5C-A0E6AB3338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“seasoned with salt”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94F10CC-AF98-4DEF-85AD-9CAD387CC9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426" y="1969477"/>
            <a:ext cx="11306287" cy="4665785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4400" dirty="0"/>
          </a:p>
          <a:p>
            <a:pPr marL="0" indent="0">
              <a:buNone/>
            </a:pPr>
            <a:r>
              <a:rPr lang="en-US" sz="4400" dirty="0"/>
              <a:t>“Salt” = “a symbol of lasting harmony between people”</a:t>
            </a:r>
          </a:p>
          <a:p>
            <a:pPr marL="0" indent="0">
              <a:buNone/>
            </a:pPr>
            <a:r>
              <a:rPr lang="en-US" sz="4400" dirty="0"/>
              <a:t>Salt protects food from going bad and preserves it unchanged so too must our speech</a:t>
            </a:r>
          </a:p>
        </p:txBody>
      </p:sp>
    </p:spTree>
    <p:extLst>
      <p:ext uri="{BB962C8B-B14F-4D97-AF65-F5344CB8AC3E}">
        <p14:creationId xmlns:p14="http://schemas.microsoft.com/office/powerpoint/2010/main" val="279371711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A2A10D-DB19-4CA1-9D65-728A4C527F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11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Final Greetings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86816E-9502-46FE-B8CB-3E376BE8D9B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6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Colossians 4:7-15</a:t>
            </a:r>
          </a:p>
        </p:txBody>
      </p:sp>
    </p:spTree>
    <p:extLst>
      <p:ext uri="{BB962C8B-B14F-4D97-AF65-F5344CB8AC3E}">
        <p14:creationId xmlns:p14="http://schemas.microsoft.com/office/powerpoint/2010/main" val="8204941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3C1DE64-1A41-4478-8A5C-A0E6AB3338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Colossians 4:7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94F10CC-AF98-4DEF-85AD-9CAD387CC9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7125" y="2700168"/>
            <a:ext cx="11134164" cy="321653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800" dirty="0"/>
              <a:t>“Tychicus, a beloved brother, faithful minister, and fellow servant in the Lord, will tell you all the news about me.” </a:t>
            </a:r>
          </a:p>
        </p:txBody>
      </p:sp>
    </p:spTree>
    <p:extLst>
      <p:ext uri="{BB962C8B-B14F-4D97-AF65-F5344CB8AC3E}">
        <p14:creationId xmlns:p14="http://schemas.microsoft.com/office/powerpoint/2010/main" val="263149663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3C1DE64-1A41-4478-8A5C-A0E6AB3338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Colossians 4:8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94F10CC-AF98-4DEF-85AD-9CAD387CC9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3336" y="2312894"/>
            <a:ext cx="11155679" cy="36038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dirty="0"/>
              <a:t>“I am sending him to you for this very purpose, that he may know your circumstances and comfort your hearts,”</a:t>
            </a:r>
          </a:p>
        </p:txBody>
      </p:sp>
    </p:spTree>
    <p:extLst>
      <p:ext uri="{BB962C8B-B14F-4D97-AF65-F5344CB8AC3E}">
        <p14:creationId xmlns:p14="http://schemas.microsoft.com/office/powerpoint/2010/main" val="138625311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3C1DE64-1A41-4478-8A5C-A0E6AB3338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Colossians 4:9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94F10CC-AF98-4DEF-85AD-9CAD387CC9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3944" y="2388198"/>
            <a:ext cx="11155680" cy="352850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500" dirty="0"/>
              <a:t>“with Onesimus, a faithful and beloved brother, who is one of you.  They will make known to you all things which are happening here.”</a:t>
            </a:r>
          </a:p>
        </p:txBody>
      </p:sp>
    </p:spTree>
    <p:extLst>
      <p:ext uri="{BB962C8B-B14F-4D97-AF65-F5344CB8AC3E}">
        <p14:creationId xmlns:p14="http://schemas.microsoft.com/office/powerpoint/2010/main" val="143179838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3C1DE64-1A41-4478-8A5C-A0E6AB3338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Colossians 4:10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94F10CC-AF98-4DEF-85AD-9CAD387CC9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7883" y="2398954"/>
            <a:ext cx="11080376" cy="351775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dirty="0"/>
              <a:t>“Aristarchus my fellow prisoner greets you, with Mark the cousin of Barnabas (about whom you received instructions: if he comes to you, welcome him),”</a:t>
            </a:r>
          </a:p>
        </p:txBody>
      </p:sp>
    </p:spTree>
    <p:extLst>
      <p:ext uri="{BB962C8B-B14F-4D97-AF65-F5344CB8AC3E}">
        <p14:creationId xmlns:p14="http://schemas.microsoft.com/office/powerpoint/2010/main" val="156365460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3C1DE64-1A41-4478-8A5C-A0E6AB3338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Colossians 4:11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94F10CC-AF98-4DEF-85AD-9CAD387CC9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8489" y="2130014"/>
            <a:ext cx="10779163" cy="401260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dirty="0"/>
              <a:t>“and Jesus who is called Justus.  These are my only fellow workers for the kingdom of God who are of the circumcision; they have proved to be a comfort to me.” </a:t>
            </a:r>
          </a:p>
        </p:txBody>
      </p:sp>
    </p:spTree>
    <p:extLst>
      <p:ext uri="{BB962C8B-B14F-4D97-AF65-F5344CB8AC3E}">
        <p14:creationId xmlns:p14="http://schemas.microsoft.com/office/powerpoint/2010/main" val="344488491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3C1DE64-1A41-4478-8A5C-A0E6AB3338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Colossians 4:12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94F10CC-AF98-4DEF-85AD-9CAD387CC9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6367" y="2140772"/>
            <a:ext cx="11155680" cy="377593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dirty="0"/>
              <a:t>“Epaphras, who is one of you, a bondservant of Christ, greets you, always laboring fervently for you in prayers, that you may stand perfect and complete in all the will of God.” </a:t>
            </a:r>
          </a:p>
        </p:txBody>
      </p:sp>
    </p:spTree>
    <p:extLst>
      <p:ext uri="{BB962C8B-B14F-4D97-AF65-F5344CB8AC3E}">
        <p14:creationId xmlns:p14="http://schemas.microsoft.com/office/powerpoint/2010/main" val="15770113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0398B7-1754-4F5E-A0DD-541DB608B5E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11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Colossians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2176F83-F57D-4CD4-A783-B62DF0E9570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6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Chapter 4</a:t>
            </a:r>
          </a:p>
        </p:txBody>
      </p:sp>
    </p:spTree>
    <p:extLst>
      <p:ext uri="{BB962C8B-B14F-4D97-AF65-F5344CB8AC3E}">
        <p14:creationId xmlns:p14="http://schemas.microsoft.com/office/powerpoint/2010/main" val="362024585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3C1DE64-1A41-4478-8A5C-A0E6AB3338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Colossians 4:13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94F10CC-AF98-4DEF-85AD-9CAD387CC9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1671" y="2678654"/>
            <a:ext cx="10962042" cy="32380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dirty="0"/>
              <a:t>“For I bear him witness that he has a great zeal for you, and those who are in Laodicea, and those in Hierapolis.”</a:t>
            </a:r>
          </a:p>
        </p:txBody>
      </p:sp>
    </p:spTree>
    <p:extLst>
      <p:ext uri="{BB962C8B-B14F-4D97-AF65-F5344CB8AC3E}">
        <p14:creationId xmlns:p14="http://schemas.microsoft.com/office/powerpoint/2010/main" val="224183940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3C1DE64-1A41-4478-8A5C-A0E6AB3338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Colossians 4:14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94F10CC-AF98-4DEF-85AD-9CAD387CC9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5459" y="2635624"/>
            <a:ext cx="11123407" cy="328108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dirty="0"/>
              <a:t>“Luke the beloved physicians and Demas greet you.”</a:t>
            </a:r>
          </a:p>
        </p:txBody>
      </p:sp>
    </p:spTree>
    <p:extLst>
      <p:ext uri="{BB962C8B-B14F-4D97-AF65-F5344CB8AC3E}">
        <p14:creationId xmlns:p14="http://schemas.microsoft.com/office/powerpoint/2010/main" val="292278348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3C1DE64-1A41-4478-8A5C-A0E6AB3338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Timothy 4:10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94F10CC-AF98-4DEF-85AD-9CAD387CC9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5459" y="2635624"/>
            <a:ext cx="11123407" cy="328108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dirty="0"/>
              <a:t>“for Demas has forsaken me, having loved this present world, and has departed for Thessalonica…”</a:t>
            </a:r>
          </a:p>
        </p:txBody>
      </p:sp>
    </p:spTree>
    <p:extLst>
      <p:ext uri="{BB962C8B-B14F-4D97-AF65-F5344CB8AC3E}">
        <p14:creationId xmlns:p14="http://schemas.microsoft.com/office/powerpoint/2010/main" val="134512952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3C1DE64-1A41-4478-8A5C-A0E6AB3338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“forsaken me”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94F10CC-AF98-4DEF-85AD-9CAD387CC9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5459" y="2635624"/>
            <a:ext cx="11123407" cy="328108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dirty="0"/>
              <a:t>“to abandon, desert, to leave in straits, leave helpless”</a:t>
            </a:r>
          </a:p>
        </p:txBody>
      </p:sp>
    </p:spTree>
    <p:extLst>
      <p:ext uri="{BB962C8B-B14F-4D97-AF65-F5344CB8AC3E}">
        <p14:creationId xmlns:p14="http://schemas.microsoft.com/office/powerpoint/2010/main" val="130929630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3C1DE64-1A41-4478-8A5C-A0E6AB3338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Colossians 4:15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94F10CC-AF98-4DEF-85AD-9CAD387CC9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8641" y="2485016"/>
            <a:ext cx="10951284" cy="343168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dirty="0"/>
              <a:t>“Greet the brethren who are in Laodicea, and </a:t>
            </a:r>
            <a:r>
              <a:rPr lang="en-US" sz="4800" dirty="0" err="1"/>
              <a:t>Nymphas</a:t>
            </a:r>
            <a:r>
              <a:rPr lang="en-US" sz="4800" dirty="0"/>
              <a:t> and the church that is in his house.”</a:t>
            </a:r>
          </a:p>
        </p:txBody>
      </p:sp>
    </p:spTree>
    <p:extLst>
      <p:ext uri="{BB962C8B-B14F-4D97-AF65-F5344CB8AC3E}">
        <p14:creationId xmlns:p14="http://schemas.microsoft.com/office/powerpoint/2010/main" val="380293890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A2A10D-DB19-4CA1-9D65-728A4C527F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11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Closing Exhortations and Blessings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86816E-9502-46FE-B8CB-3E376BE8D9B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6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Colossians 4:16-18</a:t>
            </a:r>
          </a:p>
        </p:txBody>
      </p:sp>
    </p:spTree>
    <p:extLst>
      <p:ext uri="{BB962C8B-B14F-4D97-AF65-F5344CB8AC3E}">
        <p14:creationId xmlns:p14="http://schemas.microsoft.com/office/powerpoint/2010/main" val="372366002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3C1DE64-1A41-4478-8A5C-A0E6AB3338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Colossians 4:16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94F10CC-AF98-4DEF-85AD-9CAD387CC9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1973" y="2388198"/>
            <a:ext cx="11478408" cy="370063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400" dirty="0"/>
              <a:t>“Now when this epistle is read among you, see that it is read also in the church of the Laodiceans, and that you likewise read the epistle from Laodicea.” </a:t>
            </a:r>
          </a:p>
        </p:txBody>
      </p:sp>
    </p:spTree>
    <p:extLst>
      <p:ext uri="{BB962C8B-B14F-4D97-AF65-F5344CB8AC3E}">
        <p14:creationId xmlns:p14="http://schemas.microsoft.com/office/powerpoint/2010/main" val="286279839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3C1DE64-1A41-4478-8A5C-A0E6AB3338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Colossians 4:17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94F10CC-AF98-4DEF-85AD-9CAD387CC9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3186" y="2528046"/>
            <a:ext cx="10843708" cy="32165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dirty="0"/>
              <a:t>“And say to </a:t>
            </a:r>
            <a:r>
              <a:rPr lang="en-US" sz="4800" dirty="0" err="1"/>
              <a:t>Archippus</a:t>
            </a:r>
            <a:r>
              <a:rPr lang="en-US" sz="4800" dirty="0"/>
              <a:t>, ‘Take heed to the ministry which you have received in the Lord, that you may fulfill it.’” </a:t>
            </a:r>
          </a:p>
        </p:txBody>
      </p:sp>
    </p:spTree>
    <p:extLst>
      <p:ext uri="{BB962C8B-B14F-4D97-AF65-F5344CB8AC3E}">
        <p14:creationId xmlns:p14="http://schemas.microsoft.com/office/powerpoint/2010/main" val="58489637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3C1DE64-1A41-4478-8A5C-A0E6AB3338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Colossians 4:18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94F10CC-AF98-4DEF-85AD-9CAD387CC9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8791" y="2883048"/>
            <a:ext cx="11177195" cy="334562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dirty="0"/>
              <a:t>“This salutation by my own hand – Paul. Remember my chains, Grace be with you.  Amen.”</a:t>
            </a:r>
          </a:p>
        </p:txBody>
      </p:sp>
    </p:spTree>
    <p:extLst>
      <p:ext uri="{BB962C8B-B14F-4D97-AF65-F5344CB8AC3E}">
        <p14:creationId xmlns:p14="http://schemas.microsoft.com/office/powerpoint/2010/main" val="122961325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6F17EF9-AD58-4D93-947A-8AE805B36E38}"/>
              </a:ext>
            </a:extLst>
          </p:cNvPr>
          <p:cNvSpPr txBox="1"/>
          <p:nvPr/>
        </p:nvSpPr>
        <p:spPr>
          <a:xfrm>
            <a:off x="174811" y="685800"/>
            <a:ext cx="11698942" cy="65248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 Step by Step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54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O God, 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You are my God,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54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And I will ever 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Praise You.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(Repeat)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 Rounded MT Bold" panose="020F070403050403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047298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3C1DE64-1A41-4478-8A5C-A0E6AB3338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Colossians 4:1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94F10CC-AF98-4DEF-85AD-9CAD387CC9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2430" y="2861533"/>
            <a:ext cx="10951284" cy="367911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800" dirty="0"/>
              <a:t>“Masters, give your bondservants what is just and fair, knowing that you also have a Master in heaven.” </a:t>
            </a:r>
          </a:p>
        </p:txBody>
      </p:sp>
    </p:spTree>
    <p:extLst>
      <p:ext uri="{BB962C8B-B14F-4D97-AF65-F5344CB8AC3E}">
        <p14:creationId xmlns:p14="http://schemas.microsoft.com/office/powerpoint/2010/main" val="178171543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6F17EF9-AD58-4D93-947A-8AE805B36E38}"/>
              </a:ext>
            </a:extLst>
          </p:cNvPr>
          <p:cNvSpPr txBox="1"/>
          <p:nvPr/>
        </p:nvSpPr>
        <p:spPr>
          <a:xfrm>
            <a:off x="121023" y="333137"/>
            <a:ext cx="11698942" cy="65248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 Step by Step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54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I will seek You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In the morning, 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54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And I will learn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To walk in 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Your ways,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7893074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6F17EF9-AD58-4D93-947A-8AE805B36E38}"/>
              </a:ext>
            </a:extLst>
          </p:cNvPr>
          <p:cNvSpPr txBox="1"/>
          <p:nvPr/>
        </p:nvSpPr>
        <p:spPr>
          <a:xfrm>
            <a:off x="121023" y="333137"/>
            <a:ext cx="11698942" cy="65248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 Step by Step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54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And step by step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You’ll lead me,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54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And I will </a:t>
            </a:r>
            <a:r>
              <a:rPr lang="en-US" sz="54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follow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You all of my days.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9843414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6F17EF9-AD58-4D93-947A-8AE805B36E38}"/>
              </a:ext>
            </a:extLst>
          </p:cNvPr>
          <p:cNvSpPr txBox="1"/>
          <p:nvPr/>
        </p:nvSpPr>
        <p:spPr>
          <a:xfrm>
            <a:off x="174811" y="685800"/>
            <a:ext cx="11698942" cy="65248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 Step by Step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54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O God, 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You are my God,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54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And I will ever 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Praise You.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(Repeat)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 Rounded MT Bold" panose="020F070403050403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84445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6F17EF9-AD58-4D93-947A-8AE805B36E38}"/>
              </a:ext>
            </a:extLst>
          </p:cNvPr>
          <p:cNvSpPr txBox="1"/>
          <p:nvPr/>
        </p:nvSpPr>
        <p:spPr>
          <a:xfrm>
            <a:off x="121023" y="333137"/>
            <a:ext cx="11698942" cy="65248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 Step by Step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54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I will seek You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In the morning, 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54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And I will learn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To walk in 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Your ways,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4062851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6F17EF9-AD58-4D93-947A-8AE805B36E38}"/>
              </a:ext>
            </a:extLst>
          </p:cNvPr>
          <p:cNvSpPr txBox="1"/>
          <p:nvPr/>
        </p:nvSpPr>
        <p:spPr>
          <a:xfrm>
            <a:off x="121023" y="333137"/>
            <a:ext cx="11698942" cy="65248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 Step by Step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54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And step by step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You’ll lead me,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54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And I will </a:t>
            </a:r>
            <a:r>
              <a:rPr lang="en-US" sz="54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follow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You all of my days.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58296795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6F17EF9-AD58-4D93-947A-8AE805B36E38}"/>
              </a:ext>
            </a:extLst>
          </p:cNvPr>
          <p:cNvSpPr txBox="1"/>
          <p:nvPr/>
        </p:nvSpPr>
        <p:spPr>
          <a:xfrm>
            <a:off x="121023" y="333137"/>
            <a:ext cx="11698942" cy="65248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 Step by Step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54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And I will follow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You all of my days.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54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And I will </a:t>
            </a:r>
            <a:r>
              <a:rPr lang="en-US" sz="54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follow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You all of my days.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06053087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6F17EF9-AD58-4D93-947A-8AE805B36E38}"/>
              </a:ext>
            </a:extLst>
          </p:cNvPr>
          <p:cNvSpPr txBox="1"/>
          <p:nvPr/>
        </p:nvSpPr>
        <p:spPr>
          <a:xfrm>
            <a:off x="121023" y="333137"/>
            <a:ext cx="11698942" cy="65248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 Step by Step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54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And step by step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You’ll lead me,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54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And I will </a:t>
            </a:r>
            <a:r>
              <a:rPr lang="en-US" sz="54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follow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You all of my days.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74353812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6F17EF9-AD58-4D93-947A-8AE805B36E38}"/>
              </a:ext>
            </a:extLst>
          </p:cNvPr>
          <p:cNvSpPr txBox="1"/>
          <p:nvPr/>
        </p:nvSpPr>
        <p:spPr>
          <a:xfrm>
            <a:off x="174811" y="685800"/>
            <a:ext cx="11510681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Light the Fire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I stand to praise You,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But I fall to my knees.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My spirit is willing, but my flesh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Is so weak.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22957716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6F17EF9-AD58-4D93-947A-8AE805B36E38}"/>
              </a:ext>
            </a:extLst>
          </p:cNvPr>
          <p:cNvSpPr txBox="1"/>
          <p:nvPr/>
        </p:nvSpPr>
        <p:spPr>
          <a:xfrm>
            <a:off x="174811" y="685800"/>
            <a:ext cx="11510681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Light the Fire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Light the fire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In my soul.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Fan the flame, 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Make me whole.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06130443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6F17EF9-AD58-4D93-947A-8AE805B36E38}"/>
              </a:ext>
            </a:extLst>
          </p:cNvPr>
          <p:cNvSpPr txBox="1"/>
          <p:nvPr/>
        </p:nvSpPr>
        <p:spPr>
          <a:xfrm>
            <a:off x="174811" y="685800"/>
            <a:ext cx="11510681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Light the Fire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Lord, You know 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Where I’ve been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So light the fire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In my heart again.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142337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A2A10D-DB19-4CA1-9D65-728A4C527F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11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Christian Graces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86816E-9502-46FE-B8CB-3E376BE8D9B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6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Colossians 4:2-6</a:t>
            </a:r>
          </a:p>
        </p:txBody>
      </p:sp>
    </p:spTree>
    <p:extLst>
      <p:ext uri="{BB962C8B-B14F-4D97-AF65-F5344CB8AC3E}">
        <p14:creationId xmlns:p14="http://schemas.microsoft.com/office/powerpoint/2010/main" val="2859954753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6F17EF9-AD58-4D93-947A-8AE805B36E38}"/>
              </a:ext>
            </a:extLst>
          </p:cNvPr>
          <p:cNvSpPr txBox="1"/>
          <p:nvPr/>
        </p:nvSpPr>
        <p:spPr>
          <a:xfrm>
            <a:off x="174811" y="685800"/>
            <a:ext cx="11510681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You Are The Song That I Sing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You are the words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dirty="0">
                <a:solidFill>
                  <a:prstClr val="black"/>
                </a:solidFill>
                <a:latin typeface="Arial Rounded MT Bold" panose="020F0704030504030204" pitchFamily="34" charset="0"/>
              </a:rPr>
              <a:t>And the music,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dirty="0">
                <a:solidFill>
                  <a:prstClr val="black"/>
                </a:solidFill>
                <a:latin typeface="Arial Rounded MT Bold" panose="020F0704030504030204" pitchFamily="34" charset="0"/>
              </a:rPr>
              <a:t>You are the song 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dirty="0">
                <a:solidFill>
                  <a:prstClr val="black"/>
                </a:solidFill>
                <a:latin typeface="Arial Rounded MT Bold" panose="020F0704030504030204" pitchFamily="34" charset="0"/>
              </a:rPr>
              <a:t>that I sing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64157127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6F17EF9-AD58-4D93-947A-8AE805B36E38}"/>
              </a:ext>
            </a:extLst>
          </p:cNvPr>
          <p:cNvSpPr txBox="1"/>
          <p:nvPr/>
        </p:nvSpPr>
        <p:spPr>
          <a:xfrm>
            <a:off x="174811" y="685800"/>
            <a:ext cx="11510681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You Are The Song That I Sing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You are the melody,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dirty="0">
                <a:solidFill>
                  <a:prstClr val="black"/>
                </a:solidFill>
                <a:latin typeface="Arial Rounded MT Bold" panose="020F0704030504030204" pitchFamily="34" charset="0"/>
              </a:rPr>
              <a:t>You are the harmony,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dirty="0">
                <a:solidFill>
                  <a:prstClr val="black"/>
                </a:solidFill>
                <a:latin typeface="Arial Rounded MT Bold" panose="020F0704030504030204" pitchFamily="34" charset="0"/>
              </a:rPr>
              <a:t>Praise to Your Name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I will bring.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90836140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6F17EF9-AD58-4D93-947A-8AE805B36E38}"/>
              </a:ext>
            </a:extLst>
          </p:cNvPr>
          <p:cNvSpPr txBox="1"/>
          <p:nvPr/>
        </p:nvSpPr>
        <p:spPr>
          <a:xfrm>
            <a:off x="174811" y="685800"/>
            <a:ext cx="11510681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You Are The Song That I Sing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You are the Lord of lords,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dirty="0">
                <a:solidFill>
                  <a:prstClr val="black"/>
                </a:solidFill>
                <a:latin typeface="Arial Rounded MT Bold" panose="020F0704030504030204" pitchFamily="34" charset="0"/>
              </a:rPr>
              <a:t>You are the mighty God,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 </a:t>
            </a:r>
            <a:endParaRPr lang="en-US" sz="4400" dirty="0">
              <a:solidFill>
                <a:prstClr val="black"/>
              </a:solidFill>
              <a:latin typeface="Arial Rounded MT Bold" panose="020F0704030504030204" pitchFamily="34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You are the King of all kings,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64505003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6F17EF9-AD58-4D93-947A-8AE805B36E38}"/>
              </a:ext>
            </a:extLst>
          </p:cNvPr>
          <p:cNvSpPr txBox="1"/>
          <p:nvPr/>
        </p:nvSpPr>
        <p:spPr>
          <a:xfrm>
            <a:off x="174811" y="685800"/>
            <a:ext cx="11510681" cy="643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You Are The Song That I Sing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So, now I give back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dirty="0">
                <a:solidFill>
                  <a:prstClr val="black"/>
                </a:solidFill>
                <a:latin typeface="Arial Rounded MT Bold" panose="020F0704030504030204" pitchFamily="34" charset="0"/>
              </a:rPr>
              <a:t>To You the song that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You </a:t>
            </a:r>
            <a:r>
              <a:rPr lang="en-US" sz="4400" dirty="0">
                <a:solidFill>
                  <a:prstClr val="black"/>
                </a:solidFill>
                <a:latin typeface="Arial Rounded MT Bold" panose="020F0704030504030204" pitchFamily="34" charset="0"/>
              </a:rPr>
              <a:t>gave to me,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dirty="0">
                <a:solidFill>
                  <a:prstClr val="black"/>
                </a:solidFill>
                <a:latin typeface="Arial Rounded MT Bold" panose="020F0704030504030204" pitchFamily="34" charset="0"/>
              </a:rPr>
              <a:t>You are the song 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That I sing.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18331225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6F17EF9-AD58-4D93-947A-8AE805B36E38}"/>
              </a:ext>
            </a:extLst>
          </p:cNvPr>
          <p:cNvSpPr txBox="1"/>
          <p:nvPr/>
        </p:nvSpPr>
        <p:spPr>
          <a:xfrm>
            <a:off x="174811" y="685800"/>
            <a:ext cx="11510681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To God Be The Glory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To God be the 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Glory, great things 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He hath done;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97774667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6F17EF9-AD58-4D93-947A-8AE805B36E38}"/>
              </a:ext>
            </a:extLst>
          </p:cNvPr>
          <p:cNvSpPr txBox="1"/>
          <p:nvPr/>
        </p:nvSpPr>
        <p:spPr>
          <a:xfrm>
            <a:off x="174811" y="685800"/>
            <a:ext cx="11510681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To God Be The Glory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So loved He the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World that He 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Gave us His son,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33638348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6F17EF9-AD58-4D93-947A-8AE805B36E38}"/>
              </a:ext>
            </a:extLst>
          </p:cNvPr>
          <p:cNvSpPr txBox="1"/>
          <p:nvPr/>
        </p:nvSpPr>
        <p:spPr>
          <a:xfrm>
            <a:off x="174811" y="685800"/>
            <a:ext cx="11510681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To God Be The Glory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Who yielded His 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Life an atonement 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For sin,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08054582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6F17EF9-AD58-4D93-947A-8AE805B36E38}"/>
              </a:ext>
            </a:extLst>
          </p:cNvPr>
          <p:cNvSpPr txBox="1"/>
          <p:nvPr/>
        </p:nvSpPr>
        <p:spPr>
          <a:xfrm>
            <a:off x="174811" y="685800"/>
            <a:ext cx="11510681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To God Be The Glory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And opened the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Life-gate that all 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May go in</a:t>
            </a: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95286658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6F17EF9-AD58-4D93-947A-8AE805B36E38}"/>
              </a:ext>
            </a:extLst>
          </p:cNvPr>
          <p:cNvSpPr txBox="1"/>
          <p:nvPr/>
        </p:nvSpPr>
        <p:spPr>
          <a:xfrm>
            <a:off x="174811" y="685800"/>
            <a:ext cx="11510681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To God Be The Glory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Praise the Lord,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Praise the Lord,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44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Let the earth hear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His voice!</a:t>
            </a:r>
            <a:endParaRPr kumimoji="0" lang="en-US" sz="440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uLnTx/>
              <a:uFillTx/>
              <a:latin typeface="Arial Rounded MT Bold" panose="020F070403050403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3205810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6F17EF9-AD58-4D93-947A-8AE805B36E38}"/>
              </a:ext>
            </a:extLst>
          </p:cNvPr>
          <p:cNvSpPr txBox="1"/>
          <p:nvPr/>
        </p:nvSpPr>
        <p:spPr>
          <a:xfrm>
            <a:off x="174811" y="685800"/>
            <a:ext cx="11510681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To God Be The Glory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Praise the Lord,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Praise the Lord,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44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Let the </a:t>
            </a: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uLnTx/>
                <a:uFillTx/>
                <a:latin typeface="Arial Rounded MT Bold" panose="020F0704030504030204" pitchFamily="34" charset="0"/>
              </a:rPr>
              <a:t>people</a:t>
            </a:r>
            <a:endParaRPr lang="en-US" sz="44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Rejoice!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591508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3C1DE64-1A41-4478-8A5C-A0E6AB3338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Colossians 4:2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94F10CC-AF98-4DEF-85AD-9CAD387CC9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4248" y="2818504"/>
            <a:ext cx="10531737" cy="350699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400" dirty="0"/>
              <a:t>“Continue earnestly in prayer, being vigilant in it with thanksgiving;”</a:t>
            </a:r>
          </a:p>
        </p:txBody>
      </p:sp>
    </p:spTree>
    <p:extLst>
      <p:ext uri="{BB962C8B-B14F-4D97-AF65-F5344CB8AC3E}">
        <p14:creationId xmlns:p14="http://schemas.microsoft.com/office/powerpoint/2010/main" val="104248834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6F17EF9-AD58-4D93-947A-8AE805B36E38}"/>
              </a:ext>
            </a:extLst>
          </p:cNvPr>
          <p:cNvSpPr txBox="1"/>
          <p:nvPr/>
        </p:nvSpPr>
        <p:spPr>
          <a:xfrm>
            <a:off x="174811" y="685800"/>
            <a:ext cx="11510681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To God Be The Glory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O come to the 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Fathe</a:t>
            </a:r>
            <a:r>
              <a:rPr lang="en-US" sz="44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r, thru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Jesus the Son, 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uLnTx/>
              <a:uFillTx/>
              <a:latin typeface="Arial Rounded MT Bold" panose="020F070403050403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00904485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6F17EF9-AD58-4D93-947A-8AE805B36E38}"/>
              </a:ext>
            </a:extLst>
          </p:cNvPr>
          <p:cNvSpPr txBox="1"/>
          <p:nvPr/>
        </p:nvSpPr>
        <p:spPr>
          <a:xfrm>
            <a:off x="174811" y="685800"/>
            <a:ext cx="11510681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To God Be The Glory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And give Him the 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glor</a:t>
            </a:r>
            <a:r>
              <a:rPr lang="en-US" sz="44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y,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Great things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He hath done.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10051329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6F17EF9-AD58-4D93-947A-8AE805B36E38}"/>
              </a:ext>
            </a:extLst>
          </p:cNvPr>
          <p:cNvSpPr txBox="1"/>
          <p:nvPr/>
        </p:nvSpPr>
        <p:spPr>
          <a:xfrm>
            <a:off x="174811" y="685800"/>
            <a:ext cx="11510681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Jesus Loves Me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Jesus loves me this I know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dirty="0">
                <a:solidFill>
                  <a:prstClr val="black"/>
                </a:solidFill>
                <a:latin typeface="Arial Rounded MT Bold" panose="020F0704030504030204" pitchFamily="34" charset="0"/>
              </a:rPr>
              <a:t>For the Bible tells me so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dirty="0">
                <a:solidFill>
                  <a:prstClr val="black"/>
                </a:solidFill>
                <a:latin typeface="Arial Rounded MT Bold" panose="020F0704030504030204" pitchFamily="34" charset="0"/>
              </a:rPr>
              <a:t>Little ones to Him belong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They are weak, but His is strong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48574089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6F17EF9-AD58-4D93-947A-8AE805B36E38}"/>
              </a:ext>
            </a:extLst>
          </p:cNvPr>
          <p:cNvSpPr txBox="1"/>
          <p:nvPr/>
        </p:nvSpPr>
        <p:spPr>
          <a:xfrm>
            <a:off x="174811" y="685800"/>
            <a:ext cx="11510681" cy="62170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Jesus Loves Me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Yes, Jesus loves </a:t>
            </a:r>
            <a:r>
              <a:rPr kumimoji="0" lang="en-US" sz="54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me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dirty="0">
                <a:solidFill>
                  <a:prstClr val="black"/>
                </a:solidFill>
                <a:latin typeface="Arial Rounded MT Bold" panose="020F0704030504030204" pitchFamily="34" charset="0"/>
              </a:rPr>
              <a:t>Yes, Jesus loves </a:t>
            </a:r>
            <a:r>
              <a:rPr lang="en-US" sz="5400" b="1" u="sng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you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Yes, Jesus love</a:t>
            </a:r>
            <a:r>
              <a:rPr lang="en-US" sz="4400" dirty="0">
                <a:solidFill>
                  <a:prstClr val="black"/>
                </a:solidFill>
                <a:latin typeface="Arial Rounded MT Bold" panose="020F0704030504030204" pitchFamily="34" charset="0"/>
              </a:rPr>
              <a:t>s </a:t>
            </a:r>
            <a:r>
              <a:rPr lang="en-US" sz="5400" b="1" u="sng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us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dirty="0">
                <a:solidFill>
                  <a:prstClr val="black"/>
                </a:solidFill>
                <a:latin typeface="Arial Rounded MT Bold" panose="020F0704030504030204" pitchFamily="34" charset="0"/>
              </a:rPr>
              <a:t>The Bible tells me so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803992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3C1DE64-1A41-4478-8A5C-A0E6AB3338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“Continue earnestly”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94F10CC-AF98-4DEF-85AD-9CAD387CC9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4248" y="3130062"/>
            <a:ext cx="10531737" cy="319543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400" dirty="0"/>
              <a:t>“To give constant attention to a thing”</a:t>
            </a:r>
          </a:p>
        </p:txBody>
      </p:sp>
    </p:spTree>
    <p:extLst>
      <p:ext uri="{BB962C8B-B14F-4D97-AF65-F5344CB8AC3E}">
        <p14:creationId xmlns:p14="http://schemas.microsoft.com/office/powerpoint/2010/main" val="8079084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3C1DE64-1A41-4478-8A5C-A0E6AB3338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Thessalonians 5:17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94F10CC-AF98-4DEF-85AD-9CAD387CC9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4248" y="2818504"/>
            <a:ext cx="10531737" cy="350699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400" dirty="0"/>
              <a:t>“pray without ceasing”</a:t>
            </a:r>
          </a:p>
        </p:txBody>
      </p:sp>
    </p:spTree>
    <p:extLst>
      <p:ext uri="{BB962C8B-B14F-4D97-AF65-F5344CB8AC3E}">
        <p14:creationId xmlns:p14="http://schemas.microsoft.com/office/powerpoint/2010/main" val="35990975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3C1DE64-1A41-4478-8A5C-A0E6AB3338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“Vigilant”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94F10CC-AF98-4DEF-85AD-9CAD387CC9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4248" y="2818504"/>
            <a:ext cx="10531737" cy="350699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400" dirty="0"/>
              <a:t>“To be watchful in”</a:t>
            </a:r>
          </a:p>
        </p:txBody>
      </p:sp>
    </p:spTree>
    <p:extLst>
      <p:ext uri="{BB962C8B-B14F-4D97-AF65-F5344CB8AC3E}">
        <p14:creationId xmlns:p14="http://schemas.microsoft.com/office/powerpoint/2010/main" val="384357783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Wood Type</Template>
  <TotalTime>3014</TotalTime>
  <Words>1364</Words>
  <Application>Microsoft Office PowerPoint</Application>
  <PresentationFormat>Widescreen</PresentationFormat>
  <Paragraphs>247</Paragraphs>
  <Slides>63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63</vt:i4>
      </vt:variant>
    </vt:vector>
  </HeadingPairs>
  <TitlesOfParts>
    <vt:vector size="68" baseType="lpstr">
      <vt:lpstr>Arial Rounded MT Bold</vt:lpstr>
      <vt:lpstr>Rockwell</vt:lpstr>
      <vt:lpstr>Rockwell Condensed</vt:lpstr>
      <vt:lpstr>Wingdings</vt:lpstr>
      <vt:lpstr>Wood Type</vt:lpstr>
      <vt:lpstr>PowerPoint Presentation</vt:lpstr>
      <vt:lpstr>904-600-5604</vt:lpstr>
      <vt:lpstr>Colossians</vt:lpstr>
      <vt:lpstr>Colossians 4:1</vt:lpstr>
      <vt:lpstr>Christian Graces</vt:lpstr>
      <vt:lpstr>Colossians 4:2</vt:lpstr>
      <vt:lpstr>“Continue earnestly”</vt:lpstr>
      <vt:lpstr>1 Thessalonians 5:17</vt:lpstr>
      <vt:lpstr>“Vigilant”</vt:lpstr>
      <vt:lpstr>1 Peter 5:8</vt:lpstr>
      <vt:lpstr>“thanksgiving”</vt:lpstr>
      <vt:lpstr>Colossians 3:17</vt:lpstr>
      <vt:lpstr>1 Thessalonians 5:18</vt:lpstr>
      <vt:lpstr>Colossians 4:3</vt:lpstr>
      <vt:lpstr>“open to us a door”</vt:lpstr>
      <vt:lpstr>Colossians 4:4</vt:lpstr>
      <vt:lpstr>Colossians 4:5</vt:lpstr>
      <vt:lpstr>“Walk in wisdom”</vt:lpstr>
      <vt:lpstr>“redeeming the time”</vt:lpstr>
      <vt:lpstr>Colossians 4:6</vt:lpstr>
      <vt:lpstr>“seasoned with salt”</vt:lpstr>
      <vt:lpstr>“seasoned with salt”</vt:lpstr>
      <vt:lpstr>Final Greetings</vt:lpstr>
      <vt:lpstr>Colossians 4:7</vt:lpstr>
      <vt:lpstr>Colossians 4:8</vt:lpstr>
      <vt:lpstr>Colossians 4:9</vt:lpstr>
      <vt:lpstr>Colossians 4:10</vt:lpstr>
      <vt:lpstr>Colossians 4:11</vt:lpstr>
      <vt:lpstr>Colossians 4:12</vt:lpstr>
      <vt:lpstr>Colossians 4:13</vt:lpstr>
      <vt:lpstr>Colossians 4:14</vt:lpstr>
      <vt:lpstr>2 Timothy 4:10</vt:lpstr>
      <vt:lpstr>“forsaken me”</vt:lpstr>
      <vt:lpstr>Colossians 4:15</vt:lpstr>
      <vt:lpstr>Closing Exhortations and Blessings</vt:lpstr>
      <vt:lpstr>Colossians 4:16</vt:lpstr>
      <vt:lpstr>Colossians 4:17</vt:lpstr>
      <vt:lpstr>Colossians 4:18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Colossians 1:1</dc:title>
  <dc:creator>Jason Ridgeway</dc:creator>
  <cp:lastModifiedBy>Jason Ridgeway</cp:lastModifiedBy>
  <cp:revision>33</cp:revision>
  <dcterms:created xsi:type="dcterms:W3CDTF">2020-04-28T16:05:03Z</dcterms:created>
  <dcterms:modified xsi:type="dcterms:W3CDTF">2020-05-20T15:52:03Z</dcterms:modified>
</cp:coreProperties>
</file>