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6" r:id="rId5"/>
    <p:sldId id="277" r:id="rId6"/>
    <p:sldId id="275" r:id="rId7"/>
    <p:sldId id="278" r:id="rId8"/>
    <p:sldId id="279" r:id="rId9"/>
    <p:sldId id="280" r:id="rId10"/>
    <p:sldId id="283" r:id="rId11"/>
    <p:sldId id="281" r:id="rId12"/>
    <p:sldId id="282" r:id="rId13"/>
    <p:sldId id="284" r:id="rId14"/>
    <p:sldId id="287" r:id="rId15"/>
    <p:sldId id="285" r:id="rId16"/>
    <p:sldId id="286" r:id="rId17"/>
    <p:sldId id="288" r:id="rId18"/>
    <p:sldId id="289" r:id="rId19"/>
    <p:sldId id="290" r:id="rId20"/>
    <p:sldId id="291" r:id="rId21"/>
    <p:sldId id="292" r:id="rId22"/>
    <p:sldId id="293" r:id="rId23"/>
    <p:sldId id="265" r:id="rId24"/>
    <p:sldId id="260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2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11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621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07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72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4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9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7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2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1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6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808513-2FDF-4A9E-9948-CD00CD7188D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37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45805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1846 – London, England</a:t>
            </a:r>
          </a:p>
          <a:p>
            <a:pPr marL="0" indent="0">
              <a:buNone/>
            </a:pP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Cholera killed 16,000</a:t>
            </a:r>
          </a:p>
        </p:txBody>
      </p:sp>
    </p:spTree>
    <p:extLst>
      <p:ext uri="{BB962C8B-B14F-4D97-AF65-F5344CB8AC3E}">
        <p14:creationId xmlns:p14="http://schemas.microsoft.com/office/powerpoint/2010/main" val="124587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48" y="452718"/>
            <a:ext cx="9960929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Deuteronomy 23:12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“Also you shall have a place outside the camp, where you may go out;</a:t>
            </a:r>
          </a:p>
        </p:txBody>
      </p:sp>
    </p:spTree>
    <p:extLst>
      <p:ext uri="{BB962C8B-B14F-4D97-AF65-F5344CB8AC3E}">
        <p14:creationId xmlns:p14="http://schemas.microsoft.com/office/powerpoint/2010/main" val="39859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48" y="452718"/>
            <a:ext cx="9960929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Deuteronomy 23:13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1529"/>
            <a:ext cx="10515600" cy="44019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“and you shall have an implement among your equipment, and when you sit down outside, you shall dig with it and turn and cover your refuse.” </a:t>
            </a:r>
          </a:p>
        </p:txBody>
      </p:sp>
    </p:spTree>
    <p:extLst>
      <p:ext uri="{BB962C8B-B14F-4D97-AF65-F5344CB8AC3E}">
        <p14:creationId xmlns:p14="http://schemas.microsoft.com/office/powerpoint/2010/main" val="2141818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Understanding Germs</a:t>
            </a:r>
          </a:p>
        </p:txBody>
      </p:sp>
    </p:spTree>
    <p:extLst>
      <p:ext uri="{BB962C8B-B14F-4D97-AF65-F5344CB8AC3E}">
        <p14:creationId xmlns:p14="http://schemas.microsoft.com/office/powerpoint/2010/main" val="19391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162287"/>
            <a:ext cx="11080378" cy="4378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1847 – 18% women died after childbirth.</a:t>
            </a:r>
          </a:p>
          <a:p>
            <a:pPr marL="0" indent="0">
              <a:buNone/>
            </a:pP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Washed hands – 2% died</a:t>
            </a:r>
          </a:p>
          <a:p>
            <a:pPr marL="0" indent="0">
              <a:buNone/>
            </a:pP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2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7" y="452718"/>
            <a:ext cx="9100970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Numbers 19:11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“He who touches the dead body of anyone shall be unclean seven days.”</a:t>
            </a:r>
          </a:p>
        </p:txBody>
      </p:sp>
    </p:spTree>
    <p:extLst>
      <p:ext uri="{BB962C8B-B14F-4D97-AF65-F5344CB8AC3E}">
        <p14:creationId xmlns:p14="http://schemas.microsoft.com/office/powerpoint/2010/main" val="249820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7" y="452718"/>
            <a:ext cx="9100970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Numbers 19:12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861"/>
            <a:ext cx="10515600" cy="46386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“He shall purify himself with the water on the third day and on the seventh day; then he will be clean.  But if he does not purify himself on the third day and on the seventh day, he will not be clean.”</a:t>
            </a:r>
          </a:p>
        </p:txBody>
      </p:sp>
    </p:spTree>
    <p:extLst>
      <p:ext uri="{BB962C8B-B14F-4D97-AF65-F5344CB8AC3E}">
        <p14:creationId xmlns:p14="http://schemas.microsoft.com/office/powerpoint/2010/main" val="1814823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Quarantine</a:t>
            </a:r>
          </a:p>
        </p:txBody>
      </p:sp>
    </p:spTree>
    <p:extLst>
      <p:ext uri="{BB962C8B-B14F-4D97-AF65-F5344CB8AC3E}">
        <p14:creationId xmlns:p14="http://schemas.microsoft.com/office/powerpoint/2010/main" val="4215876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7" y="452718"/>
            <a:ext cx="9100970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Leviticus 13:46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649"/>
            <a:ext cx="10515600" cy="4584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“He shall be unclean.  All the days he has the sore he shall be unclean.  He is unclean, and he shall dwell alone; his dwelling shall be outside the camp.”</a:t>
            </a:r>
          </a:p>
        </p:txBody>
      </p:sp>
    </p:spTree>
    <p:extLst>
      <p:ext uri="{BB962C8B-B14F-4D97-AF65-F5344CB8AC3E}">
        <p14:creationId xmlns:p14="http://schemas.microsoft.com/office/powerpoint/2010/main" val="3765542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5. Food Regulations</a:t>
            </a:r>
          </a:p>
          <a:p>
            <a:pPr marL="0" indent="0" algn="ctr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FDA Regulations</a:t>
            </a:r>
          </a:p>
        </p:txBody>
      </p:sp>
    </p:spTree>
    <p:extLst>
      <p:ext uri="{BB962C8B-B14F-4D97-AF65-F5344CB8AC3E}">
        <p14:creationId xmlns:p14="http://schemas.microsoft.com/office/powerpoint/2010/main" val="118052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7995DD-8DC4-4E96-84B7-76A3F6B2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4" y="3452477"/>
            <a:ext cx="10515600" cy="2852737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You Can Trust the Bible</a:t>
            </a:r>
            <a:br>
              <a:rPr lang="en-US" sz="66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66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- Scientifically</a:t>
            </a:r>
          </a:p>
        </p:txBody>
      </p:sp>
    </p:spTree>
    <p:extLst>
      <p:ext uri="{BB962C8B-B14F-4D97-AF65-F5344CB8AC3E}">
        <p14:creationId xmlns:p14="http://schemas.microsoft.com/office/powerpoint/2010/main" val="3484173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7" y="452718"/>
            <a:ext cx="9100970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Leviticus 11:7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“And the swine, though it divides the hoof, having cloven hooves, yet does not chew the cud, is unclean to you. </a:t>
            </a:r>
          </a:p>
        </p:txBody>
      </p:sp>
    </p:spTree>
    <p:extLst>
      <p:ext uri="{BB962C8B-B14F-4D97-AF65-F5344CB8AC3E}">
        <p14:creationId xmlns:p14="http://schemas.microsoft.com/office/powerpoint/2010/main" val="3766008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007" y="452718"/>
            <a:ext cx="9100970" cy="140053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Leviticus 11:8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“Their flesh you shall not eat, and their carcasses you shall not touch.  They are unclean to you.”</a:t>
            </a:r>
          </a:p>
        </p:txBody>
      </p:sp>
    </p:spTree>
    <p:extLst>
      <p:ext uri="{BB962C8B-B14F-4D97-AF65-F5344CB8AC3E}">
        <p14:creationId xmlns:p14="http://schemas.microsoft.com/office/powerpoint/2010/main" val="3761570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0BC0-A465-4113-806D-2ADD02C9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228" y="1355464"/>
            <a:ext cx="8825657" cy="4379349"/>
          </a:xfrm>
        </p:spPr>
        <p:txBody>
          <a:bodyPr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Bible has </a:t>
            </a:r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NEVER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gotten a scientific fact wrong.</a:t>
            </a:r>
          </a:p>
        </p:txBody>
      </p:sp>
    </p:spTree>
    <p:extLst>
      <p:ext uri="{BB962C8B-B14F-4D97-AF65-F5344CB8AC3E}">
        <p14:creationId xmlns:p14="http://schemas.microsoft.com/office/powerpoint/2010/main" val="1946536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636208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5DC7-E8F0-4E84-913B-64FC9087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63FB7-BE25-4590-8BBC-0E43F4D6D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1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Genesis 1:1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320"/>
            <a:ext cx="10515600" cy="3993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“In the beginning God created the heavens and the earth.”</a:t>
            </a:r>
          </a:p>
        </p:txBody>
      </p:sp>
    </p:spTree>
    <p:extLst>
      <p:ext uri="{BB962C8B-B14F-4D97-AF65-F5344CB8AC3E}">
        <p14:creationId xmlns:p14="http://schemas.microsoft.com/office/powerpoint/2010/main" val="106847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Genesis 1:1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C15B7C-8140-400A-8DD9-BB02A256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548" y="2060575"/>
            <a:ext cx="5080103" cy="41957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beginning” 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created”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C636FD-DACB-4F54-B5E5-E4818A63E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6049827" cy="420024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or Force</a:t>
            </a:r>
          </a:p>
        </p:txBody>
      </p:sp>
    </p:spTree>
    <p:extLst>
      <p:ext uri="{BB962C8B-B14F-4D97-AF65-F5344CB8AC3E}">
        <p14:creationId xmlns:p14="http://schemas.microsoft.com/office/powerpoint/2010/main" val="261019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Genesis 1:1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C15B7C-8140-400A-8DD9-BB02A256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548" y="2060575"/>
            <a:ext cx="5080103" cy="41957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heavens”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earth”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C636FD-DACB-4F54-B5E5-E4818A63E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6049827" cy="420024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</a:t>
            </a:r>
          </a:p>
        </p:txBody>
      </p:sp>
    </p:spTree>
    <p:extLst>
      <p:ext uri="{BB962C8B-B14F-4D97-AF65-F5344CB8AC3E}">
        <p14:creationId xmlns:p14="http://schemas.microsoft.com/office/powerpoint/2010/main" val="393515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“God”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3119718"/>
            <a:ext cx="11080378" cy="3738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He is outside of </a:t>
            </a:r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Time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Space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, and </a:t>
            </a:r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Matter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06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Blood the Liquid of Life</a:t>
            </a:r>
          </a:p>
        </p:txBody>
      </p:sp>
    </p:spTree>
    <p:extLst>
      <p:ext uri="{BB962C8B-B14F-4D97-AF65-F5344CB8AC3E}">
        <p14:creationId xmlns:p14="http://schemas.microsoft.com/office/powerpoint/2010/main" val="17500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Leviticus 17:11-14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1078"/>
            <a:ext cx="10515600" cy="398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“For the life of the flesh is in the blood,” </a:t>
            </a:r>
          </a:p>
        </p:txBody>
      </p:sp>
    </p:spTree>
    <p:extLst>
      <p:ext uri="{BB962C8B-B14F-4D97-AF65-F5344CB8AC3E}">
        <p14:creationId xmlns:p14="http://schemas.microsoft.com/office/powerpoint/2010/main" val="355116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7F74-610D-4D75-9EFB-CABCC8BD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Scientific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9135-2960-4A98-A180-8E4A650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4" y="2840020"/>
            <a:ext cx="11080378" cy="310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Sanitation Practices</a:t>
            </a:r>
          </a:p>
        </p:txBody>
      </p:sp>
    </p:spTree>
    <p:extLst>
      <p:ext uri="{BB962C8B-B14F-4D97-AF65-F5344CB8AC3E}">
        <p14:creationId xmlns:p14="http://schemas.microsoft.com/office/powerpoint/2010/main" val="415206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1787</TotalTime>
  <Words>365</Words>
  <Application>Microsoft Office PowerPoint</Application>
  <PresentationFormat>Widescreen</PresentationFormat>
  <Paragraphs>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Century Gothic</vt:lpstr>
      <vt:lpstr>Eras Bold ITC</vt:lpstr>
      <vt:lpstr>Wingdings 3</vt:lpstr>
      <vt:lpstr>Ion</vt:lpstr>
      <vt:lpstr>PowerPoint Presentation</vt:lpstr>
      <vt:lpstr>You Can Trust the Bible - Scientifically</vt:lpstr>
      <vt:lpstr>Genesis 1:1</vt:lpstr>
      <vt:lpstr>Genesis 1:1</vt:lpstr>
      <vt:lpstr>Genesis 1:1</vt:lpstr>
      <vt:lpstr>“God”</vt:lpstr>
      <vt:lpstr>Scientific Facts</vt:lpstr>
      <vt:lpstr>Leviticus 17:11-14</vt:lpstr>
      <vt:lpstr>Scientific Facts</vt:lpstr>
      <vt:lpstr>Scientific Facts</vt:lpstr>
      <vt:lpstr>Deuteronomy 23:12</vt:lpstr>
      <vt:lpstr>Deuteronomy 23:13</vt:lpstr>
      <vt:lpstr>Scientific Facts</vt:lpstr>
      <vt:lpstr>Scientific Facts</vt:lpstr>
      <vt:lpstr>Numbers 19:11</vt:lpstr>
      <vt:lpstr>Numbers 19:12</vt:lpstr>
      <vt:lpstr>Scientific Facts</vt:lpstr>
      <vt:lpstr>Leviticus 13:46</vt:lpstr>
      <vt:lpstr>Scientific Facts</vt:lpstr>
      <vt:lpstr>Leviticus 11:7</vt:lpstr>
      <vt:lpstr>Leviticus 11:8</vt:lpstr>
      <vt:lpstr>The Bible has NEVER gotten a scientific fact wrong.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17</cp:revision>
  <cp:lastPrinted>2020-01-19T22:38:58Z</cp:lastPrinted>
  <dcterms:created xsi:type="dcterms:W3CDTF">2020-01-12T01:20:06Z</dcterms:created>
  <dcterms:modified xsi:type="dcterms:W3CDTF">2020-01-31T20:30:59Z</dcterms:modified>
</cp:coreProperties>
</file>