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Garamond"/>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6" roundtripDataSignature="AMtx7mhO2p3jmO2vlDEzkT5r5HInsVte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Garamond-bold.fntdata"/><Relationship Id="rId12" Type="http://schemas.openxmlformats.org/officeDocument/2006/relationships/font" Target="fonts/Garamon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Garamond-boldItalic.fntdata"/><Relationship Id="rId14" Type="http://schemas.openxmlformats.org/officeDocument/2006/relationships/font" Target="fonts/Garamond-italic.fntdata"/><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279306af11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g279306af11a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g279306af11a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94d85f5d85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294d85f5d85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g294d85f5d85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94d85f5d8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294d85f5d8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g294d85f5d8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pic>
        <p:nvPicPr>
          <p:cNvPr descr="HD-PanelTitle-GrommetsCombined.png" id="17" name="Google Shape;17;p19"/>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18" name="Google Shape;18;p19"/>
          <p:cNvSpPr txBox="1"/>
          <p:nvPr>
            <p:ph type="ctrTitle"/>
          </p:nvPr>
        </p:nvSpPr>
        <p:spPr>
          <a:xfrm>
            <a:off x="2692398" y="1871131"/>
            <a:ext cx="6815669" cy="1515533"/>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Clr>
                <a:srgbClr val="262626"/>
              </a:buClr>
              <a:buSzPts val="5400"/>
              <a:buFont typeface="Garamond"/>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9"/>
          <p:cNvSpPr txBox="1"/>
          <p:nvPr>
            <p:ph idx="1" type="subTitle"/>
          </p:nvPr>
        </p:nvSpPr>
        <p:spPr>
          <a:xfrm>
            <a:off x="2692398" y="3657597"/>
            <a:ext cx="6815669" cy="1320802"/>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420"/>
              </a:spcBef>
              <a:spcAft>
                <a:spcPts val="0"/>
              </a:spcAft>
              <a:buSzPts val="2415"/>
              <a:buNone/>
              <a:defRPr sz="2100">
                <a:solidFill>
                  <a:schemeClr val="dk1"/>
                </a:solidFill>
              </a:defRPr>
            </a:lvl1pPr>
            <a:lvl2pPr lvl="1" algn="ctr">
              <a:lnSpc>
                <a:spcPct val="100000"/>
              </a:lnSpc>
              <a:spcBef>
                <a:spcPts val="600"/>
              </a:spcBef>
              <a:spcAft>
                <a:spcPts val="0"/>
              </a:spcAft>
              <a:buSzPts val="2300"/>
              <a:buNone/>
              <a:defRPr>
                <a:solidFill>
                  <a:srgbClr val="888888"/>
                </a:solidFill>
              </a:defRPr>
            </a:lvl2pPr>
            <a:lvl3pPr lvl="2" algn="ctr">
              <a:lnSpc>
                <a:spcPct val="100000"/>
              </a:lnSpc>
              <a:spcBef>
                <a:spcPts val="600"/>
              </a:spcBef>
              <a:spcAft>
                <a:spcPts val="0"/>
              </a:spcAft>
              <a:buSzPts val="2070"/>
              <a:buNone/>
              <a:defRPr>
                <a:solidFill>
                  <a:srgbClr val="888888"/>
                </a:solidFill>
              </a:defRPr>
            </a:lvl3pPr>
            <a:lvl4pPr lvl="3" algn="ctr">
              <a:lnSpc>
                <a:spcPct val="100000"/>
              </a:lnSpc>
              <a:spcBef>
                <a:spcPts val="600"/>
              </a:spcBef>
              <a:spcAft>
                <a:spcPts val="0"/>
              </a:spcAft>
              <a:buSzPts val="1840"/>
              <a:buNone/>
              <a:defRPr>
                <a:solidFill>
                  <a:srgbClr val="888888"/>
                </a:solidFill>
              </a:defRPr>
            </a:lvl4pPr>
            <a:lvl5pPr lvl="4" algn="ctr">
              <a:lnSpc>
                <a:spcPct val="100000"/>
              </a:lnSpc>
              <a:spcBef>
                <a:spcPts val="600"/>
              </a:spcBef>
              <a:spcAft>
                <a:spcPts val="0"/>
              </a:spcAft>
              <a:buSzPts val="1610"/>
              <a:buNone/>
              <a:defRPr>
                <a:solidFill>
                  <a:srgbClr val="888888"/>
                </a:solidFill>
              </a:defRPr>
            </a:lvl5pPr>
            <a:lvl6pPr lvl="5" algn="ctr">
              <a:lnSpc>
                <a:spcPct val="100000"/>
              </a:lnSpc>
              <a:spcBef>
                <a:spcPts val="600"/>
              </a:spcBef>
              <a:spcAft>
                <a:spcPts val="0"/>
              </a:spcAft>
              <a:buSzPts val="1610"/>
              <a:buNone/>
              <a:defRPr>
                <a:solidFill>
                  <a:srgbClr val="888888"/>
                </a:solidFill>
              </a:defRPr>
            </a:lvl6pPr>
            <a:lvl7pPr lvl="6" algn="ctr">
              <a:lnSpc>
                <a:spcPct val="100000"/>
              </a:lnSpc>
              <a:spcBef>
                <a:spcPts val="600"/>
              </a:spcBef>
              <a:spcAft>
                <a:spcPts val="0"/>
              </a:spcAft>
              <a:buSzPts val="1610"/>
              <a:buNone/>
              <a:defRPr>
                <a:solidFill>
                  <a:srgbClr val="888888"/>
                </a:solidFill>
              </a:defRPr>
            </a:lvl7pPr>
            <a:lvl8pPr lvl="7" algn="ctr">
              <a:lnSpc>
                <a:spcPct val="100000"/>
              </a:lnSpc>
              <a:spcBef>
                <a:spcPts val="600"/>
              </a:spcBef>
              <a:spcAft>
                <a:spcPts val="0"/>
              </a:spcAft>
              <a:buSzPts val="1610"/>
              <a:buNone/>
              <a:defRPr>
                <a:solidFill>
                  <a:srgbClr val="888888"/>
                </a:solidFill>
              </a:defRPr>
            </a:lvl8pPr>
            <a:lvl9pPr lvl="8" algn="ctr">
              <a:lnSpc>
                <a:spcPct val="100000"/>
              </a:lnSpc>
              <a:spcBef>
                <a:spcPts val="600"/>
              </a:spcBef>
              <a:spcAft>
                <a:spcPts val="600"/>
              </a:spcAft>
              <a:buSzPts val="1610"/>
              <a:buNone/>
              <a:defRPr>
                <a:solidFill>
                  <a:srgbClr val="888888"/>
                </a:solidFill>
              </a:defRPr>
            </a:lvl9pPr>
          </a:lstStyle>
          <a:p/>
        </p:txBody>
      </p:sp>
      <p:sp>
        <p:nvSpPr>
          <p:cNvPr id="20" name="Google Shape;20;p19"/>
          <p:cNvSpPr txBox="1"/>
          <p:nvPr>
            <p:ph idx="10" type="dt"/>
          </p:nvPr>
        </p:nvSpPr>
        <p:spPr>
          <a:xfrm>
            <a:off x="7983232" y="5037663"/>
            <a:ext cx="897467"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9"/>
          <p:cNvSpPr txBox="1"/>
          <p:nvPr>
            <p:ph idx="11" type="ftr"/>
          </p:nvPr>
        </p:nvSpPr>
        <p:spPr>
          <a:xfrm>
            <a:off x="2692397" y="5037663"/>
            <a:ext cx="5214635"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9"/>
          <p:cNvSpPr txBox="1"/>
          <p:nvPr>
            <p:ph idx="12" type="sldNum"/>
          </p:nvPr>
        </p:nvSpPr>
        <p:spPr>
          <a:xfrm>
            <a:off x="8956900" y="5037663"/>
            <a:ext cx="55116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23" name="Google Shape;23;p19"/>
          <p:cNvCxnSpPr/>
          <p:nvPr/>
        </p:nvCxnSpPr>
        <p:spPr>
          <a:xfrm>
            <a:off x="2692399" y="3522131"/>
            <a:ext cx="681566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81" name="Shape 81"/>
        <p:cNvGrpSpPr/>
        <p:nvPr/>
      </p:nvGrpSpPr>
      <p:grpSpPr>
        <a:xfrm>
          <a:off x="0" y="0"/>
          <a:ext cx="0" cy="0"/>
          <a:chOff x="0" y="0"/>
          <a:chExt cx="0" cy="0"/>
        </a:xfrm>
      </p:grpSpPr>
      <p:sp>
        <p:nvSpPr>
          <p:cNvPr id="82" name="Google Shape;82;p28"/>
          <p:cNvSpPr txBox="1"/>
          <p:nvPr>
            <p:ph type="title"/>
          </p:nvPr>
        </p:nvSpPr>
        <p:spPr>
          <a:xfrm>
            <a:off x="1295401" y="4815415"/>
            <a:ext cx="9609666" cy="566738"/>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262626"/>
              </a:buClr>
              <a:buSzPts val="2400"/>
              <a:buFont typeface="Garamond"/>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8"/>
          <p:cNvSpPr/>
          <p:nvPr>
            <p:ph idx="2" type="pic"/>
          </p:nvPr>
        </p:nvSpPr>
        <p:spPr>
          <a:xfrm>
            <a:off x="1041427" y="1041399"/>
            <a:ext cx="10105972" cy="3335869"/>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84" name="Google Shape;84;p28"/>
          <p:cNvSpPr txBox="1"/>
          <p:nvPr>
            <p:ph idx="1" type="body"/>
          </p:nvPr>
        </p:nvSpPr>
        <p:spPr>
          <a:xfrm>
            <a:off x="1295401" y="5382153"/>
            <a:ext cx="9609666" cy="493712"/>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280"/>
              </a:spcBef>
              <a:spcAft>
                <a:spcPts val="0"/>
              </a:spcAft>
              <a:buSzPts val="1610"/>
              <a:buNone/>
              <a:defRPr sz="1400"/>
            </a:lvl1pPr>
            <a:lvl2pPr indent="-228600" lvl="1" marL="914400" algn="l">
              <a:lnSpc>
                <a:spcPct val="100000"/>
              </a:lnSpc>
              <a:spcBef>
                <a:spcPts val="600"/>
              </a:spcBef>
              <a:spcAft>
                <a:spcPts val="0"/>
              </a:spcAft>
              <a:buSzPts val="1380"/>
              <a:buNone/>
              <a:defRPr sz="1200"/>
            </a:lvl2pPr>
            <a:lvl3pPr indent="-228600" lvl="2" marL="1371600" algn="l">
              <a:lnSpc>
                <a:spcPct val="100000"/>
              </a:lnSpc>
              <a:spcBef>
                <a:spcPts val="600"/>
              </a:spcBef>
              <a:spcAft>
                <a:spcPts val="0"/>
              </a:spcAft>
              <a:buSzPts val="1150"/>
              <a:buNone/>
              <a:defRPr sz="1000"/>
            </a:lvl3pPr>
            <a:lvl4pPr indent="-228600" lvl="3" marL="1828800" algn="l">
              <a:lnSpc>
                <a:spcPct val="100000"/>
              </a:lnSpc>
              <a:spcBef>
                <a:spcPts val="600"/>
              </a:spcBef>
              <a:spcAft>
                <a:spcPts val="0"/>
              </a:spcAft>
              <a:buSzPts val="1035"/>
              <a:buNone/>
              <a:defRPr sz="900"/>
            </a:lvl4pPr>
            <a:lvl5pPr indent="-228600" lvl="4" marL="2286000" algn="l">
              <a:lnSpc>
                <a:spcPct val="100000"/>
              </a:lnSpc>
              <a:spcBef>
                <a:spcPts val="600"/>
              </a:spcBef>
              <a:spcAft>
                <a:spcPts val="0"/>
              </a:spcAft>
              <a:buSzPts val="1035"/>
              <a:buNone/>
              <a:defRPr sz="900"/>
            </a:lvl5pPr>
            <a:lvl6pPr indent="-228600" lvl="5" marL="2743200" algn="l">
              <a:lnSpc>
                <a:spcPct val="100000"/>
              </a:lnSpc>
              <a:spcBef>
                <a:spcPts val="600"/>
              </a:spcBef>
              <a:spcAft>
                <a:spcPts val="0"/>
              </a:spcAft>
              <a:buSzPts val="1035"/>
              <a:buNone/>
              <a:defRPr sz="900"/>
            </a:lvl6pPr>
            <a:lvl7pPr indent="-228600" lvl="6" marL="3200400" algn="l">
              <a:lnSpc>
                <a:spcPct val="100000"/>
              </a:lnSpc>
              <a:spcBef>
                <a:spcPts val="600"/>
              </a:spcBef>
              <a:spcAft>
                <a:spcPts val="0"/>
              </a:spcAft>
              <a:buSzPts val="1035"/>
              <a:buNone/>
              <a:defRPr sz="900"/>
            </a:lvl7pPr>
            <a:lvl8pPr indent="-228600" lvl="7" marL="3657600" algn="l">
              <a:lnSpc>
                <a:spcPct val="100000"/>
              </a:lnSpc>
              <a:spcBef>
                <a:spcPts val="600"/>
              </a:spcBef>
              <a:spcAft>
                <a:spcPts val="0"/>
              </a:spcAft>
              <a:buSzPts val="1035"/>
              <a:buNone/>
              <a:defRPr sz="900"/>
            </a:lvl8pPr>
            <a:lvl9pPr indent="-228600" lvl="8" marL="4114800" algn="l">
              <a:lnSpc>
                <a:spcPct val="100000"/>
              </a:lnSpc>
              <a:spcBef>
                <a:spcPts val="600"/>
              </a:spcBef>
              <a:spcAft>
                <a:spcPts val="600"/>
              </a:spcAft>
              <a:buSzPts val="1035"/>
              <a:buNone/>
              <a:defRPr sz="900"/>
            </a:lvl9pPr>
          </a:lstStyle>
          <a:p/>
        </p:txBody>
      </p:sp>
      <p:sp>
        <p:nvSpPr>
          <p:cNvPr id="85" name="Google Shape;85;p2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2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8" name="Shape 88"/>
        <p:cNvGrpSpPr/>
        <p:nvPr/>
      </p:nvGrpSpPr>
      <p:grpSpPr>
        <a:xfrm>
          <a:off x="0" y="0"/>
          <a:ext cx="0" cy="0"/>
          <a:chOff x="0" y="0"/>
          <a:chExt cx="0" cy="0"/>
        </a:xfrm>
      </p:grpSpPr>
      <p:sp>
        <p:nvSpPr>
          <p:cNvPr id="89" name="Google Shape;89;p29"/>
          <p:cNvSpPr txBox="1"/>
          <p:nvPr>
            <p:ph type="title"/>
          </p:nvPr>
        </p:nvSpPr>
        <p:spPr>
          <a:xfrm>
            <a:off x="1303868" y="982132"/>
            <a:ext cx="9592732" cy="2954868"/>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3200"/>
              <a:buFont typeface="Garamond"/>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9"/>
          <p:cNvSpPr txBox="1"/>
          <p:nvPr>
            <p:ph idx="1" type="body"/>
          </p:nvPr>
        </p:nvSpPr>
        <p:spPr>
          <a:xfrm>
            <a:off x="1303868" y="4343399"/>
            <a:ext cx="9592732" cy="1532467"/>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2300"/>
              <a:buNone/>
              <a:defRPr sz="20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91" name="Google Shape;91;p29"/>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9"/>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9"/>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94" name="Google Shape;94;p29"/>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5" name="Shape 95"/>
        <p:cNvGrpSpPr/>
        <p:nvPr/>
      </p:nvGrpSpPr>
      <p:grpSpPr>
        <a:xfrm>
          <a:off x="0" y="0"/>
          <a:ext cx="0" cy="0"/>
          <a:chOff x="0" y="0"/>
          <a:chExt cx="0" cy="0"/>
        </a:xfrm>
      </p:grpSpPr>
      <p:sp>
        <p:nvSpPr>
          <p:cNvPr id="96" name="Google Shape;96;p30"/>
          <p:cNvSpPr txBox="1"/>
          <p:nvPr>
            <p:ph type="title"/>
          </p:nvPr>
        </p:nvSpPr>
        <p:spPr>
          <a:xfrm>
            <a:off x="1446213" y="982132"/>
            <a:ext cx="9296398" cy="2370668"/>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Garamond"/>
              <a:buNone/>
              <a:defRPr b="0"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30"/>
          <p:cNvSpPr txBox="1"/>
          <p:nvPr>
            <p:ph idx="1" type="body"/>
          </p:nvPr>
        </p:nvSpPr>
        <p:spPr>
          <a:xfrm>
            <a:off x="1674812" y="3352800"/>
            <a:ext cx="8839202" cy="584200"/>
          </a:xfrm>
          <a:prstGeom prst="rect">
            <a:avLst/>
          </a:prstGeom>
          <a:noFill/>
          <a:ln>
            <a:noFill/>
          </a:ln>
        </p:spPr>
        <p:txBody>
          <a:bodyPr anchorCtr="0" anchor="ctr" bIns="45700" lIns="91425" spcFirstLastPara="1" rIns="91425" wrap="square" tIns="45700">
            <a:normAutofit/>
          </a:bodyPr>
          <a:lstStyle>
            <a:lvl1pPr indent="-228600" lvl="0" marL="457200" algn="r">
              <a:lnSpc>
                <a:spcPct val="100000"/>
              </a:lnSpc>
              <a:spcBef>
                <a:spcPts val="400"/>
              </a:spcBef>
              <a:spcAft>
                <a:spcPts val="0"/>
              </a:spcAft>
              <a:buSzPts val="2300"/>
              <a:buFont typeface="Garamond"/>
              <a:buNone/>
              <a:defRPr sz="2000"/>
            </a:lvl1pPr>
            <a:lvl2pPr indent="-228600" lvl="1" marL="914400" algn="l">
              <a:lnSpc>
                <a:spcPct val="100000"/>
              </a:lnSpc>
              <a:spcBef>
                <a:spcPts val="600"/>
              </a:spcBef>
              <a:spcAft>
                <a:spcPts val="0"/>
              </a:spcAft>
              <a:buSzPts val="2300"/>
              <a:buFont typeface="Garamond"/>
              <a:buNone/>
              <a:defRPr/>
            </a:lvl2pPr>
            <a:lvl3pPr indent="-228600" lvl="2" marL="1371600" algn="l">
              <a:lnSpc>
                <a:spcPct val="100000"/>
              </a:lnSpc>
              <a:spcBef>
                <a:spcPts val="600"/>
              </a:spcBef>
              <a:spcAft>
                <a:spcPts val="0"/>
              </a:spcAft>
              <a:buSzPts val="2070"/>
              <a:buFont typeface="Garamond"/>
              <a:buNone/>
              <a:defRPr/>
            </a:lvl3pPr>
            <a:lvl4pPr indent="-228600" lvl="3" marL="1828800" algn="l">
              <a:lnSpc>
                <a:spcPct val="100000"/>
              </a:lnSpc>
              <a:spcBef>
                <a:spcPts val="600"/>
              </a:spcBef>
              <a:spcAft>
                <a:spcPts val="0"/>
              </a:spcAft>
              <a:buSzPts val="1840"/>
              <a:buFont typeface="Garamond"/>
              <a:buNone/>
              <a:defRPr/>
            </a:lvl4pPr>
            <a:lvl5pPr indent="-228600" lvl="4" marL="2286000" algn="l">
              <a:lnSpc>
                <a:spcPct val="100000"/>
              </a:lnSpc>
              <a:spcBef>
                <a:spcPts val="600"/>
              </a:spcBef>
              <a:spcAft>
                <a:spcPts val="0"/>
              </a:spcAft>
              <a:buSzPts val="1610"/>
              <a:buFont typeface="Garamond"/>
              <a:buNone/>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98" name="Google Shape;98;p30"/>
          <p:cNvSpPr txBox="1"/>
          <p:nvPr>
            <p:ph idx="2" type="body"/>
          </p:nvPr>
        </p:nvSpPr>
        <p:spPr>
          <a:xfrm>
            <a:off x="1295401" y="4343399"/>
            <a:ext cx="9609666" cy="1532467"/>
          </a:xfrm>
          <a:prstGeom prst="rect">
            <a:avLst/>
          </a:prstGeom>
          <a:noFill/>
          <a:ln>
            <a:noFill/>
          </a:ln>
        </p:spPr>
        <p:txBody>
          <a:bodyPr anchorCtr="0" anchor="ctr" bIns="45700" lIns="91425" spcFirstLastPara="1" rIns="91425" wrap="square" tIns="45700">
            <a:normAutofit/>
          </a:bodyPr>
          <a:lstStyle>
            <a:lvl1pPr indent="-228600" lvl="0" marL="457200" algn="ctr">
              <a:lnSpc>
                <a:spcPct val="100000"/>
              </a:lnSpc>
              <a:spcBef>
                <a:spcPts val="400"/>
              </a:spcBef>
              <a:spcAft>
                <a:spcPts val="0"/>
              </a:spcAft>
              <a:buSzPts val="2300"/>
              <a:buNone/>
              <a:defRPr sz="20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99" name="Google Shape;99;p3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3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
        <p:nvSpPr>
          <p:cNvPr id="102" name="Google Shape;102;p30"/>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chemeClr val="dk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sp>
        <p:nvSpPr>
          <p:cNvPr id="103" name="Google Shape;103;p30"/>
          <p:cNvSpPr txBox="1"/>
          <p:nvPr/>
        </p:nvSpPr>
        <p:spPr>
          <a:xfrm>
            <a:off x="10600267" y="2827870"/>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0"/>
              <a:buFont typeface="Arial"/>
              <a:buNone/>
            </a:pPr>
            <a:r>
              <a:rPr b="0" i="0" lang="en-US" sz="8000" u="none" cap="none" strike="noStrike">
                <a:solidFill>
                  <a:schemeClr val="dk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cxnSp>
        <p:nvCxnSpPr>
          <p:cNvPr id="104" name="Google Shape;104;p30"/>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31"/>
          <p:cNvSpPr txBox="1"/>
          <p:nvPr>
            <p:ph type="title"/>
          </p:nvPr>
        </p:nvSpPr>
        <p:spPr>
          <a:xfrm>
            <a:off x="1295402" y="3308581"/>
            <a:ext cx="9609668" cy="1468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rgbClr val="262626"/>
              </a:buClr>
              <a:buSzPts val="3200"/>
              <a:buFont typeface="Garamond"/>
              <a:buNone/>
              <a:defRPr b="0"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31"/>
          <p:cNvSpPr txBox="1"/>
          <p:nvPr>
            <p:ph idx="1" type="body"/>
          </p:nvPr>
        </p:nvSpPr>
        <p:spPr>
          <a:xfrm>
            <a:off x="1295401" y="4777381"/>
            <a:ext cx="9609668" cy="860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400"/>
              </a:spcBef>
              <a:spcAft>
                <a:spcPts val="0"/>
              </a:spcAft>
              <a:buSzPts val="2300"/>
              <a:buNone/>
              <a:defRPr sz="20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08" name="Google Shape;108;p3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3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32"/>
          <p:cNvSpPr txBox="1"/>
          <p:nvPr>
            <p:ph type="title"/>
          </p:nvPr>
        </p:nvSpPr>
        <p:spPr>
          <a:xfrm>
            <a:off x="1446213" y="982132"/>
            <a:ext cx="9296398" cy="2243668"/>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3200"/>
              <a:buFont typeface="Garamond"/>
              <a:buNone/>
              <a:defRPr b="0" sz="32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2"/>
          <p:cNvSpPr txBox="1"/>
          <p:nvPr>
            <p:ph idx="1" type="body"/>
          </p:nvPr>
        </p:nvSpPr>
        <p:spPr>
          <a:xfrm>
            <a:off x="1295401" y="3639312"/>
            <a:ext cx="9609668" cy="88696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SzPts val="2760"/>
              <a:buNone/>
              <a:defRPr sz="24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14" name="Google Shape;114;p32"/>
          <p:cNvSpPr txBox="1"/>
          <p:nvPr>
            <p:ph idx="2" type="body"/>
          </p:nvPr>
        </p:nvSpPr>
        <p:spPr>
          <a:xfrm>
            <a:off x="1295401" y="4529667"/>
            <a:ext cx="9609668" cy="13462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2070"/>
              <a:buNone/>
              <a:defRPr sz="18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15" name="Google Shape;115;p3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3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3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32"/>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chemeClr val="dk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sp>
        <p:nvSpPr>
          <p:cNvPr id="119" name="Google Shape;119;p32"/>
          <p:cNvSpPr txBox="1"/>
          <p:nvPr/>
        </p:nvSpPr>
        <p:spPr>
          <a:xfrm>
            <a:off x="10600267" y="2599261"/>
            <a:ext cx="609600" cy="584776"/>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8000"/>
              <a:buFont typeface="Arial"/>
              <a:buNone/>
            </a:pPr>
            <a:r>
              <a:rPr b="0" i="0" lang="en-US" sz="8000" u="none" cap="none" strike="noStrike">
                <a:solidFill>
                  <a:schemeClr val="dk1"/>
                </a:solidFill>
                <a:latin typeface="Garamond"/>
                <a:ea typeface="Garamond"/>
                <a:cs typeface="Garamond"/>
                <a:sym typeface="Garamond"/>
              </a:rPr>
              <a:t>”</a:t>
            </a:r>
            <a:endParaRPr b="0" i="0" sz="1400" u="none" cap="none" strike="noStrike">
              <a:solidFill>
                <a:srgbClr val="000000"/>
              </a:solidFill>
              <a:latin typeface="Arial"/>
              <a:ea typeface="Arial"/>
              <a:cs typeface="Arial"/>
              <a:sym typeface="Arial"/>
            </a:endParaRPr>
          </a:p>
        </p:txBody>
      </p:sp>
      <p:cxnSp>
        <p:nvCxnSpPr>
          <p:cNvPr id="120" name="Google Shape;120;p32"/>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1" name="Shape 121"/>
        <p:cNvGrpSpPr/>
        <p:nvPr/>
      </p:nvGrpSpPr>
      <p:grpSpPr>
        <a:xfrm>
          <a:off x="0" y="0"/>
          <a:ext cx="0" cy="0"/>
          <a:chOff x="0" y="0"/>
          <a:chExt cx="0" cy="0"/>
        </a:xfrm>
      </p:grpSpPr>
      <p:sp>
        <p:nvSpPr>
          <p:cNvPr id="122" name="Google Shape;122;p33"/>
          <p:cNvSpPr txBox="1"/>
          <p:nvPr>
            <p:ph type="title"/>
          </p:nvPr>
        </p:nvSpPr>
        <p:spPr>
          <a:xfrm>
            <a:off x="1295401" y="982132"/>
            <a:ext cx="9609666" cy="2243668"/>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4400"/>
              <a:buFont typeface="Garamond"/>
              <a:buNone/>
              <a:defRPr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33"/>
          <p:cNvSpPr txBox="1"/>
          <p:nvPr>
            <p:ph idx="1" type="body"/>
          </p:nvPr>
        </p:nvSpPr>
        <p:spPr>
          <a:xfrm>
            <a:off x="1295401" y="3630168"/>
            <a:ext cx="9609668" cy="841248"/>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SzPts val="3220"/>
              <a:buNone/>
              <a:defRPr sz="28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24" name="Google Shape;124;p33"/>
          <p:cNvSpPr txBox="1"/>
          <p:nvPr>
            <p:ph idx="2" type="body"/>
          </p:nvPr>
        </p:nvSpPr>
        <p:spPr>
          <a:xfrm>
            <a:off x="1295400" y="4470399"/>
            <a:ext cx="9609670" cy="140546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360"/>
              </a:spcBef>
              <a:spcAft>
                <a:spcPts val="0"/>
              </a:spcAft>
              <a:buSzPts val="2070"/>
              <a:buNone/>
              <a:defRPr sz="18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125" name="Google Shape;125;p3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3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3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128" name="Google Shape;128;p33"/>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9" name="Shape 129"/>
        <p:cNvGrpSpPr/>
        <p:nvPr/>
      </p:nvGrpSpPr>
      <p:grpSpPr>
        <a:xfrm>
          <a:off x="0" y="0"/>
          <a:ext cx="0" cy="0"/>
          <a:chOff x="0" y="0"/>
          <a:chExt cx="0" cy="0"/>
        </a:xfrm>
      </p:grpSpPr>
      <p:sp>
        <p:nvSpPr>
          <p:cNvPr id="130" name="Google Shape;130;p34"/>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34"/>
          <p:cNvSpPr txBox="1"/>
          <p:nvPr>
            <p:ph idx="1" type="body"/>
          </p:nvPr>
        </p:nvSpPr>
        <p:spPr>
          <a:xfrm rot="5400000">
            <a:off x="4436531" y="-584198"/>
            <a:ext cx="3318936" cy="9601196"/>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132" name="Google Shape;132;p3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3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3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135" name="Google Shape;135;p34"/>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6" name="Shape 136"/>
        <p:cNvGrpSpPr/>
        <p:nvPr/>
      </p:nvGrpSpPr>
      <p:grpSpPr>
        <a:xfrm>
          <a:off x="0" y="0"/>
          <a:ext cx="0" cy="0"/>
          <a:chOff x="0" y="0"/>
          <a:chExt cx="0" cy="0"/>
        </a:xfrm>
      </p:grpSpPr>
      <p:sp>
        <p:nvSpPr>
          <p:cNvPr id="137" name="Google Shape;137;p35"/>
          <p:cNvSpPr txBox="1"/>
          <p:nvPr>
            <p:ph type="title"/>
          </p:nvPr>
        </p:nvSpPr>
        <p:spPr>
          <a:xfrm rot="5400000">
            <a:off x="7497936" y="2483551"/>
            <a:ext cx="4893735" cy="189089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35"/>
          <p:cNvSpPr txBox="1"/>
          <p:nvPr>
            <p:ph idx="1" type="body"/>
          </p:nvPr>
        </p:nvSpPr>
        <p:spPr>
          <a:xfrm rot="5400000">
            <a:off x="2565043" y="-287514"/>
            <a:ext cx="4893734" cy="7433025"/>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139" name="Google Shape;139;p3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3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3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142" name="Google Shape;142;p35"/>
          <p:cNvCxnSpPr/>
          <p:nvPr/>
        </p:nvCxnSpPr>
        <p:spPr>
          <a:xfrm>
            <a:off x="8863890" y="990600"/>
            <a:ext cx="0" cy="487680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cxnSp>
        <p:nvCxnSpPr>
          <p:cNvPr id="25" name="Google Shape;25;p20"/>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26" name="Google Shape;26;p20"/>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0"/>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28" name="Google Shape;28;p2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1"/>
          <p:cNvSpPr txBox="1"/>
          <p:nvPr>
            <p:ph type="title"/>
          </p:nvPr>
        </p:nvSpPr>
        <p:spPr>
          <a:xfrm>
            <a:off x="2015069" y="1752606"/>
            <a:ext cx="8158688" cy="1822514"/>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262626"/>
              </a:buClr>
              <a:buSzPts val="4400"/>
              <a:buFont typeface="Garamond"/>
              <a:buNone/>
              <a:defRPr b="0" sz="4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1"/>
          <p:cNvSpPr txBox="1"/>
          <p:nvPr>
            <p:ph idx="1" type="body"/>
          </p:nvPr>
        </p:nvSpPr>
        <p:spPr>
          <a:xfrm>
            <a:off x="2015067" y="3846051"/>
            <a:ext cx="8158690" cy="954547"/>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480"/>
              </a:spcBef>
              <a:spcAft>
                <a:spcPts val="0"/>
              </a:spcAft>
              <a:buSzPts val="2760"/>
              <a:buNone/>
              <a:defRPr sz="2400">
                <a:solidFill>
                  <a:schemeClr val="dk1"/>
                </a:solidFill>
              </a:defRPr>
            </a:lvl1pPr>
            <a:lvl2pPr indent="-228600" lvl="1" marL="914400" algn="l">
              <a:lnSpc>
                <a:spcPct val="100000"/>
              </a:lnSpc>
              <a:spcBef>
                <a:spcPts val="600"/>
              </a:spcBef>
              <a:spcAft>
                <a:spcPts val="0"/>
              </a:spcAft>
              <a:buSzPts val="2070"/>
              <a:buNone/>
              <a:defRPr sz="1800">
                <a:solidFill>
                  <a:srgbClr val="888888"/>
                </a:solidFill>
              </a:defRPr>
            </a:lvl2pPr>
            <a:lvl3pPr indent="-228600" lvl="2" marL="1371600" algn="l">
              <a:lnSpc>
                <a:spcPct val="100000"/>
              </a:lnSpc>
              <a:spcBef>
                <a:spcPts val="600"/>
              </a:spcBef>
              <a:spcAft>
                <a:spcPts val="0"/>
              </a:spcAft>
              <a:buSzPts val="1840"/>
              <a:buNone/>
              <a:defRPr sz="1600">
                <a:solidFill>
                  <a:srgbClr val="888888"/>
                </a:solidFill>
              </a:defRPr>
            </a:lvl3pPr>
            <a:lvl4pPr indent="-228600" lvl="3" marL="1828800" algn="l">
              <a:lnSpc>
                <a:spcPct val="100000"/>
              </a:lnSpc>
              <a:spcBef>
                <a:spcPts val="600"/>
              </a:spcBef>
              <a:spcAft>
                <a:spcPts val="0"/>
              </a:spcAft>
              <a:buSzPts val="1610"/>
              <a:buNone/>
              <a:defRPr sz="1400">
                <a:solidFill>
                  <a:srgbClr val="888888"/>
                </a:solidFill>
              </a:defRPr>
            </a:lvl4pPr>
            <a:lvl5pPr indent="-228600" lvl="4" marL="2286000" algn="l">
              <a:lnSpc>
                <a:spcPct val="100000"/>
              </a:lnSpc>
              <a:spcBef>
                <a:spcPts val="600"/>
              </a:spcBef>
              <a:spcAft>
                <a:spcPts val="0"/>
              </a:spcAft>
              <a:buSzPts val="1610"/>
              <a:buNone/>
              <a:defRPr sz="1400">
                <a:solidFill>
                  <a:srgbClr val="888888"/>
                </a:solidFill>
              </a:defRPr>
            </a:lvl5pPr>
            <a:lvl6pPr indent="-228600" lvl="5" marL="2743200" algn="l">
              <a:lnSpc>
                <a:spcPct val="100000"/>
              </a:lnSpc>
              <a:spcBef>
                <a:spcPts val="600"/>
              </a:spcBef>
              <a:spcAft>
                <a:spcPts val="0"/>
              </a:spcAft>
              <a:buSzPts val="1610"/>
              <a:buNone/>
              <a:defRPr sz="1400">
                <a:solidFill>
                  <a:srgbClr val="888888"/>
                </a:solidFill>
              </a:defRPr>
            </a:lvl6pPr>
            <a:lvl7pPr indent="-228600" lvl="6" marL="3200400" algn="l">
              <a:lnSpc>
                <a:spcPct val="100000"/>
              </a:lnSpc>
              <a:spcBef>
                <a:spcPts val="600"/>
              </a:spcBef>
              <a:spcAft>
                <a:spcPts val="0"/>
              </a:spcAft>
              <a:buSzPts val="1610"/>
              <a:buNone/>
              <a:defRPr sz="1400">
                <a:solidFill>
                  <a:srgbClr val="888888"/>
                </a:solidFill>
              </a:defRPr>
            </a:lvl7pPr>
            <a:lvl8pPr indent="-228600" lvl="7" marL="3657600" algn="l">
              <a:lnSpc>
                <a:spcPct val="100000"/>
              </a:lnSpc>
              <a:spcBef>
                <a:spcPts val="600"/>
              </a:spcBef>
              <a:spcAft>
                <a:spcPts val="0"/>
              </a:spcAft>
              <a:buSzPts val="1610"/>
              <a:buNone/>
              <a:defRPr sz="1400">
                <a:solidFill>
                  <a:srgbClr val="888888"/>
                </a:solidFill>
              </a:defRPr>
            </a:lvl8pPr>
            <a:lvl9pPr indent="-228600" lvl="8" marL="4114800" algn="l">
              <a:lnSpc>
                <a:spcPct val="100000"/>
              </a:lnSpc>
              <a:spcBef>
                <a:spcPts val="600"/>
              </a:spcBef>
              <a:spcAft>
                <a:spcPts val="600"/>
              </a:spcAft>
              <a:buSzPts val="1610"/>
              <a:buNone/>
              <a:defRPr sz="1400">
                <a:solidFill>
                  <a:srgbClr val="888888"/>
                </a:solidFill>
              </a:defRPr>
            </a:lvl9pPr>
          </a:lstStyle>
          <a:p/>
        </p:txBody>
      </p:sp>
      <p:sp>
        <p:nvSpPr>
          <p:cNvPr id="34" name="Google Shape;34;p2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37" name="Google Shape;37;p21"/>
          <p:cNvCxnSpPr/>
          <p:nvPr/>
        </p:nvCxnSpPr>
        <p:spPr>
          <a:xfrm>
            <a:off x="2012723" y="3710585"/>
            <a:ext cx="816338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cxnSp>
        <p:nvCxnSpPr>
          <p:cNvPr id="39" name="Google Shape;39;p22"/>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40" name="Google Shape;40;p22"/>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2"/>
          <p:cNvSpPr txBox="1"/>
          <p:nvPr>
            <p:ph idx="1" type="body"/>
          </p:nvPr>
        </p:nvSpPr>
        <p:spPr>
          <a:xfrm>
            <a:off x="1298448"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42" name="Google Shape;42;p22"/>
          <p:cNvSpPr txBox="1"/>
          <p:nvPr>
            <p:ph idx="2" type="body"/>
          </p:nvPr>
        </p:nvSpPr>
        <p:spPr>
          <a:xfrm>
            <a:off x="6181344"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43" name="Google Shape;43;p2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2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4400"/>
              <a:buFont typeface="Garamond"/>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3"/>
          <p:cNvSpPr txBox="1"/>
          <p:nvPr>
            <p:ph idx="1" type="body"/>
          </p:nvPr>
        </p:nvSpPr>
        <p:spPr>
          <a:xfrm>
            <a:off x="129540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560"/>
              </a:spcBef>
              <a:spcAft>
                <a:spcPts val="0"/>
              </a:spcAft>
              <a:buSzPts val="3220"/>
              <a:buNone/>
              <a:defRPr b="0" sz="2800">
                <a:solidFill>
                  <a:schemeClr val="accent1"/>
                </a:solidFill>
              </a:defRPr>
            </a:lvl1pPr>
            <a:lvl2pPr indent="-228600" lvl="1" marL="914400" algn="l">
              <a:lnSpc>
                <a:spcPct val="100000"/>
              </a:lnSpc>
              <a:spcBef>
                <a:spcPts val="600"/>
              </a:spcBef>
              <a:spcAft>
                <a:spcPts val="0"/>
              </a:spcAft>
              <a:buSzPts val="2300"/>
              <a:buNone/>
              <a:defRPr b="1" sz="2000"/>
            </a:lvl2pPr>
            <a:lvl3pPr indent="-228600" lvl="2" marL="1371600" algn="l">
              <a:lnSpc>
                <a:spcPct val="100000"/>
              </a:lnSpc>
              <a:spcBef>
                <a:spcPts val="600"/>
              </a:spcBef>
              <a:spcAft>
                <a:spcPts val="0"/>
              </a:spcAft>
              <a:buSzPts val="2070"/>
              <a:buNone/>
              <a:defRPr b="1" sz="1800"/>
            </a:lvl3pPr>
            <a:lvl4pPr indent="-228600" lvl="3" marL="1828800" algn="l">
              <a:lnSpc>
                <a:spcPct val="100000"/>
              </a:lnSpc>
              <a:spcBef>
                <a:spcPts val="600"/>
              </a:spcBef>
              <a:spcAft>
                <a:spcPts val="0"/>
              </a:spcAft>
              <a:buSzPts val="1840"/>
              <a:buNone/>
              <a:defRPr b="1" sz="1600"/>
            </a:lvl4pPr>
            <a:lvl5pPr indent="-228600" lvl="4" marL="2286000" algn="l">
              <a:lnSpc>
                <a:spcPct val="100000"/>
              </a:lnSpc>
              <a:spcBef>
                <a:spcPts val="600"/>
              </a:spcBef>
              <a:spcAft>
                <a:spcPts val="0"/>
              </a:spcAft>
              <a:buSzPts val="1840"/>
              <a:buNone/>
              <a:defRPr b="1" sz="1600"/>
            </a:lvl5pPr>
            <a:lvl6pPr indent="-228600" lvl="5" marL="2743200" algn="l">
              <a:lnSpc>
                <a:spcPct val="100000"/>
              </a:lnSpc>
              <a:spcBef>
                <a:spcPts val="600"/>
              </a:spcBef>
              <a:spcAft>
                <a:spcPts val="0"/>
              </a:spcAft>
              <a:buSzPts val="1840"/>
              <a:buNone/>
              <a:defRPr b="1" sz="1600"/>
            </a:lvl6pPr>
            <a:lvl7pPr indent="-228600" lvl="6" marL="3200400" algn="l">
              <a:lnSpc>
                <a:spcPct val="100000"/>
              </a:lnSpc>
              <a:spcBef>
                <a:spcPts val="600"/>
              </a:spcBef>
              <a:spcAft>
                <a:spcPts val="0"/>
              </a:spcAft>
              <a:buSzPts val="1840"/>
              <a:buNone/>
              <a:defRPr b="1" sz="1600"/>
            </a:lvl7pPr>
            <a:lvl8pPr indent="-228600" lvl="7" marL="3657600" algn="l">
              <a:lnSpc>
                <a:spcPct val="100000"/>
              </a:lnSpc>
              <a:spcBef>
                <a:spcPts val="600"/>
              </a:spcBef>
              <a:spcAft>
                <a:spcPts val="0"/>
              </a:spcAft>
              <a:buSzPts val="1840"/>
              <a:buNone/>
              <a:defRPr b="1" sz="1600"/>
            </a:lvl8pPr>
            <a:lvl9pPr indent="-228600" lvl="8" marL="4114800" algn="l">
              <a:lnSpc>
                <a:spcPct val="100000"/>
              </a:lnSpc>
              <a:spcBef>
                <a:spcPts val="600"/>
              </a:spcBef>
              <a:spcAft>
                <a:spcPts val="600"/>
              </a:spcAft>
              <a:buSzPts val="1840"/>
              <a:buNone/>
              <a:defRPr b="1" sz="1600"/>
            </a:lvl9pPr>
          </a:lstStyle>
          <a:p/>
        </p:txBody>
      </p:sp>
      <p:sp>
        <p:nvSpPr>
          <p:cNvPr id="49" name="Google Shape;49;p23"/>
          <p:cNvSpPr txBox="1"/>
          <p:nvPr>
            <p:ph idx="2" type="body"/>
          </p:nvPr>
        </p:nvSpPr>
        <p:spPr>
          <a:xfrm>
            <a:off x="129540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50" name="Google Shape;50;p23"/>
          <p:cNvSpPr txBox="1"/>
          <p:nvPr>
            <p:ph idx="3" type="body"/>
          </p:nvPr>
        </p:nvSpPr>
        <p:spPr>
          <a:xfrm>
            <a:off x="6180671"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560"/>
              </a:spcBef>
              <a:spcAft>
                <a:spcPts val="0"/>
              </a:spcAft>
              <a:buSzPts val="3220"/>
              <a:buNone/>
              <a:defRPr b="0" sz="2800">
                <a:solidFill>
                  <a:schemeClr val="accent1"/>
                </a:solidFill>
              </a:defRPr>
            </a:lvl1pPr>
            <a:lvl2pPr indent="-228600" lvl="1" marL="914400" algn="l">
              <a:lnSpc>
                <a:spcPct val="100000"/>
              </a:lnSpc>
              <a:spcBef>
                <a:spcPts val="600"/>
              </a:spcBef>
              <a:spcAft>
                <a:spcPts val="0"/>
              </a:spcAft>
              <a:buSzPts val="2300"/>
              <a:buNone/>
              <a:defRPr b="1" sz="2000"/>
            </a:lvl2pPr>
            <a:lvl3pPr indent="-228600" lvl="2" marL="1371600" algn="l">
              <a:lnSpc>
                <a:spcPct val="100000"/>
              </a:lnSpc>
              <a:spcBef>
                <a:spcPts val="600"/>
              </a:spcBef>
              <a:spcAft>
                <a:spcPts val="0"/>
              </a:spcAft>
              <a:buSzPts val="2070"/>
              <a:buNone/>
              <a:defRPr b="1" sz="1800"/>
            </a:lvl3pPr>
            <a:lvl4pPr indent="-228600" lvl="3" marL="1828800" algn="l">
              <a:lnSpc>
                <a:spcPct val="100000"/>
              </a:lnSpc>
              <a:spcBef>
                <a:spcPts val="600"/>
              </a:spcBef>
              <a:spcAft>
                <a:spcPts val="0"/>
              </a:spcAft>
              <a:buSzPts val="1840"/>
              <a:buNone/>
              <a:defRPr b="1" sz="1600"/>
            </a:lvl4pPr>
            <a:lvl5pPr indent="-228600" lvl="4" marL="2286000" algn="l">
              <a:lnSpc>
                <a:spcPct val="100000"/>
              </a:lnSpc>
              <a:spcBef>
                <a:spcPts val="600"/>
              </a:spcBef>
              <a:spcAft>
                <a:spcPts val="0"/>
              </a:spcAft>
              <a:buSzPts val="1840"/>
              <a:buNone/>
              <a:defRPr b="1" sz="1600"/>
            </a:lvl5pPr>
            <a:lvl6pPr indent="-228600" lvl="5" marL="2743200" algn="l">
              <a:lnSpc>
                <a:spcPct val="100000"/>
              </a:lnSpc>
              <a:spcBef>
                <a:spcPts val="600"/>
              </a:spcBef>
              <a:spcAft>
                <a:spcPts val="0"/>
              </a:spcAft>
              <a:buSzPts val="1840"/>
              <a:buNone/>
              <a:defRPr b="1" sz="1600"/>
            </a:lvl6pPr>
            <a:lvl7pPr indent="-228600" lvl="6" marL="3200400" algn="l">
              <a:lnSpc>
                <a:spcPct val="100000"/>
              </a:lnSpc>
              <a:spcBef>
                <a:spcPts val="600"/>
              </a:spcBef>
              <a:spcAft>
                <a:spcPts val="0"/>
              </a:spcAft>
              <a:buSzPts val="1840"/>
              <a:buNone/>
              <a:defRPr b="1" sz="1600"/>
            </a:lvl7pPr>
            <a:lvl8pPr indent="-228600" lvl="7" marL="3657600" algn="l">
              <a:lnSpc>
                <a:spcPct val="100000"/>
              </a:lnSpc>
              <a:spcBef>
                <a:spcPts val="600"/>
              </a:spcBef>
              <a:spcAft>
                <a:spcPts val="0"/>
              </a:spcAft>
              <a:buSzPts val="1840"/>
              <a:buNone/>
              <a:defRPr b="1" sz="1600"/>
            </a:lvl8pPr>
            <a:lvl9pPr indent="-228600" lvl="8" marL="4114800" algn="l">
              <a:lnSpc>
                <a:spcPct val="100000"/>
              </a:lnSpc>
              <a:spcBef>
                <a:spcPts val="600"/>
              </a:spcBef>
              <a:spcAft>
                <a:spcPts val="600"/>
              </a:spcAft>
              <a:buSzPts val="1840"/>
              <a:buNone/>
              <a:defRPr b="1" sz="1600"/>
            </a:lvl9pPr>
          </a:lstStyle>
          <a:p/>
        </p:txBody>
      </p:sp>
      <p:sp>
        <p:nvSpPr>
          <p:cNvPr id="51" name="Google Shape;51;p23"/>
          <p:cNvSpPr txBox="1"/>
          <p:nvPr>
            <p:ph idx="4" type="body"/>
          </p:nvPr>
        </p:nvSpPr>
        <p:spPr>
          <a:xfrm>
            <a:off x="6180671"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52" name="Google Shape;52;p2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55" name="Google Shape;55;p23"/>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24"/>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61" name="Google Shape;61;p24"/>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2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2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2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6" name="Shape 66"/>
        <p:cNvGrpSpPr/>
        <p:nvPr/>
      </p:nvGrpSpPr>
      <p:grpSpPr>
        <a:xfrm>
          <a:off x="0" y="0"/>
          <a:ext cx="0" cy="0"/>
          <a:chOff x="0" y="0"/>
          <a:chExt cx="0" cy="0"/>
        </a:xfrm>
      </p:grpSpPr>
      <p:sp>
        <p:nvSpPr>
          <p:cNvPr id="67" name="Google Shape;67;p26"/>
          <p:cNvSpPr txBox="1"/>
          <p:nvPr>
            <p:ph type="title"/>
          </p:nvPr>
        </p:nvSpPr>
        <p:spPr>
          <a:xfrm>
            <a:off x="1293811" y="1388534"/>
            <a:ext cx="3718455" cy="1371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262626"/>
              </a:buClr>
              <a:buSzPts val="2400"/>
              <a:buFont typeface="Garamond"/>
              <a:buNone/>
              <a:defRPr b="0"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6"/>
          <p:cNvSpPr txBox="1"/>
          <p:nvPr>
            <p:ph idx="1" type="body"/>
          </p:nvPr>
        </p:nvSpPr>
        <p:spPr>
          <a:xfrm>
            <a:off x="5418668" y="982131"/>
            <a:ext cx="5469466" cy="4893735"/>
          </a:xfrm>
          <a:prstGeom prst="rect">
            <a:avLst/>
          </a:prstGeom>
          <a:noFill/>
          <a:ln>
            <a:noFill/>
          </a:ln>
        </p:spPr>
        <p:txBody>
          <a:bodyPr anchorCtr="0" anchor="ctr" bIns="45700" lIns="91425" spcFirstLastPara="1" rIns="91425" wrap="square" tIns="45700">
            <a:normAutofit/>
          </a:bodyPr>
          <a:lstStyle>
            <a:lvl1pPr indent="-360045" lvl="0" marL="457200" algn="l">
              <a:lnSpc>
                <a:spcPct val="100000"/>
              </a:lnSpc>
              <a:spcBef>
                <a:spcPts val="360"/>
              </a:spcBef>
              <a:spcAft>
                <a:spcPts val="0"/>
              </a:spcAft>
              <a:buSzPts val="2070"/>
              <a:buChar char="•"/>
              <a:defRPr/>
            </a:lvl1pPr>
            <a:lvl2pPr indent="-360044" lvl="1" marL="914400" algn="l">
              <a:lnSpc>
                <a:spcPct val="100000"/>
              </a:lnSpc>
              <a:spcBef>
                <a:spcPts val="600"/>
              </a:spcBef>
              <a:spcAft>
                <a:spcPts val="0"/>
              </a:spcAft>
              <a:buSzPts val="2070"/>
              <a:buChar char="•"/>
              <a:defRPr/>
            </a:lvl2pPr>
            <a:lvl3pPr indent="-360044" lvl="2" marL="1371600" algn="l">
              <a:lnSpc>
                <a:spcPct val="100000"/>
              </a:lnSpc>
              <a:spcBef>
                <a:spcPts val="600"/>
              </a:spcBef>
              <a:spcAft>
                <a:spcPts val="0"/>
              </a:spcAft>
              <a:buSzPts val="2070"/>
              <a:buChar char="•"/>
              <a:defRPr/>
            </a:lvl3pPr>
            <a:lvl4pPr indent="-360044" lvl="3" marL="1828800" algn="l">
              <a:lnSpc>
                <a:spcPct val="100000"/>
              </a:lnSpc>
              <a:spcBef>
                <a:spcPts val="600"/>
              </a:spcBef>
              <a:spcAft>
                <a:spcPts val="0"/>
              </a:spcAft>
              <a:buSzPts val="2070"/>
              <a:buChar char="•"/>
              <a:defRPr/>
            </a:lvl4pPr>
            <a:lvl5pPr indent="-360045" lvl="4" marL="2286000" algn="l">
              <a:lnSpc>
                <a:spcPct val="100000"/>
              </a:lnSpc>
              <a:spcBef>
                <a:spcPts val="600"/>
              </a:spcBef>
              <a:spcAft>
                <a:spcPts val="0"/>
              </a:spcAft>
              <a:buSzPts val="2070"/>
              <a:buChar char="•"/>
              <a:defRPr/>
            </a:lvl5pPr>
            <a:lvl6pPr indent="-360045" lvl="5" marL="2743200" algn="l">
              <a:lnSpc>
                <a:spcPct val="100000"/>
              </a:lnSpc>
              <a:spcBef>
                <a:spcPts val="600"/>
              </a:spcBef>
              <a:spcAft>
                <a:spcPts val="0"/>
              </a:spcAft>
              <a:buSzPts val="2070"/>
              <a:buChar char="•"/>
              <a:defRPr/>
            </a:lvl6pPr>
            <a:lvl7pPr indent="-360045" lvl="6" marL="3200400" algn="l">
              <a:lnSpc>
                <a:spcPct val="100000"/>
              </a:lnSpc>
              <a:spcBef>
                <a:spcPts val="600"/>
              </a:spcBef>
              <a:spcAft>
                <a:spcPts val="0"/>
              </a:spcAft>
              <a:buSzPts val="2070"/>
              <a:buChar char="•"/>
              <a:defRPr/>
            </a:lvl7pPr>
            <a:lvl8pPr indent="-360045" lvl="7" marL="3657600" algn="l">
              <a:lnSpc>
                <a:spcPct val="100000"/>
              </a:lnSpc>
              <a:spcBef>
                <a:spcPts val="600"/>
              </a:spcBef>
              <a:spcAft>
                <a:spcPts val="0"/>
              </a:spcAft>
              <a:buSzPts val="2070"/>
              <a:buChar char="•"/>
              <a:defRPr/>
            </a:lvl8pPr>
            <a:lvl9pPr indent="-360045" lvl="8" marL="4114800" algn="l">
              <a:lnSpc>
                <a:spcPct val="100000"/>
              </a:lnSpc>
              <a:spcBef>
                <a:spcPts val="600"/>
              </a:spcBef>
              <a:spcAft>
                <a:spcPts val="600"/>
              </a:spcAft>
              <a:buSzPts val="2070"/>
              <a:buChar char="•"/>
              <a:defRPr/>
            </a:lvl9pPr>
          </a:lstStyle>
          <a:p/>
        </p:txBody>
      </p:sp>
      <p:sp>
        <p:nvSpPr>
          <p:cNvPr id="69" name="Google Shape;69;p26"/>
          <p:cNvSpPr txBox="1"/>
          <p:nvPr>
            <p:ph idx="2" type="body"/>
          </p:nvPr>
        </p:nvSpPr>
        <p:spPr>
          <a:xfrm>
            <a:off x="1293811" y="3031065"/>
            <a:ext cx="3718455" cy="2438404"/>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320"/>
              </a:spcBef>
              <a:spcAft>
                <a:spcPts val="0"/>
              </a:spcAft>
              <a:buSzPts val="1840"/>
              <a:buNone/>
              <a:defRPr sz="1600"/>
            </a:lvl1pPr>
            <a:lvl2pPr indent="-228600" lvl="1" marL="914400" algn="l">
              <a:lnSpc>
                <a:spcPct val="100000"/>
              </a:lnSpc>
              <a:spcBef>
                <a:spcPts val="600"/>
              </a:spcBef>
              <a:spcAft>
                <a:spcPts val="0"/>
              </a:spcAft>
              <a:buSzPts val="1380"/>
              <a:buNone/>
              <a:defRPr sz="1200"/>
            </a:lvl2pPr>
            <a:lvl3pPr indent="-228600" lvl="2" marL="1371600" algn="l">
              <a:lnSpc>
                <a:spcPct val="100000"/>
              </a:lnSpc>
              <a:spcBef>
                <a:spcPts val="600"/>
              </a:spcBef>
              <a:spcAft>
                <a:spcPts val="0"/>
              </a:spcAft>
              <a:buSzPts val="1150"/>
              <a:buNone/>
              <a:defRPr sz="1000"/>
            </a:lvl3pPr>
            <a:lvl4pPr indent="-228600" lvl="3" marL="1828800" algn="l">
              <a:lnSpc>
                <a:spcPct val="100000"/>
              </a:lnSpc>
              <a:spcBef>
                <a:spcPts val="600"/>
              </a:spcBef>
              <a:spcAft>
                <a:spcPts val="0"/>
              </a:spcAft>
              <a:buSzPts val="1035"/>
              <a:buNone/>
              <a:defRPr sz="900"/>
            </a:lvl4pPr>
            <a:lvl5pPr indent="-228600" lvl="4" marL="2286000" algn="l">
              <a:lnSpc>
                <a:spcPct val="100000"/>
              </a:lnSpc>
              <a:spcBef>
                <a:spcPts val="600"/>
              </a:spcBef>
              <a:spcAft>
                <a:spcPts val="0"/>
              </a:spcAft>
              <a:buSzPts val="1035"/>
              <a:buNone/>
              <a:defRPr sz="900"/>
            </a:lvl5pPr>
            <a:lvl6pPr indent="-228600" lvl="5" marL="2743200" algn="l">
              <a:lnSpc>
                <a:spcPct val="100000"/>
              </a:lnSpc>
              <a:spcBef>
                <a:spcPts val="600"/>
              </a:spcBef>
              <a:spcAft>
                <a:spcPts val="0"/>
              </a:spcAft>
              <a:buSzPts val="1035"/>
              <a:buNone/>
              <a:defRPr sz="900"/>
            </a:lvl6pPr>
            <a:lvl7pPr indent="-228600" lvl="6" marL="3200400" algn="l">
              <a:lnSpc>
                <a:spcPct val="100000"/>
              </a:lnSpc>
              <a:spcBef>
                <a:spcPts val="600"/>
              </a:spcBef>
              <a:spcAft>
                <a:spcPts val="0"/>
              </a:spcAft>
              <a:buSzPts val="1035"/>
              <a:buNone/>
              <a:defRPr sz="900"/>
            </a:lvl7pPr>
            <a:lvl8pPr indent="-228600" lvl="7" marL="3657600" algn="l">
              <a:lnSpc>
                <a:spcPct val="100000"/>
              </a:lnSpc>
              <a:spcBef>
                <a:spcPts val="600"/>
              </a:spcBef>
              <a:spcAft>
                <a:spcPts val="0"/>
              </a:spcAft>
              <a:buSzPts val="1035"/>
              <a:buNone/>
              <a:defRPr sz="900"/>
            </a:lvl8pPr>
            <a:lvl9pPr indent="-228600" lvl="8" marL="4114800" algn="l">
              <a:lnSpc>
                <a:spcPct val="100000"/>
              </a:lnSpc>
              <a:spcBef>
                <a:spcPts val="600"/>
              </a:spcBef>
              <a:spcAft>
                <a:spcPts val="600"/>
              </a:spcAft>
              <a:buSzPts val="1035"/>
              <a:buNone/>
              <a:defRPr sz="900"/>
            </a:lvl9pPr>
          </a:lstStyle>
          <a:p/>
        </p:txBody>
      </p:sp>
      <p:sp>
        <p:nvSpPr>
          <p:cNvPr id="70" name="Google Shape;70;p2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2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cxnSp>
        <p:nvCxnSpPr>
          <p:cNvPr id="73" name="Google Shape;73;p26"/>
          <p:cNvCxnSpPr/>
          <p:nvPr/>
        </p:nvCxnSpPr>
        <p:spPr>
          <a:xfrm>
            <a:off x="1396169" y="2912533"/>
            <a:ext cx="35144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4" name="Shape 74"/>
        <p:cNvGrpSpPr/>
        <p:nvPr/>
      </p:nvGrpSpPr>
      <p:grpSpPr>
        <a:xfrm>
          <a:off x="0" y="0"/>
          <a:ext cx="0" cy="0"/>
          <a:chOff x="0" y="0"/>
          <a:chExt cx="0" cy="0"/>
        </a:xfrm>
      </p:grpSpPr>
      <p:sp>
        <p:nvSpPr>
          <p:cNvPr id="75" name="Google Shape;75;p27"/>
          <p:cNvSpPr txBox="1"/>
          <p:nvPr>
            <p:ph type="title"/>
          </p:nvPr>
        </p:nvSpPr>
        <p:spPr>
          <a:xfrm>
            <a:off x="1295399" y="1883832"/>
            <a:ext cx="6241816" cy="1371600"/>
          </a:xfrm>
          <a:prstGeom prst="rect">
            <a:avLst/>
          </a:prstGeom>
          <a:noFill/>
          <a:ln>
            <a:noFill/>
          </a:ln>
        </p:spPr>
        <p:txBody>
          <a:bodyPr anchorCtr="0" anchor="b" bIns="45700" lIns="91425" spcFirstLastPara="1" rIns="91425" wrap="square" tIns="45700">
            <a:normAutofit/>
          </a:bodyPr>
          <a:lstStyle>
            <a:lvl1pPr lvl="0" algn="ctr">
              <a:lnSpc>
                <a:spcPct val="100000"/>
              </a:lnSpc>
              <a:spcBef>
                <a:spcPts val="0"/>
              </a:spcBef>
              <a:spcAft>
                <a:spcPts val="0"/>
              </a:spcAft>
              <a:buClr>
                <a:srgbClr val="262626"/>
              </a:buClr>
              <a:buSzPts val="2800"/>
              <a:buFont typeface="Garamond"/>
              <a:buNone/>
              <a:defRPr b="0"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7"/>
          <p:cNvSpPr/>
          <p:nvPr>
            <p:ph idx="2" type="pic"/>
          </p:nvPr>
        </p:nvSpPr>
        <p:spPr>
          <a:xfrm>
            <a:off x="8094831" y="1041400"/>
            <a:ext cx="3063347" cy="4775200"/>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77" name="Google Shape;77;p27"/>
          <p:cNvSpPr txBox="1"/>
          <p:nvPr>
            <p:ph idx="1" type="body"/>
          </p:nvPr>
        </p:nvSpPr>
        <p:spPr>
          <a:xfrm>
            <a:off x="1295399" y="3255432"/>
            <a:ext cx="6241816" cy="1828800"/>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360"/>
              </a:spcBef>
              <a:spcAft>
                <a:spcPts val="0"/>
              </a:spcAft>
              <a:buSzPts val="2070"/>
              <a:buNone/>
              <a:defRPr sz="1800"/>
            </a:lvl1pPr>
            <a:lvl2pPr indent="-228600" lvl="1" marL="914400" algn="l">
              <a:lnSpc>
                <a:spcPct val="100000"/>
              </a:lnSpc>
              <a:spcBef>
                <a:spcPts val="600"/>
              </a:spcBef>
              <a:spcAft>
                <a:spcPts val="0"/>
              </a:spcAft>
              <a:buSzPts val="1380"/>
              <a:buNone/>
              <a:defRPr sz="1200"/>
            </a:lvl2pPr>
            <a:lvl3pPr indent="-228600" lvl="2" marL="1371600" algn="l">
              <a:lnSpc>
                <a:spcPct val="100000"/>
              </a:lnSpc>
              <a:spcBef>
                <a:spcPts val="600"/>
              </a:spcBef>
              <a:spcAft>
                <a:spcPts val="0"/>
              </a:spcAft>
              <a:buSzPts val="1150"/>
              <a:buNone/>
              <a:defRPr sz="1000"/>
            </a:lvl3pPr>
            <a:lvl4pPr indent="-228600" lvl="3" marL="1828800" algn="l">
              <a:lnSpc>
                <a:spcPct val="100000"/>
              </a:lnSpc>
              <a:spcBef>
                <a:spcPts val="600"/>
              </a:spcBef>
              <a:spcAft>
                <a:spcPts val="0"/>
              </a:spcAft>
              <a:buSzPts val="1035"/>
              <a:buNone/>
              <a:defRPr sz="900"/>
            </a:lvl4pPr>
            <a:lvl5pPr indent="-228600" lvl="4" marL="2286000" algn="l">
              <a:lnSpc>
                <a:spcPct val="100000"/>
              </a:lnSpc>
              <a:spcBef>
                <a:spcPts val="600"/>
              </a:spcBef>
              <a:spcAft>
                <a:spcPts val="0"/>
              </a:spcAft>
              <a:buSzPts val="1035"/>
              <a:buNone/>
              <a:defRPr sz="900"/>
            </a:lvl5pPr>
            <a:lvl6pPr indent="-228600" lvl="5" marL="2743200" algn="l">
              <a:lnSpc>
                <a:spcPct val="100000"/>
              </a:lnSpc>
              <a:spcBef>
                <a:spcPts val="600"/>
              </a:spcBef>
              <a:spcAft>
                <a:spcPts val="0"/>
              </a:spcAft>
              <a:buSzPts val="1035"/>
              <a:buNone/>
              <a:defRPr sz="900"/>
            </a:lvl6pPr>
            <a:lvl7pPr indent="-228600" lvl="6" marL="3200400" algn="l">
              <a:lnSpc>
                <a:spcPct val="100000"/>
              </a:lnSpc>
              <a:spcBef>
                <a:spcPts val="600"/>
              </a:spcBef>
              <a:spcAft>
                <a:spcPts val="0"/>
              </a:spcAft>
              <a:buSzPts val="1035"/>
              <a:buNone/>
              <a:defRPr sz="900"/>
            </a:lvl7pPr>
            <a:lvl8pPr indent="-228600" lvl="7" marL="3657600" algn="l">
              <a:lnSpc>
                <a:spcPct val="100000"/>
              </a:lnSpc>
              <a:spcBef>
                <a:spcPts val="600"/>
              </a:spcBef>
              <a:spcAft>
                <a:spcPts val="0"/>
              </a:spcAft>
              <a:buSzPts val="1035"/>
              <a:buNone/>
              <a:defRPr sz="900"/>
            </a:lvl8pPr>
            <a:lvl9pPr indent="-228600" lvl="8" marL="4114800" algn="l">
              <a:lnSpc>
                <a:spcPct val="100000"/>
              </a:lnSpc>
              <a:spcBef>
                <a:spcPts val="600"/>
              </a:spcBef>
              <a:spcAft>
                <a:spcPts val="600"/>
              </a:spcAft>
              <a:buSzPts val="1035"/>
              <a:buNone/>
              <a:defRPr sz="900"/>
            </a:lvl9pPr>
          </a:lstStyle>
          <a:p/>
        </p:txBody>
      </p:sp>
      <p:sp>
        <p:nvSpPr>
          <p:cNvPr id="78" name="Google Shape;78;p2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C87D5"/>
        </a:solidFill>
      </p:bgPr>
    </p:bg>
    <p:spTree>
      <p:nvGrpSpPr>
        <p:cNvPr id="9" name="Shape 9"/>
        <p:cNvGrpSpPr/>
        <p:nvPr/>
      </p:nvGrpSpPr>
      <p:grpSpPr>
        <a:xfrm>
          <a:off x="0" y="0"/>
          <a:ext cx="0" cy="0"/>
          <a:chOff x="0" y="0"/>
          <a:chExt cx="0" cy="0"/>
        </a:xfrm>
      </p:grpSpPr>
      <p:pic>
        <p:nvPicPr>
          <p:cNvPr descr="HD-PanelContent-GrommetsCombined.png" id="10" name="Google Shape;10;p18"/>
          <p:cNvPicPr preferRelativeResize="0"/>
          <p:nvPr/>
        </p:nvPicPr>
        <p:blipFill rotWithShape="1">
          <a:blip r:embed="rId1">
            <a:alphaModFix/>
          </a:blip>
          <a:srcRect b="0" l="0" r="0" t="0"/>
          <a:stretch/>
        </p:blipFill>
        <p:spPr>
          <a:xfrm>
            <a:off x="0" y="0"/>
            <a:ext cx="12188825" cy="6856214"/>
          </a:xfrm>
          <a:prstGeom prst="rect">
            <a:avLst/>
          </a:prstGeom>
          <a:noFill/>
          <a:ln>
            <a:noFill/>
          </a:ln>
        </p:spPr>
      </p:pic>
      <p:sp>
        <p:nvSpPr>
          <p:cNvPr id="11" name="Google Shape;11;p18"/>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2" name="Google Shape;12;p18"/>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403860" lvl="0" marL="457200" marR="0" rtl="0" algn="l">
              <a:lnSpc>
                <a:spcPct val="100000"/>
              </a:lnSpc>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lnSpc>
                <a:spcPct val="100000"/>
              </a:lnSpc>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lnSpc>
                <a:spcPct val="100000"/>
              </a:lnSpc>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lnSpc>
                <a:spcPct val="100000"/>
              </a:lnSpc>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lnSpc>
                <a:spcPct val="100000"/>
              </a:lnSpc>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lnSpc>
                <a:spcPct val="100000"/>
              </a:lnSpc>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13" name="Google Shape;13;p1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4" name="Google Shape;14;p1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000" u="none" cap="none" strike="noStrike">
                <a:solidFill>
                  <a:schemeClr val="dk1"/>
                </a:solidFill>
                <a:latin typeface="Garamond"/>
                <a:ea typeface="Garamond"/>
                <a:cs typeface="Garamond"/>
                <a:sym typeface="Garamond"/>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aramond"/>
                <a:ea typeface="Garamond"/>
                <a:cs typeface="Garamond"/>
                <a:sym typeface="Garamond"/>
              </a:defRPr>
            </a:lvl9pPr>
          </a:lstStyle>
          <a:p/>
        </p:txBody>
      </p:sp>
      <p:sp>
        <p:nvSpPr>
          <p:cNvPr id="15" name="Google Shape;15;p1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1"/>
          <p:cNvPicPr preferRelativeResize="0"/>
          <p:nvPr/>
        </p:nvPicPr>
        <p:blipFill rotWithShape="1">
          <a:blip r:embed="rId3">
            <a:alphaModFix/>
          </a:blip>
          <a:srcRect b="0" l="0" r="0" t="0"/>
          <a:stretch/>
        </p:blipFill>
        <p:spPr>
          <a:xfrm>
            <a:off x="0" y="0"/>
            <a:ext cx="12188825" cy="6856214"/>
          </a:xfrm>
          <a:prstGeom prst="rect">
            <a:avLst/>
          </a:prstGeom>
          <a:noFill/>
          <a:ln>
            <a:noFill/>
          </a:ln>
        </p:spPr>
      </p:pic>
      <p:sp>
        <p:nvSpPr>
          <p:cNvPr id="148" name="Google Shape;148;p1"/>
          <p:cNvSpPr txBox="1"/>
          <p:nvPr>
            <p:ph type="ctrTitle"/>
          </p:nvPr>
        </p:nvSpPr>
        <p:spPr>
          <a:xfrm>
            <a:off x="6553770" y="1041401"/>
            <a:ext cx="4538526" cy="234526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595A5C"/>
              </a:buClr>
              <a:buSzPts val="4000"/>
              <a:buFont typeface="Garamond"/>
              <a:buNone/>
            </a:pPr>
            <a:r>
              <a:rPr b="1" lang="en-US" sz="4000">
                <a:solidFill>
                  <a:srgbClr val="595A5C"/>
                </a:solidFill>
              </a:rPr>
              <a:t>SOUTH FORSYTH GIRLS SELECT LACROSSE</a:t>
            </a:r>
            <a:endParaRPr/>
          </a:p>
        </p:txBody>
      </p:sp>
      <p:sp>
        <p:nvSpPr>
          <p:cNvPr id="149" name="Google Shape;149;p1"/>
          <p:cNvSpPr txBox="1"/>
          <p:nvPr>
            <p:ph idx="1" type="subTitle"/>
          </p:nvPr>
        </p:nvSpPr>
        <p:spPr>
          <a:xfrm>
            <a:off x="6586104" y="3883136"/>
            <a:ext cx="4513252" cy="1933463"/>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SzPts val="3680"/>
              <a:buNone/>
            </a:pPr>
            <a:r>
              <a:rPr b="1" lang="en-US" sz="3200">
                <a:solidFill>
                  <a:srgbClr val="595A5C"/>
                </a:solidFill>
                <a:latin typeface="Garamond"/>
                <a:ea typeface="Garamond"/>
                <a:cs typeface="Garamond"/>
                <a:sym typeface="Garamond"/>
              </a:rPr>
              <a:t>WELCOME PARENTS</a:t>
            </a:r>
            <a:r>
              <a:rPr b="1" lang="en-US" sz="3200">
                <a:solidFill>
                  <a:srgbClr val="595A5C"/>
                </a:solidFill>
              </a:rPr>
              <a:t>!</a:t>
            </a:r>
            <a:endParaRPr/>
          </a:p>
        </p:txBody>
      </p:sp>
      <p:sp>
        <p:nvSpPr>
          <p:cNvPr id="150" name="Google Shape;150;p1"/>
          <p:cNvSpPr/>
          <p:nvPr/>
        </p:nvSpPr>
        <p:spPr>
          <a:xfrm>
            <a:off x="1092644" y="1092200"/>
            <a:ext cx="4976494" cy="4515104"/>
          </a:xfrm>
          <a:prstGeom prst="rect">
            <a:avLst/>
          </a:prstGeom>
          <a:solidFill>
            <a:schemeClr val="lt1"/>
          </a:solidFill>
          <a:ln cap="flat" cmpd="thickThin" w="57150">
            <a:solidFill>
              <a:srgbClr val="7F7F7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aramond"/>
              <a:ea typeface="Garamond"/>
              <a:cs typeface="Garamond"/>
              <a:sym typeface="Garamond"/>
            </a:endParaRPr>
          </a:p>
        </p:txBody>
      </p:sp>
      <p:cxnSp>
        <p:nvCxnSpPr>
          <p:cNvPr id="151" name="Google Shape;151;p1"/>
          <p:cNvCxnSpPr/>
          <p:nvPr/>
        </p:nvCxnSpPr>
        <p:spPr>
          <a:xfrm>
            <a:off x="6553770" y="3522131"/>
            <a:ext cx="4520638" cy="0"/>
          </a:xfrm>
          <a:prstGeom prst="straightConnector1">
            <a:avLst/>
          </a:prstGeom>
          <a:noFill/>
          <a:ln cap="flat" cmpd="sng" w="15875">
            <a:solidFill>
              <a:schemeClr val="accent1"/>
            </a:solidFill>
            <a:prstDash val="solid"/>
            <a:round/>
            <a:headEnd len="sm" w="sm" type="none"/>
            <a:tailEnd len="sm" w="sm" type="none"/>
          </a:ln>
        </p:spPr>
      </p:cxnSp>
      <p:pic>
        <p:nvPicPr>
          <p:cNvPr descr="Logo, company name&#10;&#10;Description automatically generated" id="152" name="Google Shape;152;p1"/>
          <p:cNvPicPr preferRelativeResize="0"/>
          <p:nvPr/>
        </p:nvPicPr>
        <p:blipFill rotWithShape="1">
          <a:blip r:embed="rId4">
            <a:alphaModFix/>
          </a:blip>
          <a:srcRect b="0" l="0" r="0" t="0"/>
          <a:stretch/>
        </p:blipFill>
        <p:spPr>
          <a:xfrm>
            <a:off x="1571446" y="1494153"/>
            <a:ext cx="3867907" cy="386790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
          <p:cNvSpPr txBox="1"/>
          <p:nvPr>
            <p:ph type="title"/>
          </p:nvPr>
        </p:nvSpPr>
        <p:spPr>
          <a:xfrm>
            <a:off x="1295402" y="982132"/>
            <a:ext cx="9601196" cy="123577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262626"/>
              </a:buClr>
              <a:buSzPct val="155240"/>
              <a:buFont typeface="Garamond"/>
              <a:buNone/>
            </a:pPr>
            <a:r>
              <a:rPr b="1" lang="en-US"/>
              <a:t>Mission Statement</a:t>
            </a:r>
            <a:br>
              <a:rPr b="1" lang="en-US"/>
            </a:br>
            <a:endParaRPr b="1" sz="3800">
              <a:solidFill>
                <a:srgbClr val="595A5C"/>
              </a:solidFill>
            </a:endParaRPr>
          </a:p>
        </p:txBody>
      </p:sp>
      <p:sp>
        <p:nvSpPr>
          <p:cNvPr id="158" name="Google Shape;158;p3"/>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120"/>
              </a:spcBef>
              <a:spcAft>
                <a:spcPts val="0"/>
              </a:spcAft>
              <a:buSzPts val="11960"/>
              <a:buNone/>
            </a:pPr>
            <a:r>
              <a:rPr lang="en-US" sz="3300"/>
              <a:t>South Forsyth Girls Select Lacrosse empowers young women to compete relentlessly for personal, academic, and athletic achievements. Through celebration in times of success and support in times of adversity, we embrace the individual goals of each athlete to assure they reach their fullest potential.</a:t>
            </a:r>
            <a:endParaRPr sz="3300"/>
          </a:p>
          <a:p>
            <a:pPr indent="0" lvl="0" marL="0" rtl="0" algn="l">
              <a:lnSpc>
                <a:spcPct val="90000"/>
              </a:lnSpc>
              <a:spcBef>
                <a:spcPts val="1160"/>
              </a:spcBef>
              <a:spcAft>
                <a:spcPts val="0"/>
              </a:spcAft>
              <a:buSzPts val="12880"/>
              <a:buNone/>
            </a:pPr>
            <a:r>
              <a:rPr lang="en-US" sz="12100">
                <a:latin typeface="Garamond"/>
                <a:ea typeface="Garamond"/>
                <a:cs typeface="Garamond"/>
                <a:sym typeface="Garamond"/>
              </a:rPr>
              <a:t>		</a:t>
            </a:r>
            <a:endParaRPr sz="93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279306af11a_0_0"/>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t>Core Values</a:t>
            </a:r>
            <a:endParaRPr/>
          </a:p>
        </p:txBody>
      </p:sp>
      <p:sp>
        <p:nvSpPr>
          <p:cNvPr id="165" name="Google Shape;165;g279306af11a_0_0"/>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2070"/>
              <a:buNone/>
            </a:pPr>
            <a:r>
              <a:rPr lang="en-US" sz="3400"/>
              <a:t>BE INTENTIONAL</a:t>
            </a:r>
            <a:endParaRPr sz="3400"/>
          </a:p>
          <a:p>
            <a:pPr indent="0" lvl="0" marL="0" rtl="0" algn="l">
              <a:lnSpc>
                <a:spcPct val="100000"/>
              </a:lnSpc>
              <a:spcBef>
                <a:spcPts val="600"/>
              </a:spcBef>
              <a:spcAft>
                <a:spcPts val="0"/>
              </a:spcAft>
              <a:buSzPts val="2070"/>
              <a:buNone/>
            </a:pPr>
            <a:r>
              <a:rPr lang="en-US" sz="3400"/>
              <a:t>BE RESILIENT</a:t>
            </a:r>
            <a:endParaRPr sz="3400"/>
          </a:p>
          <a:p>
            <a:pPr indent="0" lvl="0" marL="0" rtl="0" algn="l">
              <a:lnSpc>
                <a:spcPct val="100000"/>
              </a:lnSpc>
              <a:spcBef>
                <a:spcPts val="600"/>
              </a:spcBef>
              <a:spcAft>
                <a:spcPts val="0"/>
              </a:spcAft>
              <a:buSzPts val="2070"/>
              <a:buNone/>
            </a:pPr>
            <a:r>
              <a:rPr lang="en-US" sz="3400"/>
              <a:t>BE DISCIPLINED</a:t>
            </a:r>
            <a:endParaRPr sz="3400"/>
          </a:p>
          <a:p>
            <a:pPr indent="0" lvl="0" marL="0" rtl="0" algn="l">
              <a:lnSpc>
                <a:spcPct val="100000"/>
              </a:lnSpc>
              <a:spcBef>
                <a:spcPts val="600"/>
              </a:spcBef>
              <a:spcAft>
                <a:spcPts val="0"/>
              </a:spcAft>
              <a:buSzPts val="2070"/>
              <a:buNone/>
            </a:pPr>
            <a:r>
              <a:rPr lang="en-US" sz="3400"/>
              <a:t>BE EMPOWERED</a:t>
            </a:r>
            <a:endParaRPr sz="3400"/>
          </a:p>
          <a:p>
            <a:pPr indent="0" lvl="0" marL="0" rtl="0" algn="l">
              <a:lnSpc>
                <a:spcPct val="100000"/>
              </a:lnSpc>
              <a:spcBef>
                <a:spcPts val="600"/>
              </a:spcBef>
              <a:spcAft>
                <a:spcPts val="0"/>
              </a:spcAft>
              <a:buSzPts val="2070"/>
              <a:buNone/>
            </a:pPr>
            <a:r>
              <a:rPr lang="en-US" sz="3400"/>
              <a:t>BE YOU</a:t>
            </a:r>
            <a:endParaRPr sz="3400"/>
          </a:p>
          <a:p>
            <a:pPr indent="0" lvl="0" marL="0" rtl="0" algn="l">
              <a:lnSpc>
                <a:spcPct val="100000"/>
              </a:lnSpc>
              <a:spcBef>
                <a:spcPts val="600"/>
              </a:spcBef>
              <a:spcAft>
                <a:spcPts val="600"/>
              </a:spcAft>
              <a:buSzPts val="2070"/>
              <a:buNone/>
            </a:pPr>
            <a:r>
              <a:t/>
            </a:r>
            <a:endParaRPr sz="3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g294d85f5d85_0_19"/>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SzPct val="45454"/>
              <a:buNone/>
            </a:pPr>
            <a:r>
              <a:rPr lang="en-US"/>
              <a:t>	What is South Forsyth Girls Select Lacrosse?</a:t>
            </a:r>
            <a:endParaRPr/>
          </a:p>
        </p:txBody>
      </p:sp>
      <p:sp>
        <p:nvSpPr>
          <p:cNvPr id="172" name="Google Shape;172;g294d85f5d85_0_19"/>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a:bodyPr>
          <a:lstStyle/>
          <a:p>
            <a:pPr indent="-379095" lvl="0" marL="457200" rtl="0" algn="l">
              <a:lnSpc>
                <a:spcPct val="100000"/>
              </a:lnSpc>
              <a:spcBef>
                <a:spcPts val="360"/>
              </a:spcBef>
              <a:spcAft>
                <a:spcPts val="0"/>
              </a:spcAft>
              <a:buSzPts val="2370"/>
              <a:buChar char="•"/>
            </a:pPr>
            <a:r>
              <a:rPr lang="en-US" sz="2700"/>
              <a:t>How do we define what it means to play with South Forsyth?</a:t>
            </a:r>
            <a:endParaRPr sz="2700"/>
          </a:p>
          <a:p>
            <a:pPr indent="-379094" lvl="1" marL="914400" rtl="0" algn="l">
              <a:lnSpc>
                <a:spcPct val="100000"/>
              </a:lnSpc>
              <a:spcBef>
                <a:spcPts val="0"/>
              </a:spcBef>
              <a:spcAft>
                <a:spcPts val="0"/>
              </a:spcAft>
              <a:buSzPts val="2370"/>
              <a:buChar char="•"/>
            </a:pPr>
            <a:r>
              <a:rPr lang="en-US" sz="2300"/>
              <a:t>We are a dodge first offense with 7+ players that score.</a:t>
            </a:r>
            <a:endParaRPr sz="2300"/>
          </a:p>
          <a:p>
            <a:pPr indent="-379094" lvl="1" marL="914400" rtl="0" algn="l">
              <a:lnSpc>
                <a:spcPct val="100000"/>
              </a:lnSpc>
              <a:spcBef>
                <a:spcPts val="0"/>
              </a:spcBef>
              <a:spcAft>
                <a:spcPts val="0"/>
              </a:spcAft>
              <a:buSzPts val="2370"/>
              <a:buChar char="•"/>
            </a:pPr>
            <a:r>
              <a:rPr lang="en-US" sz="2300"/>
              <a:t>We are a pressure man to man defense that jumps doubles for caused turnovers.</a:t>
            </a:r>
            <a:endParaRPr sz="2300"/>
          </a:p>
          <a:p>
            <a:pPr indent="-379094" lvl="1" marL="914400" rtl="0" algn="l">
              <a:lnSpc>
                <a:spcPct val="100000"/>
              </a:lnSpc>
              <a:spcBef>
                <a:spcPts val="0"/>
              </a:spcBef>
              <a:spcAft>
                <a:spcPts val="0"/>
              </a:spcAft>
              <a:buSzPts val="2370"/>
              <a:buChar char="•"/>
            </a:pPr>
            <a:r>
              <a:rPr lang="en-US" sz="2300"/>
              <a:t>We are fit team that can trap players in the ride.</a:t>
            </a:r>
            <a:endParaRPr sz="2300"/>
          </a:p>
          <a:p>
            <a:pPr indent="-379094" lvl="1" marL="914400" rtl="0" algn="l">
              <a:lnSpc>
                <a:spcPct val="100000"/>
              </a:lnSpc>
              <a:spcBef>
                <a:spcPts val="0"/>
              </a:spcBef>
              <a:spcAft>
                <a:spcPts val="0"/>
              </a:spcAft>
              <a:buSzPts val="2370"/>
              <a:buChar char="•"/>
            </a:pPr>
            <a:r>
              <a:rPr lang="en-US" sz="2300"/>
              <a:t>We are a heads up team that lets the ball do the work in the clear.</a:t>
            </a:r>
            <a:endParaRPr sz="2300"/>
          </a:p>
          <a:p>
            <a:pPr indent="-379095" lvl="0" marL="457200" rtl="0" algn="l">
              <a:lnSpc>
                <a:spcPct val="100000"/>
              </a:lnSpc>
              <a:spcBef>
                <a:spcPts val="0"/>
              </a:spcBef>
              <a:spcAft>
                <a:spcPts val="0"/>
              </a:spcAft>
              <a:buSzPts val="2370"/>
              <a:buChar char="•"/>
            </a:pPr>
            <a:r>
              <a:rPr lang="en-US" sz="2700"/>
              <a:t>Our style of play will set us apart from others!</a:t>
            </a:r>
            <a:endParaRPr sz="2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g294d85f5d85_0_0"/>
          <p:cNvSpPr txBox="1"/>
          <p:nvPr>
            <p:ph type="title"/>
          </p:nvPr>
        </p:nvSpPr>
        <p:spPr>
          <a:xfrm>
            <a:off x="1295402" y="982132"/>
            <a:ext cx="9601200" cy="1303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SzPts val="1800"/>
              <a:buNone/>
            </a:pPr>
            <a:r>
              <a:rPr lang="en-US"/>
              <a:t>Select Team Breakdown - FALL</a:t>
            </a:r>
            <a:endParaRPr/>
          </a:p>
        </p:txBody>
      </p:sp>
      <p:sp>
        <p:nvSpPr>
          <p:cNvPr id="179" name="Google Shape;179;g294d85f5d85_0_0"/>
          <p:cNvSpPr txBox="1"/>
          <p:nvPr>
            <p:ph idx="1" type="body"/>
          </p:nvPr>
        </p:nvSpPr>
        <p:spPr>
          <a:xfrm>
            <a:off x="1295401" y="2556932"/>
            <a:ext cx="9601200" cy="3318900"/>
          </a:xfrm>
          <a:prstGeom prst="rect">
            <a:avLst/>
          </a:prstGeom>
          <a:noFill/>
          <a:ln>
            <a:noFill/>
          </a:ln>
        </p:spPr>
        <p:txBody>
          <a:bodyPr anchorCtr="0" anchor="t" bIns="45700" lIns="91425" spcFirstLastPara="1" rIns="91425" wrap="square" tIns="45700">
            <a:normAutofit fontScale="92500" lnSpcReduction="20000"/>
          </a:bodyPr>
          <a:lstStyle/>
          <a:p>
            <a:pPr indent="-350186" lvl="0" marL="457200" rtl="0" algn="l">
              <a:lnSpc>
                <a:spcPct val="100000"/>
              </a:lnSpc>
              <a:spcBef>
                <a:spcPts val="360"/>
              </a:spcBef>
              <a:spcAft>
                <a:spcPts val="0"/>
              </a:spcAft>
              <a:buSzPct val="86250"/>
              <a:buChar char="•"/>
            </a:pPr>
            <a:r>
              <a:rPr lang="en-US"/>
              <a:t>Practices will be same time as the high school team</a:t>
            </a:r>
            <a:endParaRPr/>
          </a:p>
          <a:p>
            <a:pPr indent="-350186" lvl="1" marL="914400" rtl="0" algn="l">
              <a:lnSpc>
                <a:spcPct val="100000"/>
              </a:lnSpc>
              <a:spcBef>
                <a:spcPts val="0"/>
              </a:spcBef>
              <a:spcAft>
                <a:spcPts val="0"/>
              </a:spcAft>
              <a:buSzPct val="103500"/>
              <a:buChar char="•"/>
            </a:pPr>
            <a:r>
              <a:rPr lang="en-US"/>
              <a:t>6:00-7:30 - Mondays/Wednesdays</a:t>
            </a:r>
            <a:endParaRPr/>
          </a:p>
          <a:p>
            <a:pPr indent="-350186" lvl="0" marL="457200" rtl="0" algn="l">
              <a:lnSpc>
                <a:spcPct val="100000"/>
              </a:lnSpc>
              <a:spcBef>
                <a:spcPts val="0"/>
              </a:spcBef>
              <a:spcAft>
                <a:spcPts val="0"/>
              </a:spcAft>
              <a:buSzPct val="86250"/>
              <a:buChar char="•"/>
            </a:pPr>
            <a:r>
              <a:rPr lang="en-US"/>
              <a:t>Newtown Park</a:t>
            </a:r>
            <a:endParaRPr/>
          </a:p>
          <a:p>
            <a:pPr indent="-350185" lvl="1" marL="914400" rtl="0" algn="l">
              <a:lnSpc>
                <a:spcPct val="100000"/>
              </a:lnSpc>
              <a:spcBef>
                <a:spcPts val="0"/>
              </a:spcBef>
              <a:spcAft>
                <a:spcPts val="0"/>
              </a:spcAft>
              <a:buSzPct val="103500"/>
              <a:buChar char="•"/>
            </a:pPr>
            <a:r>
              <a:rPr lang="en-US"/>
              <a:t>We will play in this league!</a:t>
            </a:r>
            <a:endParaRPr/>
          </a:p>
          <a:p>
            <a:pPr indent="-350185" lvl="2" marL="1371600" rtl="0" algn="l">
              <a:lnSpc>
                <a:spcPct val="100000"/>
              </a:lnSpc>
              <a:spcBef>
                <a:spcPts val="0"/>
              </a:spcBef>
              <a:spcAft>
                <a:spcPts val="0"/>
              </a:spcAft>
              <a:buSzPct val="115000"/>
              <a:buChar char="•"/>
            </a:pPr>
            <a:r>
              <a:rPr lang="en-US"/>
              <a:t>It’s technically a “rec league” because of how many kids are also traveling for club lacrosse</a:t>
            </a:r>
            <a:endParaRPr/>
          </a:p>
          <a:p>
            <a:pPr indent="-350186" lvl="0" marL="457200" rtl="0" algn="l">
              <a:lnSpc>
                <a:spcPct val="100000"/>
              </a:lnSpc>
              <a:spcBef>
                <a:spcPts val="0"/>
              </a:spcBef>
              <a:spcAft>
                <a:spcPts val="0"/>
              </a:spcAft>
              <a:buSzPct val="86250"/>
              <a:buChar char="•"/>
            </a:pPr>
            <a:r>
              <a:rPr lang="en-US"/>
              <a:t>Coaches</a:t>
            </a:r>
            <a:endParaRPr/>
          </a:p>
          <a:p>
            <a:pPr indent="-350185" lvl="1" marL="914400" rtl="0" algn="l">
              <a:lnSpc>
                <a:spcPct val="100000"/>
              </a:lnSpc>
              <a:spcBef>
                <a:spcPts val="0"/>
              </a:spcBef>
              <a:spcAft>
                <a:spcPts val="0"/>
              </a:spcAft>
              <a:buSzPct val="103500"/>
              <a:buChar char="•"/>
            </a:pPr>
            <a:r>
              <a:rPr lang="en-US"/>
              <a:t>7/8 Team - Jenna Kasmarik and Reilly Duerk</a:t>
            </a:r>
            <a:endParaRPr/>
          </a:p>
          <a:p>
            <a:pPr indent="-350185" lvl="1" marL="914400" rtl="0" algn="l">
              <a:lnSpc>
                <a:spcPct val="100000"/>
              </a:lnSpc>
              <a:spcBef>
                <a:spcPts val="0"/>
              </a:spcBef>
              <a:spcAft>
                <a:spcPts val="0"/>
              </a:spcAft>
              <a:buSzPct val="103500"/>
              <a:buChar char="•"/>
            </a:pPr>
            <a:r>
              <a:rPr lang="en-US"/>
              <a:t>5/6 Team - Sara Kinsey and Megan Rippe</a:t>
            </a:r>
            <a:endParaRPr/>
          </a:p>
          <a:p>
            <a:pPr indent="-350185" lvl="1" marL="914400" rtl="0" algn="l">
              <a:lnSpc>
                <a:spcPct val="100000"/>
              </a:lnSpc>
              <a:spcBef>
                <a:spcPts val="0"/>
              </a:spcBef>
              <a:spcAft>
                <a:spcPts val="0"/>
              </a:spcAft>
              <a:buSzPct val="103500"/>
              <a:buChar char="•"/>
            </a:pPr>
            <a:r>
              <a:rPr lang="en-US"/>
              <a:t>South Forsyth High School players will volunteer their time to work with the teams!</a:t>
            </a:r>
            <a:endParaRPr/>
          </a:p>
          <a:p>
            <a:pPr indent="-350185" lvl="0" marL="457200" rtl="0" algn="l">
              <a:lnSpc>
                <a:spcPct val="100000"/>
              </a:lnSpc>
              <a:spcBef>
                <a:spcPts val="0"/>
              </a:spcBef>
              <a:spcAft>
                <a:spcPts val="0"/>
              </a:spcAft>
              <a:buSzPct val="86250"/>
              <a:buChar char="•"/>
            </a:pPr>
            <a:r>
              <a:rPr lang="en-US"/>
              <a:t>Structure</a:t>
            </a:r>
            <a:endParaRPr/>
          </a:p>
          <a:p>
            <a:pPr indent="-350186" lvl="1" marL="914400" rtl="0" algn="l">
              <a:lnSpc>
                <a:spcPct val="100000"/>
              </a:lnSpc>
              <a:spcBef>
                <a:spcPts val="0"/>
              </a:spcBef>
              <a:spcAft>
                <a:spcPts val="0"/>
              </a:spcAft>
              <a:buSzPct val="103500"/>
              <a:buChar char="•"/>
            </a:pPr>
            <a:r>
              <a:rPr lang="en-US"/>
              <a:t>This team will learn the stickwork, offense, defense, transition, ride, etc. that the high school team uses.</a:t>
            </a:r>
            <a:endParaRPr/>
          </a:p>
          <a:p>
            <a:pPr indent="-350186" lvl="2" marL="1371600" rtl="0" algn="l">
              <a:lnSpc>
                <a:spcPct val="100000"/>
              </a:lnSpc>
              <a:spcBef>
                <a:spcPts val="0"/>
              </a:spcBef>
              <a:spcAft>
                <a:spcPts val="0"/>
              </a:spcAft>
              <a:buSzPct val="115000"/>
              <a:buChar char="•"/>
            </a:pPr>
            <a:r>
              <a:rPr lang="en-US"/>
              <a:t>This will allow for a smoother transition for when they reach 9th grade!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595A5C"/>
              </a:buClr>
              <a:buSzPts val="4400"/>
              <a:buFont typeface="Garamond"/>
              <a:buNone/>
            </a:pPr>
            <a:r>
              <a:rPr b="1" lang="en-US">
                <a:solidFill>
                  <a:srgbClr val="595A5C"/>
                </a:solidFill>
              </a:rPr>
              <a:t>2024 FALL SEASON COSTS</a:t>
            </a:r>
            <a:endParaRPr/>
          </a:p>
        </p:txBody>
      </p:sp>
      <p:sp>
        <p:nvSpPr>
          <p:cNvPr id="185" name="Google Shape;185;p11"/>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lnSpcReduction="20000"/>
          </a:bodyPr>
          <a:lstStyle/>
          <a:p>
            <a:pPr indent="-301454" lvl="0" marL="285750" rtl="0" algn="l">
              <a:lnSpc>
                <a:spcPct val="100000"/>
              </a:lnSpc>
              <a:spcBef>
                <a:spcPts val="0"/>
              </a:spcBef>
              <a:spcAft>
                <a:spcPts val="0"/>
              </a:spcAft>
              <a:buClr>
                <a:srgbClr val="1E7ED0"/>
              </a:buClr>
              <a:buSzPts val="3290"/>
              <a:buChar char="•"/>
            </a:pPr>
            <a:r>
              <a:rPr b="1" lang="en-US" sz="2900"/>
              <a:t>PLAYER FEES - $250</a:t>
            </a:r>
            <a:endParaRPr sz="2700"/>
          </a:p>
          <a:p>
            <a:pPr indent="-317980" lvl="1" marL="742950" rtl="0" algn="l">
              <a:lnSpc>
                <a:spcPct val="120000"/>
              </a:lnSpc>
              <a:spcBef>
                <a:spcPts val="600"/>
              </a:spcBef>
              <a:spcAft>
                <a:spcPts val="0"/>
              </a:spcAft>
              <a:buClr>
                <a:srgbClr val="1E7ED0"/>
              </a:buClr>
              <a:buSzPts val="3060"/>
              <a:buChar char="•"/>
            </a:pPr>
            <a:r>
              <a:rPr lang="en-US" sz="2700"/>
              <a:t>COACHES FEES					</a:t>
            </a:r>
            <a:endParaRPr sz="2300"/>
          </a:p>
          <a:p>
            <a:pPr indent="-317980" lvl="1" marL="742950" rtl="0" algn="l">
              <a:lnSpc>
                <a:spcPct val="120000"/>
              </a:lnSpc>
              <a:spcBef>
                <a:spcPts val="0"/>
              </a:spcBef>
              <a:spcAft>
                <a:spcPts val="0"/>
              </a:spcAft>
              <a:buClr>
                <a:srgbClr val="1E7ED0"/>
              </a:buClr>
              <a:buSzPts val="3060"/>
              <a:buChar char="•"/>
            </a:pPr>
            <a:r>
              <a:rPr lang="en-US" sz="2700"/>
              <a:t>PINNIES/GEAR</a:t>
            </a:r>
            <a:endParaRPr sz="2700"/>
          </a:p>
          <a:p>
            <a:pPr indent="-295114" lvl="1" marL="742950" rtl="0" algn="l">
              <a:lnSpc>
                <a:spcPct val="120000"/>
              </a:lnSpc>
              <a:spcBef>
                <a:spcPts val="0"/>
              </a:spcBef>
              <a:spcAft>
                <a:spcPts val="0"/>
              </a:spcAft>
              <a:buSzPts val="2700"/>
              <a:buChar char="•"/>
            </a:pPr>
            <a:r>
              <a:rPr lang="en-US" sz="2700"/>
              <a:t>LEAGUE FEE (Newtown Park)</a:t>
            </a:r>
            <a:endParaRPr sz="2700"/>
          </a:p>
          <a:p>
            <a:pPr indent="-295115" lvl="1" marL="742950" rtl="0" algn="l">
              <a:lnSpc>
                <a:spcPct val="120000"/>
              </a:lnSpc>
              <a:spcBef>
                <a:spcPts val="0"/>
              </a:spcBef>
              <a:spcAft>
                <a:spcPts val="0"/>
              </a:spcAft>
              <a:buSzPts val="2700"/>
              <a:buChar char="•"/>
            </a:pPr>
            <a:r>
              <a:rPr lang="en-US" sz="2700"/>
              <a:t>REFEREES</a:t>
            </a:r>
            <a:endParaRPr sz="2700"/>
          </a:p>
          <a:p>
            <a:pPr indent="-295115" lvl="1" marL="742950" rtl="0" algn="l">
              <a:lnSpc>
                <a:spcPct val="120000"/>
              </a:lnSpc>
              <a:spcBef>
                <a:spcPts val="0"/>
              </a:spcBef>
              <a:spcAft>
                <a:spcPts val="0"/>
              </a:spcAft>
              <a:buSzPts val="2700"/>
              <a:buChar char="•"/>
            </a:pPr>
            <a:r>
              <a:rPr lang="en-US" sz="2700"/>
              <a:t>COUNTY FEE (OUT OF COUNTY FEE)</a:t>
            </a:r>
            <a:endParaRPr sz="2700"/>
          </a:p>
          <a:p>
            <a:pPr indent="0" lvl="0" marL="0" rtl="0" algn="l">
              <a:lnSpc>
                <a:spcPct val="120000"/>
              </a:lnSpc>
              <a:spcBef>
                <a:spcPts val="0"/>
              </a:spcBef>
              <a:spcAft>
                <a:spcPts val="0"/>
              </a:spcAft>
              <a:buSzPts val="2238"/>
              <a:buNone/>
            </a:pPr>
            <a:r>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100000"/>
              </a:lnSpc>
              <a:spcBef>
                <a:spcPts val="0"/>
              </a:spcBef>
              <a:spcAft>
                <a:spcPts val="0"/>
              </a:spcAft>
              <a:buClr>
                <a:srgbClr val="595A5C"/>
              </a:buClr>
              <a:buSzPct val="100000"/>
              <a:buFont typeface="Garamond"/>
              <a:buNone/>
            </a:pPr>
            <a:br>
              <a:rPr b="1" lang="en-US">
                <a:solidFill>
                  <a:srgbClr val="595A5C"/>
                </a:solidFill>
              </a:rPr>
            </a:br>
            <a:r>
              <a:rPr b="1" lang="en-US">
                <a:solidFill>
                  <a:srgbClr val="595A5C"/>
                </a:solidFill>
              </a:rPr>
              <a:t>FOLLOW US ON</a:t>
            </a:r>
            <a:br>
              <a:rPr b="1" lang="en-US">
                <a:solidFill>
                  <a:srgbClr val="595A5C"/>
                </a:solidFill>
              </a:rPr>
            </a:br>
            <a:r>
              <a:rPr b="1" lang="en-US">
                <a:solidFill>
                  <a:srgbClr val="595A5C"/>
                </a:solidFill>
              </a:rPr>
              <a:t>SOCIAL MEDIA</a:t>
            </a:r>
            <a:br>
              <a:rPr b="1" lang="en-US">
                <a:solidFill>
                  <a:srgbClr val="595A5C"/>
                </a:solidFill>
              </a:rPr>
            </a:br>
            <a:endParaRPr b="1">
              <a:solidFill>
                <a:srgbClr val="595A5C"/>
              </a:solidFill>
            </a:endParaRPr>
          </a:p>
        </p:txBody>
      </p:sp>
      <p:sp>
        <p:nvSpPr>
          <p:cNvPr id="191" name="Google Shape;191;p17"/>
          <p:cNvSpPr txBox="1"/>
          <p:nvPr>
            <p:ph idx="1" type="body"/>
          </p:nvPr>
        </p:nvSpPr>
        <p:spPr>
          <a:xfrm>
            <a:off x="1295401" y="2556931"/>
            <a:ext cx="9700548" cy="3658673"/>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Clr>
                <a:srgbClr val="1E7ED0"/>
              </a:buClr>
              <a:buSzPts val="2760"/>
              <a:buChar char="•"/>
            </a:pPr>
            <a:r>
              <a:rPr b="1" lang="en-US">
                <a:solidFill>
                  <a:srgbClr val="595A5C"/>
                </a:solidFill>
              </a:rPr>
              <a:t>WEBSITE		</a:t>
            </a:r>
            <a:r>
              <a:rPr lang="en-US">
                <a:solidFill>
                  <a:srgbClr val="595A5C"/>
                </a:solidFill>
              </a:rPr>
              <a:t>sofogirlslax.com</a:t>
            </a:r>
            <a:endParaRPr>
              <a:solidFill>
                <a:srgbClr val="595A5C"/>
              </a:solidFill>
            </a:endParaRPr>
          </a:p>
          <a:p>
            <a:pPr indent="-285750" lvl="0" marL="285750" rtl="0" algn="l">
              <a:lnSpc>
                <a:spcPct val="100000"/>
              </a:lnSpc>
              <a:spcBef>
                <a:spcPts val="1080"/>
              </a:spcBef>
              <a:spcAft>
                <a:spcPts val="0"/>
              </a:spcAft>
              <a:buClr>
                <a:srgbClr val="1E7ED0"/>
              </a:buClr>
              <a:buSzPts val="2760"/>
              <a:buChar char="•"/>
            </a:pPr>
            <a:r>
              <a:rPr b="1" lang="en-US">
                <a:solidFill>
                  <a:srgbClr val="595A5C"/>
                </a:solidFill>
              </a:rPr>
              <a:t>INSTAGRAM</a:t>
            </a:r>
            <a:r>
              <a:rPr lang="en-US">
                <a:solidFill>
                  <a:srgbClr val="595A5C"/>
                </a:solidFill>
              </a:rPr>
              <a:t> 	sofogirlslax</a:t>
            </a:r>
            <a:endParaRPr>
              <a:solidFill>
                <a:srgbClr val="595A5C"/>
              </a:solidFill>
            </a:endParaRPr>
          </a:p>
          <a:p>
            <a:pPr indent="-285750" lvl="0" marL="285750" rtl="0" algn="l">
              <a:lnSpc>
                <a:spcPct val="100000"/>
              </a:lnSpc>
              <a:spcBef>
                <a:spcPts val="1080"/>
              </a:spcBef>
              <a:spcAft>
                <a:spcPts val="0"/>
              </a:spcAft>
              <a:buClr>
                <a:srgbClr val="1E7ED0"/>
              </a:buClr>
              <a:buSzPts val="2760"/>
              <a:buChar char="•"/>
            </a:pPr>
            <a:r>
              <a:rPr b="1" lang="en-US">
                <a:solidFill>
                  <a:srgbClr val="595A5C"/>
                </a:solidFill>
              </a:rPr>
              <a:t>TWITTER</a:t>
            </a:r>
            <a:r>
              <a:rPr lang="en-US">
                <a:solidFill>
                  <a:srgbClr val="595A5C"/>
                </a:solidFill>
              </a:rPr>
              <a:t> 	     @sofogirlslax</a:t>
            </a:r>
            <a:endParaRPr>
              <a:solidFill>
                <a:srgbClr val="595A5C"/>
              </a:solidFill>
            </a:endParaRPr>
          </a:p>
          <a:p>
            <a:pPr indent="-285750" lvl="0" marL="285750" rtl="0" algn="l">
              <a:lnSpc>
                <a:spcPct val="100000"/>
              </a:lnSpc>
              <a:spcBef>
                <a:spcPts val="1080"/>
              </a:spcBef>
              <a:spcAft>
                <a:spcPts val="0"/>
              </a:spcAft>
              <a:buClr>
                <a:srgbClr val="1E7ED0"/>
              </a:buClr>
              <a:buSzPts val="2760"/>
              <a:buChar char="•"/>
            </a:pPr>
            <a:r>
              <a:rPr b="1" lang="en-US">
                <a:solidFill>
                  <a:srgbClr val="595A5C"/>
                </a:solidFill>
              </a:rPr>
              <a:t>FACEBOOK 	</a:t>
            </a:r>
            <a:r>
              <a:rPr lang="en-US">
                <a:solidFill>
                  <a:srgbClr val="595A5C"/>
                </a:solidFill>
              </a:rPr>
              <a:t>SouthForsyth High School Girls Lacrosse</a:t>
            </a:r>
            <a:endParaRPr/>
          </a:p>
          <a:p>
            <a:pPr indent="0" lvl="0" marL="0" rtl="0" algn="l">
              <a:lnSpc>
                <a:spcPct val="100000"/>
              </a:lnSpc>
              <a:spcBef>
                <a:spcPts val="1080"/>
              </a:spcBef>
              <a:spcAft>
                <a:spcPts val="0"/>
              </a:spcAft>
              <a:buNone/>
            </a:pPr>
            <a:r>
              <a:t/>
            </a:r>
            <a:endParaRPr/>
          </a:p>
          <a:p>
            <a:pPr indent="-110490" lvl="0" marL="285750" rtl="0" algn="l">
              <a:lnSpc>
                <a:spcPct val="100000"/>
              </a:lnSpc>
              <a:spcBef>
                <a:spcPts val="1080"/>
              </a:spcBef>
              <a:spcAft>
                <a:spcPts val="0"/>
              </a:spcAft>
              <a:buClr>
                <a:srgbClr val="1E7ED0"/>
              </a:buClr>
              <a:buSzPts val="2760"/>
              <a:buNone/>
            </a:pPr>
            <a:r>
              <a:t/>
            </a:r>
            <a:endParaRPr b="1">
              <a:solidFill>
                <a:srgbClr val="595A5C"/>
              </a:solidFill>
            </a:endParaRPr>
          </a:p>
        </p:txBody>
      </p:sp>
      <p:sp>
        <p:nvSpPr>
          <p:cNvPr id="192" name="Google Shape;192;p17"/>
          <p:cNvSpPr txBox="1"/>
          <p:nvPr/>
        </p:nvSpPr>
        <p:spPr>
          <a:xfrm>
            <a:off x="-4708187" y="7042826"/>
            <a:ext cx="184731"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Garamond"/>
              <a:ea typeface="Garamond"/>
              <a:cs typeface="Garamond"/>
              <a:sym typeface="Garamond"/>
            </a:endParaRPr>
          </a:p>
        </p:txBody>
      </p:sp>
    </p:spTree>
  </p:cSld>
  <p:clrMapOvr>
    <a:masterClrMapping/>
  </p:clrMapOvr>
</p:sld>
</file>

<file path=ppt/theme/theme1.xml><?xml version="1.0" encoding="utf-8"?>
<a:theme xmlns:a="http://schemas.openxmlformats.org/drawingml/2006/main" xmlns:r="http://schemas.openxmlformats.org/officeDocument/2006/relationships" name="Organic">
  <a:themeElements>
    <a:clrScheme name="Blue Green">
      <a:dk1>
        <a:srgbClr val="000000"/>
      </a:dk1>
      <a:lt1>
        <a:srgbClr val="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2021-01-04T01:19:45Z</dcterms:created>
  <dc:creator>Microsoft Office User</dc:creator>
</cp:coreProperties>
</file>