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304" r:id="rId2"/>
    <p:sldId id="305" r:id="rId3"/>
    <p:sldId id="308" r:id="rId4"/>
    <p:sldId id="310" r:id="rId5"/>
    <p:sldId id="307" r:id="rId6"/>
    <p:sldId id="31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9"/>
    <p:restoredTop sz="85942"/>
  </p:normalViewPr>
  <p:slideViewPr>
    <p:cSldViewPr snapToGrid="0">
      <p:cViewPr varScale="1">
        <p:scale>
          <a:sx n="92" d="100"/>
          <a:sy n="92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Trinity College marine science students Roy and Hayden measuring beach slope using a meter ruler, water bottle and tape measure.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97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38136C-191E-F913-1D22-4E2B20A5B255}"/>
              </a:ext>
            </a:extLst>
          </p:cNvPr>
          <p:cNvSpPr txBox="1"/>
          <p:nvPr/>
        </p:nvSpPr>
        <p:spPr>
          <a:xfrm>
            <a:off x="620303" y="1690062"/>
            <a:ext cx="469894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Investigate sandy coastlines using beach profiles, dune transects and sand sifts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‘’32. Beach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prac</a:t>
            </a:r>
            <a:r>
              <a:rPr lang="en-US" sz="2000" i="1" dirty="0">
                <a:cs typeface="Arial Narrow" panose="020B0604020202020204" pitchFamily="34" charset="0"/>
              </a:rPr>
              <a:t>”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person measuring a line with a tape measure&#10;&#10;Description automatically generated">
            <a:extLst>
              <a:ext uri="{FF2B5EF4-FFF2-40B4-BE49-F238E27FC236}">
                <a16:creationId xmlns:a16="http://schemas.microsoft.com/office/drawing/2014/main" id="{98F7B47B-085D-C69E-1F5A-39E0D6F1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DD77F23C-6A9C-5F82-C756-7D9ED956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5FE5D-B07A-F470-7AC2-606DC375E198}"/>
              </a:ext>
            </a:extLst>
          </p:cNvPr>
          <p:cNvSpPr txBox="1"/>
          <p:nvPr/>
        </p:nvSpPr>
        <p:spPr>
          <a:xfrm>
            <a:off x="9351818" y="1356249"/>
            <a:ext cx="26462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/>
              <a:t>Half fill a water bottle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Add food </a:t>
            </a:r>
            <a:r>
              <a:rPr lang="en-US" sz="2400" dirty="0" err="1"/>
              <a:t>colouring</a:t>
            </a:r>
            <a:endParaRPr lang="en-US" sz="2400" dirty="0"/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Attach to meter ruler using elastic bands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Hold level to the beach </a:t>
            </a:r>
            <a:br>
              <a:rPr lang="en-US" sz="2400" dirty="0"/>
            </a:br>
            <a:r>
              <a:rPr lang="en-US" sz="2400" dirty="0"/>
              <a:t>(start on highest dune).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67073-2200-E9DB-8626-823795634E66}"/>
              </a:ext>
            </a:extLst>
          </p:cNvPr>
          <p:cNvSpPr txBox="1"/>
          <p:nvPr/>
        </p:nvSpPr>
        <p:spPr>
          <a:xfrm>
            <a:off x="9351817" y="238772"/>
            <a:ext cx="2646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Measuring beach slope</a:t>
            </a:r>
          </a:p>
        </p:txBody>
      </p:sp>
    </p:spTree>
    <p:extLst>
      <p:ext uri="{BB962C8B-B14F-4D97-AF65-F5344CB8AC3E}">
        <p14:creationId xmlns:p14="http://schemas.microsoft.com/office/powerpoint/2010/main" val="311434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girls on a beach&#10;&#10;Description automatically generated">
            <a:extLst>
              <a:ext uri="{FF2B5EF4-FFF2-40B4-BE49-F238E27FC236}">
                <a16:creationId xmlns:a16="http://schemas.microsoft.com/office/drawing/2014/main" id="{36120262-9A50-D8F9-323F-730396A46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9"/>
          <a:stretch/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B1E25-A4CB-CB88-5578-7847616289B6}"/>
              </a:ext>
            </a:extLst>
          </p:cNvPr>
          <p:cNvSpPr txBox="1"/>
          <p:nvPr/>
        </p:nvSpPr>
        <p:spPr>
          <a:xfrm>
            <a:off x="9490365" y="538830"/>
            <a:ext cx="23968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5"/>
            </a:pPr>
            <a:r>
              <a:rPr lang="en-US" sz="2400" dirty="0"/>
              <a:t>Measure the distance from the end of the ruler to the sand</a:t>
            </a:r>
          </a:p>
          <a:p>
            <a:pPr marL="457200" indent="-457200">
              <a:buAutoNum type="arabicParenR" startAt="5"/>
            </a:pPr>
            <a:endParaRPr lang="en-US" sz="2400" dirty="0"/>
          </a:p>
          <a:p>
            <a:pPr marL="457200" indent="-457200">
              <a:buAutoNum type="arabicParenR" startAt="5"/>
            </a:pPr>
            <a:r>
              <a:rPr lang="en-US" sz="2400" dirty="0"/>
              <a:t>Record on data sheet</a:t>
            </a:r>
          </a:p>
          <a:p>
            <a:pPr marL="457200" indent="-457200">
              <a:buAutoNum type="arabicParenR" startAt="5"/>
            </a:pPr>
            <a:endParaRPr lang="en-US" sz="2400" dirty="0"/>
          </a:p>
          <a:p>
            <a:pPr marL="457200" indent="-457200">
              <a:buAutoNum type="arabicParenR" startAt="5"/>
            </a:pPr>
            <a:r>
              <a:rPr lang="en-US" sz="2400" dirty="0"/>
              <a:t>Repeat, working your way down the beach</a:t>
            </a:r>
          </a:p>
        </p:txBody>
      </p:sp>
    </p:spTree>
    <p:extLst>
      <p:ext uri="{BB962C8B-B14F-4D97-AF65-F5344CB8AC3E}">
        <p14:creationId xmlns:p14="http://schemas.microsoft.com/office/powerpoint/2010/main" val="3175230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measuring the size of a stick on a beach&#10;&#10;Description automatically generated">
            <a:extLst>
              <a:ext uri="{FF2B5EF4-FFF2-40B4-BE49-F238E27FC236}">
                <a16:creationId xmlns:a16="http://schemas.microsoft.com/office/drawing/2014/main" id="{AF7EE1CC-2415-8480-4B5D-FDB1A83CF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74" b="6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3A9500-C215-8786-A6A0-FA77FFBDE523}"/>
              </a:ext>
            </a:extLst>
          </p:cNvPr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spreadsheet&#10;&#10;Description automatically generated">
            <a:extLst>
              <a:ext uri="{FF2B5EF4-FFF2-40B4-BE49-F238E27FC236}">
                <a16:creationId xmlns:a16="http://schemas.microsoft.com/office/drawing/2014/main" id="{4E087955-724C-FEC8-3087-65DB1D89E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279025"/>
            <a:ext cx="9721273" cy="6299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799800-2437-6442-1429-A9F7DD87F6DC}"/>
              </a:ext>
            </a:extLst>
          </p:cNvPr>
          <p:cNvSpPr txBox="1"/>
          <p:nvPr/>
        </p:nvSpPr>
        <p:spPr>
          <a:xfrm>
            <a:off x="10201563" y="428178"/>
            <a:ext cx="17964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8) Transfer data to excel spreadsheet</a:t>
            </a:r>
          </a:p>
          <a:p>
            <a:endParaRPr lang="en-US" sz="2400" dirty="0"/>
          </a:p>
          <a:p>
            <a:r>
              <a:rPr lang="en-US" sz="2400" dirty="0"/>
              <a:t>9) Make new column (C) using formula pictured left</a:t>
            </a:r>
          </a:p>
          <a:p>
            <a:endParaRPr lang="en-US" sz="2400" dirty="0"/>
          </a:p>
          <a:p>
            <a:r>
              <a:rPr lang="en-US" sz="2400" dirty="0"/>
              <a:t>10) Highlight column A and C</a:t>
            </a:r>
          </a:p>
          <a:p>
            <a:endParaRPr lang="en-US" sz="2400" dirty="0"/>
          </a:p>
          <a:p>
            <a:r>
              <a:rPr lang="en-US" sz="2400" dirty="0"/>
              <a:t>11) Insert Line Graph</a:t>
            </a:r>
          </a:p>
        </p:txBody>
      </p:sp>
    </p:spTree>
    <p:extLst>
      <p:ext uri="{BB962C8B-B14F-4D97-AF65-F5344CB8AC3E}">
        <p14:creationId xmlns:p14="http://schemas.microsoft.com/office/powerpoint/2010/main" val="317828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38136C-191E-F913-1D22-4E2B20A5B255}"/>
              </a:ext>
            </a:extLst>
          </p:cNvPr>
          <p:cNvSpPr txBox="1"/>
          <p:nvPr/>
        </p:nvSpPr>
        <p:spPr>
          <a:xfrm>
            <a:off x="620303" y="1690062"/>
            <a:ext cx="469894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Investigate sandy coastlines using beach profiles, dune transects and sand sifts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‘’32. Beach </a:t>
            </a:r>
            <a:r>
              <a:rPr kumimoji="0" lang="en-US" sz="20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prac</a:t>
            </a:r>
            <a:r>
              <a:rPr lang="en-US" sz="2000" i="1" dirty="0">
                <a:cs typeface="Arial Narrow" panose="020B0604020202020204" pitchFamily="34" charset="0"/>
              </a:rPr>
              <a:t>”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rectangular form with numbers&#10;&#10;Description automatically generated with medium confidence">
            <a:extLst>
              <a:ext uri="{FF2B5EF4-FFF2-40B4-BE49-F238E27FC236}">
                <a16:creationId xmlns:a16="http://schemas.microsoft.com/office/drawing/2014/main" id="{D96CFDC3-3061-CC55-1BED-6FA6AD4FC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09" y="175213"/>
            <a:ext cx="4835236" cy="65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10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4940</TotalTime>
  <Words>167</Words>
  <Application>Microsoft Macintosh PowerPoint</Application>
  <PresentationFormat>Widescreen</PresentationFormat>
  <Paragraphs>37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737</cp:revision>
  <dcterms:created xsi:type="dcterms:W3CDTF">2023-09-23T08:38:28Z</dcterms:created>
  <dcterms:modified xsi:type="dcterms:W3CDTF">2024-04-10T23:54:37Z</dcterms:modified>
</cp:coreProperties>
</file>