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96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/>
    <p:restoredTop sz="90016"/>
  </p:normalViewPr>
  <p:slideViewPr>
    <p:cSldViewPr snapToGrid="0">
      <p:cViewPr varScale="1">
        <p:scale>
          <a:sx n="96" d="100"/>
          <a:sy n="96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newshour</a:t>
            </a:r>
            <a:r>
              <a:rPr lang="en-US" dirty="0"/>
              <a:t>/world/twitter-chat-greatest-threats-u-s-waters-fisheries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7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projectseahorse.org</a:t>
            </a:r>
            <a:r>
              <a:rPr lang="en-US" dirty="0"/>
              <a:t>/limiting-fisheries/</a:t>
            </a:r>
            <a:r>
              <a:rPr lang="en-US" dirty="0" err="1"/>
              <a:t>endbottomtrawling</a:t>
            </a:r>
            <a:r>
              <a:rPr lang="en-US" dirty="0"/>
              <a:t>/acting-on-bottom-trawling/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newshour</a:t>
            </a:r>
            <a:r>
              <a:rPr lang="en-US" dirty="0"/>
              <a:t>/world/twitter-chat-greatest-threats-u-s-waters-fisheries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3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www.treehugger.com</a:t>
            </a:r>
            <a:r>
              <a:rPr lang="en-US" dirty="0"/>
              <a:t>/acid-mine-drainage-5220728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oysterheaven.org</a:t>
            </a:r>
            <a:r>
              <a:rPr lang="en-US" dirty="0"/>
              <a:t>/understanding-eutrophication/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today.tamu.edu</a:t>
            </a:r>
            <a:r>
              <a:rPr lang="en-US" dirty="0"/>
              <a:t>/2020/12/17/rising-sea-levels-drown-coastal-marshes-wetlands/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www.cambridge.org</a:t>
            </a:r>
            <a:r>
              <a:rPr lang="en-US" dirty="0"/>
              <a:t>/core/journals/oryx/article/rural-livelihoods-and-mangrove-degradation-in-southwest-madagascar-lime-production-as-an-emerging-threat/707766F7DCA65A5DAB58F88A7068479C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www.oregonlive.com</a:t>
            </a:r>
            <a:r>
              <a:rPr lang="en-US" dirty="0"/>
              <a:t>/life-and-culture/erry-2018/12/b90cbbd2604531/10-awesome-storm-watching-spot.html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https://www.9news.com.au/national/queensland-weather-huge-waves-and-destructive-tides-see-mass-erosion-at-the-gold-coast/7110208d-78fe-4a1f-8471-78c01c75f3b9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seagrassmeadow.weebly.com</a:t>
            </a:r>
            <a:r>
              <a:rPr lang="en-US" dirty="0"/>
              <a:t>/</a:t>
            </a:r>
            <a:r>
              <a:rPr lang="en-US" dirty="0" err="1"/>
              <a:t>threats.html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www.nbcnews.com</a:t>
            </a:r>
            <a:r>
              <a:rPr lang="en-US" dirty="0"/>
              <a:t>/science/environment/great-barrier-reef-hit-third-major-bleaching-event-five-years-n1166676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witter chat: What are the biggest threats to U.S. waters and marine life?  | PBS NewsHour">
            <a:extLst>
              <a:ext uri="{FF2B5EF4-FFF2-40B4-BE49-F238E27FC236}">
                <a16:creationId xmlns:a16="http://schemas.microsoft.com/office/drawing/2014/main" id="{FB8D7B2E-AE3C-A613-C774-5F7C1DEA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7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F7FEC-B290-75D2-A3C9-1066E855D74B}"/>
              </a:ext>
            </a:extLst>
          </p:cNvPr>
          <p:cNvSpPr txBox="1"/>
          <p:nvPr/>
        </p:nvSpPr>
        <p:spPr>
          <a:xfrm>
            <a:off x="349265" y="2775720"/>
            <a:ext cx="35329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issues affecting selected marine ecosystem, including erosion, eutrophication, overharvesting, runoff, sedimentation,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urbanisation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‘5. Not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aPEELing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0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195127" y="958067"/>
            <a:ext cx="2707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Deep Sea Ecosystems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66711" y="4256345"/>
            <a:ext cx="296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Overfishing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Damaging fishing methods</a:t>
            </a:r>
          </a:p>
        </p:txBody>
      </p:sp>
      <p:pic>
        <p:nvPicPr>
          <p:cNvPr id="10242" name="Picture 2" descr="Acting on bottom trawling - Project Seahorse">
            <a:extLst>
              <a:ext uri="{FF2B5EF4-FFF2-40B4-BE49-F238E27FC236}">
                <a16:creationId xmlns:a16="http://schemas.microsoft.com/office/drawing/2014/main" id="{D5B288EC-A46F-1F60-ACCA-EE5B7334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50" y="0"/>
            <a:ext cx="916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8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witter chat: What are the biggest threats to U.S. waters and marine life?  | PBS NewsHour">
            <a:extLst>
              <a:ext uri="{FF2B5EF4-FFF2-40B4-BE49-F238E27FC236}">
                <a16:creationId xmlns:a16="http://schemas.microsoft.com/office/drawing/2014/main" id="{FB8D7B2E-AE3C-A613-C774-5F7C1DEA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7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F7FEC-B290-75D2-A3C9-1066E855D74B}"/>
              </a:ext>
            </a:extLst>
          </p:cNvPr>
          <p:cNvSpPr txBox="1"/>
          <p:nvPr/>
        </p:nvSpPr>
        <p:spPr>
          <a:xfrm>
            <a:off x="349265" y="2775720"/>
            <a:ext cx="35329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issues affecting selected marine ecosystem, including erosion, eutrophication, overharvesting, runoff, sedimentation,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urbanisation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‘5. Not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aPEELing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9B18F7E7-D6E5-90EB-9ED8-612F6E3FA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54" y="563216"/>
            <a:ext cx="4277861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144115" y="1727454"/>
            <a:ext cx="249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Estuaries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DEC0D8-901E-6034-49DA-E96E9E7B1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/>
          <a:stretch/>
        </p:blipFill>
        <p:spPr bwMode="auto">
          <a:xfrm>
            <a:off x="2635525" y="0"/>
            <a:ext cx="955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-210380" y="376094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Catchment runoff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Changing river flows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Acid soil runoff</a:t>
            </a:r>
          </a:p>
        </p:txBody>
      </p:sp>
    </p:spTree>
    <p:extLst>
      <p:ext uri="{BB962C8B-B14F-4D97-AF65-F5344CB8AC3E}">
        <p14:creationId xmlns:p14="http://schemas.microsoft.com/office/powerpoint/2010/main" val="102896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380483" y="1136694"/>
            <a:ext cx="249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Coastal Lakes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25988" y="409009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Urbanisation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Eutrophication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Sedimentation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Saltwater encroachment</a:t>
            </a:r>
          </a:p>
        </p:txBody>
      </p:sp>
      <p:pic>
        <p:nvPicPr>
          <p:cNvPr id="3074" name="Picture 2" descr="Understanding Eutrophication: What you need to know about this increasingly  common phenomenon - Oyster Heaven">
            <a:extLst>
              <a:ext uri="{FF2B5EF4-FFF2-40B4-BE49-F238E27FC236}">
                <a16:creationId xmlns:a16="http://schemas.microsoft.com/office/drawing/2014/main" id="{E16299FD-F7D9-8C1D-A919-A1E6708FD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-58334" y="1525695"/>
            <a:ext cx="334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Saltmarshes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15081" y="400886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Urbanisation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Sea level rise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Introduced species</a:t>
            </a:r>
          </a:p>
        </p:txBody>
      </p:sp>
      <p:pic>
        <p:nvPicPr>
          <p:cNvPr id="4098" name="Picture 2" descr="Rising Sea Levels Drown Coastal Marshes, Wetlands - Texas A&amp;M Today">
            <a:extLst>
              <a:ext uri="{FF2B5EF4-FFF2-40B4-BE49-F238E27FC236}">
                <a16:creationId xmlns:a16="http://schemas.microsoft.com/office/drawing/2014/main" id="{C40024AD-56A8-A0F5-DD4B-0CA0B9D7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12605"/>
          <a:stretch/>
        </p:blipFill>
        <p:spPr bwMode="auto">
          <a:xfrm>
            <a:off x="2983831" y="0"/>
            <a:ext cx="9208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6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212659" y="942025"/>
            <a:ext cx="2845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Mangroves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27580" y="425634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Urbanisation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Contaminants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Climate change</a:t>
            </a:r>
          </a:p>
        </p:txBody>
      </p:sp>
      <p:pic>
        <p:nvPicPr>
          <p:cNvPr id="5124" name="Picture 4" descr="Rural livelihoods and mangrove degradation in south-west Madagascar: lime  production as an emerging threat | Oryx | Cambridge Core">
            <a:extLst>
              <a:ext uri="{FF2B5EF4-FFF2-40B4-BE49-F238E27FC236}">
                <a16:creationId xmlns:a16="http://schemas.microsoft.com/office/drawing/2014/main" id="{A7E930CB-EF5C-FD3E-5501-6A821E4F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421206" y="942025"/>
            <a:ext cx="249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Rocky Shores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66711" y="425634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Overharvesting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Climate change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(e.g. storm damage)</a:t>
            </a:r>
          </a:p>
        </p:txBody>
      </p:sp>
      <p:pic>
        <p:nvPicPr>
          <p:cNvPr id="6146" name="Picture 2" descr="10 awesome storm watching spots on the Oregon coast - oregonlive.com">
            <a:extLst>
              <a:ext uri="{FF2B5EF4-FFF2-40B4-BE49-F238E27FC236}">
                <a16:creationId xmlns:a16="http://schemas.microsoft.com/office/drawing/2014/main" id="{EF8AED0D-F206-DEE7-BCEE-1E3EB097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0"/>
            <a:ext cx="885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1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260786" y="942025"/>
            <a:ext cx="249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Sand Beaches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-93709" y="4256345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Coastal Erosion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Overdevelopment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Sand budget interference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e.g. dredging</a:t>
            </a:r>
          </a:p>
        </p:txBody>
      </p:sp>
      <p:pic>
        <p:nvPicPr>
          <p:cNvPr id="7172" name="Picture 4" descr="Queensland weather: Huge waves and destructive tides see mass erosion at  the Gold Coast">
            <a:extLst>
              <a:ext uri="{FF2B5EF4-FFF2-40B4-BE49-F238E27FC236}">
                <a16:creationId xmlns:a16="http://schemas.microsoft.com/office/drawing/2014/main" id="{64E1162D-FC5F-20AD-F9C8-37DD73E2D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/>
          <a:stretch/>
        </p:blipFill>
        <p:spPr bwMode="auto">
          <a:xfrm>
            <a:off x="2912616" y="0"/>
            <a:ext cx="9279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9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421206" y="942025"/>
            <a:ext cx="249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Seagrass meadows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66711" y="425634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Sediment runoff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Nutrient runoff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Anchor damage</a:t>
            </a:r>
          </a:p>
        </p:txBody>
      </p:sp>
      <p:pic>
        <p:nvPicPr>
          <p:cNvPr id="8194" name="Picture 2" descr="Threats - created Marcus and Lucca">
            <a:extLst>
              <a:ext uri="{FF2B5EF4-FFF2-40B4-BE49-F238E27FC236}">
                <a16:creationId xmlns:a16="http://schemas.microsoft.com/office/drawing/2014/main" id="{5596DB4C-FA27-DD6E-76A5-12716619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0"/>
            <a:ext cx="9133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3AC5-78D5-AF12-93DD-77A98F55FBE7}"/>
              </a:ext>
            </a:extLst>
          </p:cNvPr>
          <p:cNvSpPr txBox="1"/>
          <p:nvPr/>
        </p:nvSpPr>
        <p:spPr>
          <a:xfrm>
            <a:off x="421206" y="942025"/>
            <a:ext cx="249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Coral Reefs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4645E-0302-41EE-CBBC-BEBB36386719}"/>
              </a:ext>
            </a:extLst>
          </p:cNvPr>
          <p:cNvSpPr txBox="1"/>
          <p:nvPr/>
        </p:nvSpPr>
        <p:spPr>
          <a:xfrm>
            <a:off x="66711" y="4256345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Issues: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Anchor damage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Climate change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Ocean acidification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Overfishing</a:t>
            </a:r>
          </a:p>
        </p:txBody>
      </p:sp>
      <p:pic>
        <p:nvPicPr>
          <p:cNvPr id="9218" name="Picture 2" descr="Great Barrier Reef hit by third major bleaching event in five years">
            <a:extLst>
              <a:ext uri="{FF2B5EF4-FFF2-40B4-BE49-F238E27FC236}">
                <a16:creationId xmlns:a16="http://schemas.microsoft.com/office/drawing/2014/main" id="{E734581F-3073-63AD-D241-34A9DB1DF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3"/>
          <a:stretch/>
        </p:blipFill>
        <p:spPr bwMode="auto">
          <a:xfrm>
            <a:off x="3267111" y="12032"/>
            <a:ext cx="8925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54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6548</TotalTime>
  <Words>343</Words>
  <Application>Microsoft Macintosh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509</cp:revision>
  <dcterms:created xsi:type="dcterms:W3CDTF">2023-09-23T08:38:28Z</dcterms:created>
  <dcterms:modified xsi:type="dcterms:W3CDTF">2024-07-08T03:00:37Z</dcterms:modified>
</cp:coreProperties>
</file>