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6"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C4AC36-69A0-49E6-9B07-1F2C7B25B06B}" v="2" dt="2024-11-19T18:46:23.6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78478" autoAdjust="0"/>
  </p:normalViewPr>
  <p:slideViewPr>
    <p:cSldViewPr snapToGrid="0">
      <p:cViewPr varScale="1">
        <p:scale>
          <a:sx n="86" d="100"/>
          <a:sy n="86" d="100"/>
        </p:scale>
        <p:origin x="90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ata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B5D923-FC96-46F0-A356-DFAF63194649}" type="doc">
      <dgm:prSet loTypeId="urn:microsoft.com/office/officeart/2018/5/layout/IconLeaf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D747C58-F36B-410E-A72D-3F3EDC9D437F}">
      <dgm:prSet/>
      <dgm:spPr/>
      <dgm:t>
        <a:bodyPr/>
        <a:lstStyle/>
        <a:p>
          <a:pPr>
            <a:defRPr cap="all"/>
          </a:pPr>
          <a:r>
            <a:rPr lang="en-US"/>
            <a:t>Collaboration with Public Health and Healthcare Partners</a:t>
          </a:r>
        </a:p>
      </dgm:t>
    </dgm:pt>
    <dgm:pt modelId="{F8BDF7DC-E998-4AE2-802D-7057822121E3}" type="parTrans" cxnId="{FBBB80D4-236B-4B4A-B6E7-94AA9D6783C6}">
      <dgm:prSet/>
      <dgm:spPr/>
      <dgm:t>
        <a:bodyPr/>
        <a:lstStyle/>
        <a:p>
          <a:endParaRPr lang="en-US"/>
        </a:p>
      </dgm:t>
    </dgm:pt>
    <dgm:pt modelId="{815EDA99-9F7F-467C-8AB4-A2EC46B99A15}" type="sibTrans" cxnId="{FBBB80D4-236B-4B4A-B6E7-94AA9D6783C6}">
      <dgm:prSet/>
      <dgm:spPr/>
      <dgm:t>
        <a:bodyPr/>
        <a:lstStyle/>
        <a:p>
          <a:endParaRPr lang="en-US"/>
        </a:p>
      </dgm:t>
    </dgm:pt>
    <dgm:pt modelId="{77131AD5-B360-4B98-8402-1AF60129BF96}">
      <dgm:prSet/>
      <dgm:spPr/>
      <dgm:t>
        <a:bodyPr/>
        <a:lstStyle/>
        <a:p>
          <a:pPr>
            <a:defRPr cap="all"/>
          </a:pPr>
          <a:r>
            <a:rPr lang="en-US"/>
            <a:t>Knowledge, plans, and tools for preparedness, response, and recovery</a:t>
          </a:r>
        </a:p>
      </dgm:t>
    </dgm:pt>
    <dgm:pt modelId="{42A3ACDC-DBB8-4663-8E13-CDDD0DBBCA69}" type="parTrans" cxnId="{778238F8-47B4-426E-8054-1A3418332A98}">
      <dgm:prSet/>
      <dgm:spPr/>
      <dgm:t>
        <a:bodyPr/>
        <a:lstStyle/>
        <a:p>
          <a:endParaRPr lang="en-US"/>
        </a:p>
      </dgm:t>
    </dgm:pt>
    <dgm:pt modelId="{C262F3DB-AC09-497F-A135-EDE1674D9488}" type="sibTrans" cxnId="{778238F8-47B4-426E-8054-1A3418332A98}">
      <dgm:prSet/>
      <dgm:spPr/>
      <dgm:t>
        <a:bodyPr/>
        <a:lstStyle/>
        <a:p>
          <a:endParaRPr lang="en-US"/>
        </a:p>
      </dgm:t>
    </dgm:pt>
    <dgm:pt modelId="{5A196A5C-CBB1-41A1-B6BE-37F4923DD609}" type="pres">
      <dgm:prSet presAssocID="{42B5D923-FC96-46F0-A356-DFAF63194649}" presName="root" presStyleCnt="0">
        <dgm:presLayoutVars>
          <dgm:dir/>
          <dgm:resizeHandles val="exact"/>
        </dgm:presLayoutVars>
      </dgm:prSet>
      <dgm:spPr/>
    </dgm:pt>
    <dgm:pt modelId="{B579F7C3-6032-42CB-95D8-CB6CB1E9556B}" type="pres">
      <dgm:prSet presAssocID="{4D747C58-F36B-410E-A72D-3F3EDC9D437F}" presName="compNode" presStyleCnt="0"/>
      <dgm:spPr/>
    </dgm:pt>
    <dgm:pt modelId="{60B5A181-AF79-40DC-9BE1-F2DAB8D4DAC9}" type="pres">
      <dgm:prSet presAssocID="{4D747C58-F36B-410E-A72D-3F3EDC9D437F}" presName="iconBgRect" presStyleLbl="bgShp" presStyleIdx="0" presStyleCnt="2"/>
      <dgm:spPr>
        <a:prstGeom prst="round2DiagRect">
          <a:avLst>
            <a:gd name="adj1" fmla="val 29727"/>
            <a:gd name="adj2" fmla="val 0"/>
          </a:avLst>
        </a:prstGeom>
      </dgm:spPr>
    </dgm:pt>
    <dgm:pt modelId="{F0AA762D-92A2-4E7D-8597-4381D666F819}" type="pres">
      <dgm:prSet presAssocID="{4D747C58-F36B-410E-A72D-3F3EDC9D437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85FD7225-70D4-454F-93A1-FA16EC542315}" type="pres">
      <dgm:prSet presAssocID="{4D747C58-F36B-410E-A72D-3F3EDC9D437F}" presName="spaceRect" presStyleCnt="0"/>
      <dgm:spPr/>
    </dgm:pt>
    <dgm:pt modelId="{866E54E5-DFD8-4645-8FD1-4733B61D7884}" type="pres">
      <dgm:prSet presAssocID="{4D747C58-F36B-410E-A72D-3F3EDC9D437F}" presName="textRect" presStyleLbl="revTx" presStyleIdx="0" presStyleCnt="2">
        <dgm:presLayoutVars>
          <dgm:chMax val="1"/>
          <dgm:chPref val="1"/>
        </dgm:presLayoutVars>
      </dgm:prSet>
      <dgm:spPr/>
    </dgm:pt>
    <dgm:pt modelId="{DC56394A-558F-4A13-A5F7-0107DE758DFE}" type="pres">
      <dgm:prSet presAssocID="{815EDA99-9F7F-467C-8AB4-A2EC46B99A15}" presName="sibTrans" presStyleCnt="0"/>
      <dgm:spPr/>
    </dgm:pt>
    <dgm:pt modelId="{22ED1D88-1F91-4439-9B43-4C75343A8BEC}" type="pres">
      <dgm:prSet presAssocID="{77131AD5-B360-4B98-8402-1AF60129BF96}" presName="compNode" presStyleCnt="0"/>
      <dgm:spPr/>
    </dgm:pt>
    <dgm:pt modelId="{37FFA90C-A0EF-4903-A391-2F075607986A}" type="pres">
      <dgm:prSet presAssocID="{77131AD5-B360-4B98-8402-1AF60129BF96}" presName="iconBgRect" presStyleLbl="bgShp" presStyleIdx="1" presStyleCnt="2"/>
      <dgm:spPr>
        <a:prstGeom prst="round2DiagRect">
          <a:avLst>
            <a:gd name="adj1" fmla="val 29727"/>
            <a:gd name="adj2" fmla="val 0"/>
          </a:avLst>
        </a:prstGeom>
      </dgm:spPr>
    </dgm:pt>
    <dgm:pt modelId="{EFE6A9AC-3AA7-4DB3-A358-FD3F4212CBC2}" type="pres">
      <dgm:prSet presAssocID="{77131AD5-B360-4B98-8402-1AF60129BF9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efighter"/>
        </a:ext>
      </dgm:extLst>
    </dgm:pt>
    <dgm:pt modelId="{23C7809E-06A9-4B9D-9468-B1B6CE3F9D9A}" type="pres">
      <dgm:prSet presAssocID="{77131AD5-B360-4B98-8402-1AF60129BF96}" presName="spaceRect" presStyleCnt="0"/>
      <dgm:spPr/>
    </dgm:pt>
    <dgm:pt modelId="{634586D1-0D47-4FD0-A3B3-7862BDA60EBC}" type="pres">
      <dgm:prSet presAssocID="{77131AD5-B360-4B98-8402-1AF60129BF96}" presName="textRect" presStyleLbl="revTx" presStyleIdx="1" presStyleCnt="2">
        <dgm:presLayoutVars>
          <dgm:chMax val="1"/>
          <dgm:chPref val="1"/>
        </dgm:presLayoutVars>
      </dgm:prSet>
      <dgm:spPr/>
    </dgm:pt>
  </dgm:ptLst>
  <dgm:cxnLst>
    <dgm:cxn modelId="{06A64420-DADC-4E5D-8DEA-5B63B4B40857}" type="presOf" srcId="{42B5D923-FC96-46F0-A356-DFAF63194649}" destId="{5A196A5C-CBB1-41A1-B6BE-37F4923DD609}" srcOrd="0" destOrd="0" presId="urn:microsoft.com/office/officeart/2018/5/layout/IconLeafLabelList"/>
    <dgm:cxn modelId="{1492E77F-8614-4075-8F16-FB91E3D0645C}" type="presOf" srcId="{4D747C58-F36B-410E-A72D-3F3EDC9D437F}" destId="{866E54E5-DFD8-4645-8FD1-4733B61D7884}" srcOrd="0" destOrd="0" presId="urn:microsoft.com/office/officeart/2018/5/layout/IconLeafLabelList"/>
    <dgm:cxn modelId="{BC023398-02D4-47FD-8CF4-3E39268D2DB9}" type="presOf" srcId="{77131AD5-B360-4B98-8402-1AF60129BF96}" destId="{634586D1-0D47-4FD0-A3B3-7862BDA60EBC}" srcOrd="0" destOrd="0" presId="urn:microsoft.com/office/officeart/2018/5/layout/IconLeafLabelList"/>
    <dgm:cxn modelId="{FBBB80D4-236B-4B4A-B6E7-94AA9D6783C6}" srcId="{42B5D923-FC96-46F0-A356-DFAF63194649}" destId="{4D747C58-F36B-410E-A72D-3F3EDC9D437F}" srcOrd="0" destOrd="0" parTransId="{F8BDF7DC-E998-4AE2-802D-7057822121E3}" sibTransId="{815EDA99-9F7F-467C-8AB4-A2EC46B99A15}"/>
    <dgm:cxn modelId="{778238F8-47B4-426E-8054-1A3418332A98}" srcId="{42B5D923-FC96-46F0-A356-DFAF63194649}" destId="{77131AD5-B360-4B98-8402-1AF60129BF96}" srcOrd="1" destOrd="0" parTransId="{42A3ACDC-DBB8-4663-8E13-CDDD0DBBCA69}" sibTransId="{C262F3DB-AC09-497F-A135-EDE1674D9488}"/>
    <dgm:cxn modelId="{F41C2539-2B5A-4E1E-865B-C87C29A9AEAC}" type="presParOf" srcId="{5A196A5C-CBB1-41A1-B6BE-37F4923DD609}" destId="{B579F7C3-6032-42CB-95D8-CB6CB1E9556B}" srcOrd="0" destOrd="0" presId="urn:microsoft.com/office/officeart/2018/5/layout/IconLeafLabelList"/>
    <dgm:cxn modelId="{91F36A61-F1F9-49DC-9DD5-04A63240C95E}" type="presParOf" srcId="{B579F7C3-6032-42CB-95D8-CB6CB1E9556B}" destId="{60B5A181-AF79-40DC-9BE1-F2DAB8D4DAC9}" srcOrd="0" destOrd="0" presId="urn:microsoft.com/office/officeart/2018/5/layout/IconLeafLabelList"/>
    <dgm:cxn modelId="{B4567F9C-D83B-45FB-892B-32A16D3BD4CB}" type="presParOf" srcId="{B579F7C3-6032-42CB-95D8-CB6CB1E9556B}" destId="{F0AA762D-92A2-4E7D-8597-4381D666F819}" srcOrd="1" destOrd="0" presId="urn:microsoft.com/office/officeart/2018/5/layout/IconLeafLabelList"/>
    <dgm:cxn modelId="{D312474F-5A01-4D43-9472-E62276EE3F4F}" type="presParOf" srcId="{B579F7C3-6032-42CB-95D8-CB6CB1E9556B}" destId="{85FD7225-70D4-454F-93A1-FA16EC542315}" srcOrd="2" destOrd="0" presId="urn:microsoft.com/office/officeart/2018/5/layout/IconLeafLabelList"/>
    <dgm:cxn modelId="{6303E2ED-15F8-4E70-BD9B-6A6A6B4D5663}" type="presParOf" srcId="{B579F7C3-6032-42CB-95D8-CB6CB1E9556B}" destId="{866E54E5-DFD8-4645-8FD1-4733B61D7884}" srcOrd="3" destOrd="0" presId="urn:microsoft.com/office/officeart/2018/5/layout/IconLeafLabelList"/>
    <dgm:cxn modelId="{2BCB5A1D-75C0-4646-B298-5F6F79670FB4}" type="presParOf" srcId="{5A196A5C-CBB1-41A1-B6BE-37F4923DD609}" destId="{DC56394A-558F-4A13-A5F7-0107DE758DFE}" srcOrd="1" destOrd="0" presId="urn:microsoft.com/office/officeart/2018/5/layout/IconLeafLabelList"/>
    <dgm:cxn modelId="{8B522888-D499-470B-804D-930534CFD2F0}" type="presParOf" srcId="{5A196A5C-CBB1-41A1-B6BE-37F4923DD609}" destId="{22ED1D88-1F91-4439-9B43-4C75343A8BEC}" srcOrd="2" destOrd="0" presId="urn:microsoft.com/office/officeart/2018/5/layout/IconLeafLabelList"/>
    <dgm:cxn modelId="{36437531-672A-44F7-8ED0-D8C18B57CD71}" type="presParOf" srcId="{22ED1D88-1F91-4439-9B43-4C75343A8BEC}" destId="{37FFA90C-A0EF-4903-A391-2F075607986A}" srcOrd="0" destOrd="0" presId="urn:microsoft.com/office/officeart/2018/5/layout/IconLeafLabelList"/>
    <dgm:cxn modelId="{49DBEB79-944F-40C0-B69D-8D77959DE170}" type="presParOf" srcId="{22ED1D88-1F91-4439-9B43-4C75343A8BEC}" destId="{EFE6A9AC-3AA7-4DB3-A358-FD3F4212CBC2}" srcOrd="1" destOrd="0" presId="urn:microsoft.com/office/officeart/2018/5/layout/IconLeafLabelList"/>
    <dgm:cxn modelId="{21977D3E-0FF6-49D6-A8B6-8CC2C8B77C3F}" type="presParOf" srcId="{22ED1D88-1F91-4439-9B43-4C75343A8BEC}" destId="{23C7809E-06A9-4B9D-9468-B1B6CE3F9D9A}" srcOrd="2" destOrd="0" presId="urn:microsoft.com/office/officeart/2018/5/layout/IconLeafLabelList"/>
    <dgm:cxn modelId="{E5F90F8A-C778-42A7-86A3-62B37F520526}" type="presParOf" srcId="{22ED1D88-1F91-4439-9B43-4C75343A8BEC}" destId="{634586D1-0D47-4FD0-A3B3-7862BDA60EBC}" srcOrd="3" destOrd="0" presId="urn:microsoft.com/office/officeart/2018/5/layout/IconLeaf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4ABF4E-93F2-4FB4-BFB1-3D229CCFA2A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22CBCF9D-2628-405F-A1CB-4D004DD582E1}">
      <dgm:prSet/>
      <dgm:spPr/>
      <dgm:t>
        <a:bodyPr/>
        <a:lstStyle/>
        <a:p>
          <a:r>
            <a:rPr lang="en-US" b="0" i="0" baseline="0" dirty="0"/>
            <a:t>Monthly meetings for collaboration and idea sharing</a:t>
          </a:r>
          <a:endParaRPr lang="en-US" dirty="0"/>
        </a:p>
      </dgm:t>
    </dgm:pt>
    <dgm:pt modelId="{D82ADBC8-1961-49CC-9559-71F71BC597DF}" type="parTrans" cxnId="{7F909B7F-FDB5-4D2F-A98A-6092B3DA9397}">
      <dgm:prSet/>
      <dgm:spPr/>
      <dgm:t>
        <a:bodyPr/>
        <a:lstStyle/>
        <a:p>
          <a:endParaRPr lang="en-US"/>
        </a:p>
      </dgm:t>
    </dgm:pt>
    <dgm:pt modelId="{43B46143-36AF-4966-929F-D490FEFC02F9}" type="sibTrans" cxnId="{7F909B7F-FDB5-4D2F-A98A-6092B3DA9397}">
      <dgm:prSet/>
      <dgm:spPr/>
      <dgm:t>
        <a:bodyPr/>
        <a:lstStyle/>
        <a:p>
          <a:endParaRPr lang="en-US"/>
        </a:p>
      </dgm:t>
    </dgm:pt>
    <dgm:pt modelId="{3312A70B-DD7B-48FA-A6C2-C394A72EF292}">
      <dgm:prSet/>
      <dgm:spPr/>
      <dgm:t>
        <a:bodyPr/>
        <a:lstStyle/>
        <a:p>
          <a:r>
            <a:rPr lang="en-US" b="0" i="0" baseline="0" dirty="0"/>
            <a:t>Focus on projects &amp; improving public health emergency response</a:t>
          </a:r>
          <a:endParaRPr lang="en-US" dirty="0"/>
        </a:p>
      </dgm:t>
    </dgm:pt>
    <dgm:pt modelId="{B08BEE8A-781A-4C7B-87FF-D7DCDE5B43F9}" type="parTrans" cxnId="{FDD090D6-26DF-47A6-9366-44ACB9616CC8}">
      <dgm:prSet/>
      <dgm:spPr/>
      <dgm:t>
        <a:bodyPr/>
        <a:lstStyle/>
        <a:p>
          <a:endParaRPr lang="en-US"/>
        </a:p>
      </dgm:t>
    </dgm:pt>
    <dgm:pt modelId="{07360AD3-438A-4FAB-B13E-2A89C311823F}" type="sibTrans" cxnId="{FDD090D6-26DF-47A6-9366-44ACB9616CC8}">
      <dgm:prSet/>
      <dgm:spPr/>
      <dgm:t>
        <a:bodyPr/>
        <a:lstStyle/>
        <a:p>
          <a:endParaRPr lang="en-US"/>
        </a:p>
      </dgm:t>
    </dgm:pt>
    <dgm:pt modelId="{23164FC5-E3BB-4CAA-B92F-FD5BA741D9C8}" type="pres">
      <dgm:prSet presAssocID="{3D4ABF4E-93F2-4FB4-BFB1-3D229CCFA2AC}" presName="cycle" presStyleCnt="0">
        <dgm:presLayoutVars>
          <dgm:dir/>
          <dgm:resizeHandles val="exact"/>
        </dgm:presLayoutVars>
      </dgm:prSet>
      <dgm:spPr/>
    </dgm:pt>
    <dgm:pt modelId="{7D48D5D3-23DA-41E3-9EEA-B70384EBC429}" type="pres">
      <dgm:prSet presAssocID="{22CBCF9D-2628-405F-A1CB-4D004DD582E1}" presName="dummy" presStyleCnt="0"/>
      <dgm:spPr/>
    </dgm:pt>
    <dgm:pt modelId="{6F7E0056-D12B-4B4E-8A15-0FC1078D3660}" type="pres">
      <dgm:prSet presAssocID="{22CBCF9D-2628-405F-A1CB-4D004DD582E1}" presName="node" presStyleLbl="revTx" presStyleIdx="0" presStyleCnt="2">
        <dgm:presLayoutVars>
          <dgm:bulletEnabled val="1"/>
        </dgm:presLayoutVars>
      </dgm:prSet>
      <dgm:spPr/>
    </dgm:pt>
    <dgm:pt modelId="{7FA5BF80-8FC9-415E-B73C-26B0B5A003CF}" type="pres">
      <dgm:prSet presAssocID="{43B46143-36AF-4966-929F-D490FEFC02F9}" presName="sibTrans" presStyleLbl="node1" presStyleIdx="0" presStyleCnt="2"/>
      <dgm:spPr/>
    </dgm:pt>
    <dgm:pt modelId="{A5380285-7F45-4A42-855A-958B7EA20BEA}" type="pres">
      <dgm:prSet presAssocID="{3312A70B-DD7B-48FA-A6C2-C394A72EF292}" presName="dummy" presStyleCnt="0"/>
      <dgm:spPr/>
    </dgm:pt>
    <dgm:pt modelId="{FAFE42ED-7F44-4607-B6CD-0907E9321DA3}" type="pres">
      <dgm:prSet presAssocID="{3312A70B-DD7B-48FA-A6C2-C394A72EF292}" presName="node" presStyleLbl="revTx" presStyleIdx="1" presStyleCnt="2" custScaleX="91600" custScaleY="96862" custRadScaleRad="100050" custRadScaleInc="-3006">
        <dgm:presLayoutVars>
          <dgm:bulletEnabled val="1"/>
        </dgm:presLayoutVars>
      </dgm:prSet>
      <dgm:spPr/>
    </dgm:pt>
    <dgm:pt modelId="{8960D625-2772-4A28-AA29-4EB270EEF446}" type="pres">
      <dgm:prSet presAssocID="{07360AD3-438A-4FAB-B13E-2A89C311823F}" presName="sibTrans" presStyleLbl="node1" presStyleIdx="1" presStyleCnt="2"/>
      <dgm:spPr/>
    </dgm:pt>
  </dgm:ptLst>
  <dgm:cxnLst>
    <dgm:cxn modelId="{B080530C-5DC1-489A-8AEC-0CC2FA11BA20}" type="presOf" srcId="{3312A70B-DD7B-48FA-A6C2-C394A72EF292}" destId="{FAFE42ED-7F44-4607-B6CD-0907E9321DA3}" srcOrd="0" destOrd="0" presId="urn:microsoft.com/office/officeart/2005/8/layout/cycle1"/>
    <dgm:cxn modelId="{4EEC455C-CAC9-42D1-B6A2-27AD9B375E58}" type="presOf" srcId="{43B46143-36AF-4966-929F-D490FEFC02F9}" destId="{7FA5BF80-8FC9-415E-B73C-26B0B5A003CF}" srcOrd="0" destOrd="0" presId="urn:microsoft.com/office/officeart/2005/8/layout/cycle1"/>
    <dgm:cxn modelId="{94FAEC53-324C-4C9B-BB92-2A3F2F5D10A5}" type="presOf" srcId="{07360AD3-438A-4FAB-B13E-2A89C311823F}" destId="{8960D625-2772-4A28-AA29-4EB270EEF446}" srcOrd="0" destOrd="0" presId="urn:microsoft.com/office/officeart/2005/8/layout/cycle1"/>
    <dgm:cxn modelId="{3D05A675-A53A-4706-917E-C76AAF85C1F0}" type="presOf" srcId="{3D4ABF4E-93F2-4FB4-BFB1-3D229CCFA2AC}" destId="{23164FC5-E3BB-4CAA-B92F-FD5BA741D9C8}" srcOrd="0" destOrd="0" presId="urn:microsoft.com/office/officeart/2005/8/layout/cycle1"/>
    <dgm:cxn modelId="{7F909B7F-FDB5-4D2F-A98A-6092B3DA9397}" srcId="{3D4ABF4E-93F2-4FB4-BFB1-3D229CCFA2AC}" destId="{22CBCF9D-2628-405F-A1CB-4D004DD582E1}" srcOrd="0" destOrd="0" parTransId="{D82ADBC8-1961-49CC-9559-71F71BC597DF}" sibTransId="{43B46143-36AF-4966-929F-D490FEFC02F9}"/>
    <dgm:cxn modelId="{BB8490C1-E769-4A8B-8E63-4953A420542B}" type="presOf" srcId="{22CBCF9D-2628-405F-A1CB-4D004DD582E1}" destId="{6F7E0056-D12B-4B4E-8A15-0FC1078D3660}" srcOrd="0" destOrd="0" presId="urn:microsoft.com/office/officeart/2005/8/layout/cycle1"/>
    <dgm:cxn modelId="{FDD090D6-26DF-47A6-9366-44ACB9616CC8}" srcId="{3D4ABF4E-93F2-4FB4-BFB1-3D229CCFA2AC}" destId="{3312A70B-DD7B-48FA-A6C2-C394A72EF292}" srcOrd="1" destOrd="0" parTransId="{B08BEE8A-781A-4C7B-87FF-D7DCDE5B43F9}" sibTransId="{07360AD3-438A-4FAB-B13E-2A89C311823F}"/>
    <dgm:cxn modelId="{3A3EBE85-9B3F-4298-8DBB-234AF587E96D}" type="presParOf" srcId="{23164FC5-E3BB-4CAA-B92F-FD5BA741D9C8}" destId="{7D48D5D3-23DA-41E3-9EEA-B70384EBC429}" srcOrd="0" destOrd="0" presId="urn:microsoft.com/office/officeart/2005/8/layout/cycle1"/>
    <dgm:cxn modelId="{48A533EB-0A0C-4250-963B-6F386F64FE15}" type="presParOf" srcId="{23164FC5-E3BB-4CAA-B92F-FD5BA741D9C8}" destId="{6F7E0056-D12B-4B4E-8A15-0FC1078D3660}" srcOrd="1" destOrd="0" presId="urn:microsoft.com/office/officeart/2005/8/layout/cycle1"/>
    <dgm:cxn modelId="{EBEA9510-89E1-4717-88F0-A9C79F0B4DC6}" type="presParOf" srcId="{23164FC5-E3BB-4CAA-B92F-FD5BA741D9C8}" destId="{7FA5BF80-8FC9-415E-B73C-26B0B5A003CF}" srcOrd="2" destOrd="0" presId="urn:microsoft.com/office/officeart/2005/8/layout/cycle1"/>
    <dgm:cxn modelId="{7545AAF1-E337-4755-8797-5055127A8A49}" type="presParOf" srcId="{23164FC5-E3BB-4CAA-B92F-FD5BA741D9C8}" destId="{A5380285-7F45-4A42-855A-958B7EA20BEA}" srcOrd="3" destOrd="0" presId="urn:microsoft.com/office/officeart/2005/8/layout/cycle1"/>
    <dgm:cxn modelId="{BB01E52E-1B4E-4DFB-A8D9-498052647217}" type="presParOf" srcId="{23164FC5-E3BB-4CAA-B92F-FD5BA741D9C8}" destId="{FAFE42ED-7F44-4607-B6CD-0907E9321DA3}" srcOrd="4" destOrd="0" presId="urn:microsoft.com/office/officeart/2005/8/layout/cycle1"/>
    <dgm:cxn modelId="{47BB59D7-FACF-4B16-8C26-F032F2FE5E04}" type="presParOf" srcId="{23164FC5-E3BB-4CAA-B92F-FD5BA741D9C8}" destId="{8960D625-2772-4A28-AA29-4EB270EEF446}" srcOrd="5"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8C23DB-CFFB-48A6-ACDF-B6A2B129EE3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2F25D5A-D8C1-486F-86E1-8CF6A925200D}">
      <dgm:prSet/>
      <dgm:spPr/>
      <dgm:t>
        <a:bodyPr/>
        <a:lstStyle/>
        <a:p>
          <a:r>
            <a:rPr lang="en-US" b="0" i="0" baseline="0" dirty="0"/>
            <a:t>5-year cooperative agreement</a:t>
          </a:r>
          <a:endParaRPr lang="en-US" dirty="0"/>
        </a:p>
      </dgm:t>
    </dgm:pt>
    <dgm:pt modelId="{C0F17BFD-1ABE-424B-A3B8-1EC07E88D17B}" type="parTrans" cxnId="{38F1A5FF-C5F6-47E9-A145-20D79DC57691}">
      <dgm:prSet/>
      <dgm:spPr/>
      <dgm:t>
        <a:bodyPr/>
        <a:lstStyle/>
        <a:p>
          <a:endParaRPr lang="en-US"/>
        </a:p>
      </dgm:t>
    </dgm:pt>
    <dgm:pt modelId="{45544481-5A51-40D7-85F7-57445BABA701}" type="sibTrans" cxnId="{38F1A5FF-C5F6-47E9-A145-20D79DC57691}">
      <dgm:prSet/>
      <dgm:spPr/>
      <dgm:t>
        <a:bodyPr/>
        <a:lstStyle/>
        <a:p>
          <a:endParaRPr lang="en-US"/>
        </a:p>
      </dgm:t>
    </dgm:pt>
    <dgm:pt modelId="{A7BD51B1-0E96-4E25-83B3-75EA04C56647}">
      <dgm:prSet/>
      <dgm:spPr/>
      <dgm:t>
        <a:bodyPr/>
        <a:lstStyle/>
        <a:p>
          <a:r>
            <a:rPr lang="en-US" b="0" i="0" baseline="0" dirty="0"/>
            <a:t>Priorities set by CDC &amp; MDPH</a:t>
          </a:r>
          <a:endParaRPr lang="en-US" dirty="0"/>
        </a:p>
      </dgm:t>
    </dgm:pt>
    <dgm:pt modelId="{6230796A-5F0A-44C9-864C-15291AA8EEAC}" type="parTrans" cxnId="{E362BD2B-817B-46A2-95CC-ED415D03DFD8}">
      <dgm:prSet/>
      <dgm:spPr/>
      <dgm:t>
        <a:bodyPr/>
        <a:lstStyle/>
        <a:p>
          <a:endParaRPr lang="en-US"/>
        </a:p>
      </dgm:t>
    </dgm:pt>
    <dgm:pt modelId="{B737087C-A178-4B91-A9D7-E12F6B39775C}" type="sibTrans" cxnId="{E362BD2B-817B-46A2-95CC-ED415D03DFD8}">
      <dgm:prSet/>
      <dgm:spPr/>
      <dgm:t>
        <a:bodyPr/>
        <a:lstStyle/>
        <a:p>
          <a:endParaRPr lang="en-US"/>
        </a:p>
      </dgm:t>
    </dgm:pt>
    <dgm:pt modelId="{74F1069E-7DDF-47B0-84F8-E4DA21164318}" type="pres">
      <dgm:prSet presAssocID="{978C23DB-CFFB-48A6-ACDF-B6A2B129EE36}" presName="root" presStyleCnt="0">
        <dgm:presLayoutVars>
          <dgm:dir/>
          <dgm:resizeHandles val="exact"/>
        </dgm:presLayoutVars>
      </dgm:prSet>
      <dgm:spPr/>
    </dgm:pt>
    <dgm:pt modelId="{4E69A0B7-9C56-4822-ADCE-6F8D41A4B7B0}" type="pres">
      <dgm:prSet presAssocID="{22F25D5A-D8C1-486F-86E1-8CF6A925200D}" presName="compNode" presStyleCnt="0"/>
      <dgm:spPr/>
    </dgm:pt>
    <dgm:pt modelId="{EBDF6C66-B1E3-4661-95EB-A4EEEA795B99}" type="pres">
      <dgm:prSet presAssocID="{22F25D5A-D8C1-486F-86E1-8CF6A925200D}" presName="bgRect" presStyleLbl="bgShp" presStyleIdx="0" presStyleCnt="2"/>
      <dgm:spPr/>
    </dgm:pt>
    <dgm:pt modelId="{68202809-1DA7-4CFE-A5BF-AC02E2D1322A}" type="pres">
      <dgm:prSet presAssocID="{22F25D5A-D8C1-486F-86E1-8CF6A925200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ers"/>
        </a:ext>
      </dgm:extLst>
    </dgm:pt>
    <dgm:pt modelId="{58B42449-F211-4427-A7EA-670E94BF8399}" type="pres">
      <dgm:prSet presAssocID="{22F25D5A-D8C1-486F-86E1-8CF6A925200D}" presName="spaceRect" presStyleCnt="0"/>
      <dgm:spPr/>
    </dgm:pt>
    <dgm:pt modelId="{01EB5AE9-ABC4-4CDF-8C85-DEAF0E253DDF}" type="pres">
      <dgm:prSet presAssocID="{22F25D5A-D8C1-486F-86E1-8CF6A925200D}" presName="parTx" presStyleLbl="revTx" presStyleIdx="0" presStyleCnt="2" custScaleX="105602">
        <dgm:presLayoutVars>
          <dgm:chMax val="0"/>
          <dgm:chPref val="0"/>
        </dgm:presLayoutVars>
      </dgm:prSet>
      <dgm:spPr/>
    </dgm:pt>
    <dgm:pt modelId="{6E28E5E0-80BA-4DC5-921D-49C5ECD84023}" type="pres">
      <dgm:prSet presAssocID="{45544481-5A51-40D7-85F7-57445BABA701}" presName="sibTrans" presStyleCnt="0"/>
      <dgm:spPr/>
    </dgm:pt>
    <dgm:pt modelId="{4BE413A2-6FF9-4474-9631-738521EF97DA}" type="pres">
      <dgm:prSet presAssocID="{A7BD51B1-0E96-4E25-83B3-75EA04C56647}" presName="compNode" presStyleCnt="0"/>
      <dgm:spPr/>
    </dgm:pt>
    <dgm:pt modelId="{1EE5527C-CA96-48C6-B13E-9F6F14862C9E}" type="pres">
      <dgm:prSet presAssocID="{A7BD51B1-0E96-4E25-83B3-75EA04C56647}" presName="bgRect" presStyleLbl="bgShp" presStyleIdx="1" presStyleCnt="2"/>
      <dgm:spPr/>
    </dgm:pt>
    <dgm:pt modelId="{897CDA55-BAC6-41BB-A1C1-FA45BA0E1705}" type="pres">
      <dgm:prSet presAssocID="{A7BD51B1-0E96-4E25-83B3-75EA04C5664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C79D5C53-25A2-493A-B4D7-1050BE0F48B6}" type="pres">
      <dgm:prSet presAssocID="{A7BD51B1-0E96-4E25-83B3-75EA04C56647}" presName="spaceRect" presStyleCnt="0"/>
      <dgm:spPr/>
    </dgm:pt>
    <dgm:pt modelId="{A5CA85D6-0EA0-49B2-AB04-9B40B7463215}" type="pres">
      <dgm:prSet presAssocID="{A7BD51B1-0E96-4E25-83B3-75EA04C56647}" presName="parTx" presStyleLbl="revTx" presStyleIdx="1" presStyleCnt="2" custScaleX="105751">
        <dgm:presLayoutVars>
          <dgm:chMax val="0"/>
          <dgm:chPref val="0"/>
        </dgm:presLayoutVars>
      </dgm:prSet>
      <dgm:spPr/>
    </dgm:pt>
  </dgm:ptLst>
  <dgm:cxnLst>
    <dgm:cxn modelId="{5ED6810B-1185-4560-9580-AEE93F20CF37}" type="presOf" srcId="{978C23DB-CFFB-48A6-ACDF-B6A2B129EE36}" destId="{74F1069E-7DDF-47B0-84F8-E4DA21164318}" srcOrd="0" destOrd="0" presId="urn:microsoft.com/office/officeart/2018/2/layout/IconVerticalSolidList"/>
    <dgm:cxn modelId="{E362BD2B-817B-46A2-95CC-ED415D03DFD8}" srcId="{978C23DB-CFFB-48A6-ACDF-B6A2B129EE36}" destId="{A7BD51B1-0E96-4E25-83B3-75EA04C56647}" srcOrd="1" destOrd="0" parTransId="{6230796A-5F0A-44C9-864C-15291AA8EEAC}" sibTransId="{B737087C-A178-4B91-A9D7-E12F6B39775C}"/>
    <dgm:cxn modelId="{80044144-A97D-40CF-AA4A-25A2FBD8882F}" type="presOf" srcId="{22F25D5A-D8C1-486F-86E1-8CF6A925200D}" destId="{01EB5AE9-ABC4-4CDF-8C85-DEAF0E253DDF}" srcOrd="0" destOrd="0" presId="urn:microsoft.com/office/officeart/2018/2/layout/IconVerticalSolidList"/>
    <dgm:cxn modelId="{34A72DBB-2F93-414E-A24B-F7F050947C86}" type="presOf" srcId="{A7BD51B1-0E96-4E25-83B3-75EA04C56647}" destId="{A5CA85D6-0EA0-49B2-AB04-9B40B7463215}" srcOrd="0" destOrd="0" presId="urn:microsoft.com/office/officeart/2018/2/layout/IconVerticalSolidList"/>
    <dgm:cxn modelId="{38F1A5FF-C5F6-47E9-A145-20D79DC57691}" srcId="{978C23DB-CFFB-48A6-ACDF-B6A2B129EE36}" destId="{22F25D5A-D8C1-486F-86E1-8CF6A925200D}" srcOrd="0" destOrd="0" parTransId="{C0F17BFD-1ABE-424B-A3B8-1EC07E88D17B}" sibTransId="{45544481-5A51-40D7-85F7-57445BABA701}"/>
    <dgm:cxn modelId="{D4C49852-28BE-47C7-8BD8-BFAC7834CB4E}" type="presParOf" srcId="{74F1069E-7DDF-47B0-84F8-E4DA21164318}" destId="{4E69A0B7-9C56-4822-ADCE-6F8D41A4B7B0}" srcOrd="0" destOrd="0" presId="urn:microsoft.com/office/officeart/2018/2/layout/IconVerticalSolidList"/>
    <dgm:cxn modelId="{5FA2010B-6A93-48E2-85EB-B80104412CF6}" type="presParOf" srcId="{4E69A0B7-9C56-4822-ADCE-6F8D41A4B7B0}" destId="{EBDF6C66-B1E3-4661-95EB-A4EEEA795B99}" srcOrd="0" destOrd="0" presId="urn:microsoft.com/office/officeart/2018/2/layout/IconVerticalSolidList"/>
    <dgm:cxn modelId="{0316191D-AFF0-4A88-A31F-B2ABF837B5D0}" type="presParOf" srcId="{4E69A0B7-9C56-4822-ADCE-6F8D41A4B7B0}" destId="{68202809-1DA7-4CFE-A5BF-AC02E2D1322A}" srcOrd="1" destOrd="0" presId="urn:microsoft.com/office/officeart/2018/2/layout/IconVerticalSolidList"/>
    <dgm:cxn modelId="{713B16CD-9562-4F81-BDC9-18CBF7C9B1D8}" type="presParOf" srcId="{4E69A0B7-9C56-4822-ADCE-6F8D41A4B7B0}" destId="{58B42449-F211-4427-A7EA-670E94BF8399}" srcOrd="2" destOrd="0" presId="urn:microsoft.com/office/officeart/2018/2/layout/IconVerticalSolidList"/>
    <dgm:cxn modelId="{B36E710F-B1AE-46EF-897C-9DBA4DE9A5BA}" type="presParOf" srcId="{4E69A0B7-9C56-4822-ADCE-6F8D41A4B7B0}" destId="{01EB5AE9-ABC4-4CDF-8C85-DEAF0E253DDF}" srcOrd="3" destOrd="0" presId="urn:microsoft.com/office/officeart/2018/2/layout/IconVerticalSolidList"/>
    <dgm:cxn modelId="{295F4D60-FAB5-4813-BAA5-396299EC5264}" type="presParOf" srcId="{74F1069E-7DDF-47B0-84F8-E4DA21164318}" destId="{6E28E5E0-80BA-4DC5-921D-49C5ECD84023}" srcOrd="1" destOrd="0" presId="urn:microsoft.com/office/officeart/2018/2/layout/IconVerticalSolidList"/>
    <dgm:cxn modelId="{A1CA1A9F-C879-45B2-901F-44B90A3F88CA}" type="presParOf" srcId="{74F1069E-7DDF-47B0-84F8-E4DA21164318}" destId="{4BE413A2-6FF9-4474-9631-738521EF97DA}" srcOrd="2" destOrd="0" presId="urn:microsoft.com/office/officeart/2018/2/layout/IconVerticalSolidList"/>
    <dgm:cxn modelId="{6ADAE865-DE59-400C-AE37-A3E24ADF3F93}" type="presParOf" srcId="{4BE413A2-6FF9-4474-9631-738521EF97DA}" destId="{1EE5527C-CA96-48C6-B13E-9F6F14862C9E}" srcOrd="0" destOrd="0" presId="urn:microsoft.com/office/officeart/2018/2/layout/IconVerticalSolidList"/>
    <dgm:cxn modelId="{9A61AE7D-D0D4-4581-B751-8AFE64BB54D1}" type="presParOf" srcId="{4BE413A2-6FF9-4474-9631-738521EF97DA}" destId="{897CDA55-BAC6-41BB-A1C1-FA45BA0E1705}" srcOrd="1" destOrd="0" presId="urn:microsoft.com/office/officeart/2018/2/layout/IconVerticalSolidList"/>
    <dgm:cxn modelId="{8614B9B6-A075-4AB4-B464-AE6F505CB6DF}" type="presParOf" srcId="{4BE413A2-6FF9-4474-9631-738521EF97DA}" destId="{C79D5C53-25A2-493A-B4D7-1050BE0F48B6}" srcOrd="2" destOrd="0" presId="urn:microsoft.com/office/officeart/2018/2/layout/IconVerticalSolidList"/>
    <dgm:cxn modelId="{0B5CC5D1-7BE8-408F-9456-86E38373F21A}" type="presParOf" srcId="{4BE413A2-6FF9-4474-9631-738521EF97DA}" destId="{A5CA85D6-0EA0-49B2-AB04-9B40B7463215}"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D6C6CF-0C84-4E53-99EA-F962ED54A15D}"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34BE6C66-97E2-4920-9C16-3B7F103923E7}">
      <dgm:prSet/>
      <dgm:spPr/>
      <dgm:t>
        <a:bodyPr/>
        <a:lstStyle/>
        <a:p>
          <a:r>
            <a:rPr lang="en-US" b="0" i="0" baseline="0" dirty="0"/>
            <a:t>Understanding roles and responsibilities in emergencies</a:t>
          </a:r>
          <a:endParaRPr lang="en-US" dirty="0"/>
        </a:p>
      </dgm:t>
    </dgm:pt>
    <dgm:pt modelId="{55E72153-9163-4C42-A150-19041A31ABB9}" type="parTrans" cxnId="{F15BF5A9-0FB5-40D0-9033-F6C26234D818}">
      <dgm:prSet/>
      <dgm:spPr/>
      <dgm:t>
        <a:bodyPr/>
        <a:lstStyle/>
        <a:p>
          <a:endParaRPr lang="en-US"/>
        </a:p>
      </dgm:t>
    </dgm:pt>
    <dgm:pt modelId="{77A5D709-36E1-4DF6-918D-CD50CCFE20EF}" type="sibTrans" cxnId="{F15BF5A9-0FB5-40D0-9033-F6C26234D818}">
      <dgm:prSet/>
      <dgm:spPr/>
      <dgm:t>
        <a:bodyPr/>
        <a:lstStyle/>
        <a:p>
          <a:endParaRPr lang="en-US"/>
        </a:p>
      </dgm:t>
    </dgm:pt>
    <dgm:pt modelId="{ADA8D1E4-8E37-4AA8-B278-F199E433352F}">
      <dgm:prSet/>
      <dgm:spPr/>
      <dgm:t>
        <a:bodyPr/>
        <a:lstStyle/>
        <a:p>
          <a:r>
            <a:rPr lang="en-US" b="0" i="0" baseline="0" dirty="0"/>
            <a:t>Framework development for public health roles, activities, and responsibilities</a:t>
          </a:r>
          <a:endParaRPr lang="en-US" dirty="0"/>
        </a:p>
      </dgm:t>
    </dgm:pt>
    <dgm:pt modelId="{442F1FCD-A1FA-4A9F-9D02-A736FAE668C3}" type="parTrans" cxnId="{FA20F851-EC62-4A31-8E55-3C41DB5FB7FB}">
      <dgm:prSet/>
      <dgm:spPr/>
      <dgm:t>
        <a:bodyPr/>
        <a:lstStyle/>
        <a:p>
          <a:endParaRPr lang="en-US"/>
        </a:p>
      </dgm:t>
    </dgm:pt>
    <dgm:pt modelId="{DAF8D6C6-4891-4FFD-A4AB-726DB18483E7}" type="sibTrans" cxnId="{FA20F851-EC62-4A31-8E55-3C41DB5FB7FB}">
      <dgm:prSet/>
      <dgm:spPr/>
      <dgm:t>
        <a:bodyPr/>
        <a:lstStyle/>
        <a:p>
          <a:endParaRPr lang="en-US"/>
        </a:p>
      </dgm:t>
    </dgm:pt>
    <dgm:pt modelId="{FFB166DC-237B-4BAC-8936-49C487AF3C64}">
      <dgm:prSet/>
      <dgm:spPr/>
      <dgm:t>
        <a:bodyPr/>
        <a:lstStyle/>
        <a:p>
          <a:r>
            <a:rPr lang="en-US" b="0" i="0" baseline="0" dirty="0"/>
            <a:t>Feedback collection and framework refinement</a:t>
          </a:r>
          <a:endParaRPr lang="en-US" dirty="0"/>
        </a:p>
      </dgm:t>
    </dgm:pt>
    <dgm:pt modelId="{DC35F5F9-0610-46E8-B916-49570B5D8E16}" type="parTrans" cxnId="{BFD7946B-347A-494A-9AC0-98F2F9D0A6DF}">
      <dgm:prSet/>
      <dgm:spPr/>
      <dgm:t>
        <a:bodyPr/>
        <a:lstStyle/>
        <a:p>
          <a:endParaRPr lang="en-US"/>
        </a:p>
      </dgm:t>
    </dgm:pt>
    <dgm:pt modelId="{2A881543-52F4-459A-A154-0243A510730D}" type="sibTrans" cxnId="{BFD7946B-347A-494A-9AC0-98F2F9D0A6DF}">
      <dgm:prSet/>
      <dgm:spPr/>
      <dgm:t>
        <a:bodyPr/>
        <a:lstStyle/>
        <a:p>
          <a:endParaRPr lang="en-US"/>
        </a:p>
      </dgm:t>
    </dgm:pt>
    <dgm:pt modelId="{63ECFE7E-FD1E-40E2-808E-2DDAC5495F9C}">
      <dgm:prSet/>
      <dgm:spPr/>
      <dgm:t>
        <a:bodyPr/>
        <a:lstStyle/>
        <a:p>
          <a:r>
            <a:rPr lang="en-US" b="0" i="0" baseline="0" dirty="0"/>
            <a:t>Training needs assessment</a:t>
          </a:r>
          <a:endParaRPr lang="en-US" dirty="0"/>
        </a:p>
      </dgm:t>
    </dgm:pt>
    <dgm:pt modelId="{57A30E52-C110-4F01-87E4-56B20ABFA939}" type="parTrans" cxnId="{D338BF1B-1ED9-40BC-93AC-C7A54C3B979D}">
      <dgm:prSet/>
      <dgm:spPr/>
      <dgm:t>
        <a:bodyPr/>
        <a:lstStyle/>
        <a:p>
          <a:endParaRPr lang="en-US"/>
        </a:p>
      </dgm:t>
    </dgm:pt>
    <dgm:pt modelId="{DF3C5212-3161-40F4-9566-09C3BEF57F21}" type="sibTrans" cxnId="{D338BF1B-1ED9-40BC-93AC-C7A54C3B979D}">
      <dgm:prSet/>
      <dgm:spPr/>
      <dgm:t>
        <a:bodyPr/>
        <a:lstStyle/>
        <a:p>
          <a:endParaRPr lang="en-US"/>
        </a:p>
      </dgm:t>
    </dgm:pt>
    <dgm:pt modelId="{C5BB9453-A5A9-43ED-A219-AE44F696CBCF}">
      <dgm:prSet/>
      <dgm:spPr/>
      <dgm:t>
        <a:bodyPr/>
        <a:lstStyle/>
        <a:p>
          <a:r>
            <a:rPr lang="en-US" b="0" i="0" baseline="0" dirty="0"/>
            <a:t>Review and update emergency plans</a:t>
          </a:r>
          <a:endParaRPr lang="en-US" dirty="0"/>
        </a:p>
      </dgm:t>
    </dgm:pt>
    <dgm:pt modelId="{7A99E98D-AE46-4E58-BD73-7EDD0613B73A}" type="parTrans" cxnId="{24E5418C-6273-4748-B676-497A7C157549}">
      <dgm:prSet/>
      <dgm:spPr/>
      <dgm:t>
        <a:bodyPr/>
        <a:lstStyle/>
        <a:p>
          <a:endParaRPr lang="en-US"/>
        </a:p>
      </dgm:t>
    </dgm:pt>
    <dgm:pt modelId="{C9224184-BC0A-4714-A833-52F45E2C577C}" type="sibTrans" cxnId="{24E5418C-6273-4748-B676-497A7C157549}">
      <dgm:prSet/>
      <dgm:spPr/>
      <dgm:t>
        <a:bodyPr/>
        <a:lstStyle/>
        <a:p>
          <a:endParaRPr lang="en-US"/>
        </a:p>
      </dgm:t>
    </dgm:pt>
    <dgm:pt modelId="{462E9BDA-6621-46D6-B05D-FB39E1666EED}" type="pres">
      <dgm:prSet presAssocID="{4BD6C6CF-0C84-4E53-99EA-F962ED54A15D}" presName="outerComposite" presStyleCnt="0">
        <dgm:presLayoutVars>
          <dgm:chMax val="5"/>
          <dgm:dir/>
          <dgm:resizeHandles val="exact"/>
        </dgm:presLayoutVars>
      </dgm:prSet>
      <dgm:spPr/>
    </dgm:pt>
    <dgm:pt modelId="{24F5F523-4D8A-4BAF-B118-DA5EE18B5450}" type="pres">
      <dgm:prSet presAssocID="{4BD6C6CF-0C84-4E53-99EA-F962ED54A15D}" presName="dummyMaxCanvas" presStyleCnt="0">
        <dgm:presLayoutVars/>
      </dgm:prSet>
      <dgm:spPr/>
    </dgm:pt>
    <dgm:pt modelId="{FC183A59-212D-44ED-96C8-908B14900503}" type="pres">
      <dgm:prSet presAssocID="{4BD6C6CF-0C84-4E53-99EA-F962ED54A15D}" presName="FiveNodes_1" presStyleLbl="node1" presStyleIdx="0" presStyleCnt="5">
        <dgm:presLayoutVars>
          <dgm:bulletEnabled val="1"/>
        </dgm:presLayoutVars>
      </dgm:prSet>
      <dgm:spPr/>
    </dgm:pt>
    <dgm:pt modelId="{34CD22FE-DD36-4DC4-9563-FBA5FAD5ADBC}" type="pres">
      <dgm:prSet presAssocID="{4BD6C6CF-0C84-4E53-99EA-F962ED54A15D}" presName="FiveNodes_2" presStyleLbl="node1" presStyleIdx="1" presStyleCnt="5">
        <dgm:presLayoutVars>
          <dgm:bulletEnabled val="1"/>
        </dgm:presLayoutVars>
      </dgm:prSet>
      <dgm:spPr/>
    </dgm:pt>
    <dgm:pt modelId="{BBC27D23-7E99-48F4-A112-0808E57C5764}" type="pres">
      <dgm:prSet presAssocID="{4BD6C6CF-0C84-4E53-99EA-F962ED54A15D}" presName="FiveNodes_3" presStyleLbl="node1" presStyleIdx="2" presStyleCnt="5">
        <dgm:presLayoutVars>
          <dgm:bulletEnabled val="1"/>
        </dgm:presLayoutVars>
      </dgm:prSet>
      <dgm:spPr/>
    </dgm:pt>
    <dgm:pt modelId="{08E089C8-F5AB-4FB4-B9FD-1A9275A17365}" type="pres">
      <dgm:prSet presAssocID="{4BD6C6CF-0C84-4E53-99EA-F962ED54A15D}" presName="FiveNodes_4" presStyleLbl="node1" presStyleIdx="3" presStyleCnt="5">
        <dgm:presLayoutVars>
          <dgm:bulletEnabled val="1"/>
        </dgm:presLayoutVars>
      </dgm:prSet>
      <dgm:spPr/>
    </dgm:pt>
    <dgm:pt modelId="{99F81052-F667-4AC1-95AD-9EEC54830911}" type="pres">
      <dgm:prSet presAssocID="{4BD6C6CF-0C84-4E53-99EA-F962ED54A15D}" presName="FiveNodes_5" presStyleLbl="node1" presStyleIdx="4" presStyleCnt="5">
        <dgm:presLayoutVars>
          <dgm:bulletEnabled val="1"/>
        </dgm:presLayoutVars>
      </dgm:prSet>
      <dgm:spPr/>
    </dgm:pt>
    <dgm:pt modelId="{F8CA7B2E-6EA1-4437-B14B-DC11B27BEA0A}" type="pres">
      <dgm:prSet presAssocID="{4BD6C6CF-0C84-4E53-99EA-F962ED54A15D}" presName="FiveConn_1-2" presStyleLbl="fgAccFollowNode1" presStyleIdx="0" presStyleCnt="4">
        <dgm:presLayoutVars>
          <dgm:bulletEnabled val="1"/>
        </dgm:presLayoutVars>
      </dgm:prSet>
      <dgm:spPr/>
    </dgm:pt>
    <dgm:pt modelId="{970510C4-7E52-4CA2-AF54-B7E21DA74067}" type="pres">
      <dgm:prSet presAssocID="{4BD6C6CF-0C84-4E53-99EA-F962ED54A15D}" presName="FiveConn_2-3" presStyleLbl="fgAccFollowNode1" presStyleIdx="1" presStyleCnt="4">
        <dgm:presLayoutVars>
          <dgm:bulletEnabled val="1"/>
        </dgm:presLayoutVars>
      </dgm:prSet>
      <dgm:spPr/>
    </dgm:pt>
    <dgm:pt modelId="{6F288DEF-FB6B-4104-94C3-8C7040345D46}" type="pres">
      <dgm:prSet presAssocID="{4BD6C6CF-0C84-4E53-99EA-F962ED54A15D}" presName="FiveConn_3-4" presStyleLbl="fgAccFollowNode1" presStyleIdx="2" presStyleCnt="4">
        <dgm:presLayoutVars>
          <dgm:bulletEnabled val="1"/>
        </dgm:presLayoutVars>
      </dgm:prSet>
      <dgm:spPr/>
    </dgm:pt>
    <dgm:pt modelId="{E9C2B803-B8D1-4BD5-B968-8348DDB0F598}" type="pres">
      <dgm:prSet presAssocID="{4BD6C6CF-0C84-4E53-99EA-F962ED54A15D}" presName="FiveConn_4-5" presStyleLbl="fgAccFollowNode1" presStyleIdx="3" presStyleCnt="4">
        <dgm:presLayoutVars>
          <dgm:bulletEnabled val="1"/>
        </dgm:presLayoutVars>
      </dgm:prSet>
      <dgm:spPr/>
    </dgm:pt>
    <dgm:pt modelId="{143E15A7-47D5-4876-80BA-CDAC80D6F49C}" type="pres">
      <dgm:prSet presAssocID="{4BD6C6CF-0C84-4E53-99EA-F962ED54A15D}" presName="FiveNodes_1_text" presStyleLbl="node1" presStyleIdx="4" presStyleCnt="5">
        <dgm:presLayoutVars>
          <dgm:bulletEnabled val="1"/>
        </dgm:presLayoutVars>
      </dgm:prSet>
      <dgm:spPr/>
    </dgm:pt>
    <dgm:pt modelId="{EC1991C0-E34C-431E-8A80-1AB8F41B0B7F}" type="pres">
      <dgm:prSet presAssocID="{4BD6C6CF-0C84-4E53-99EA-F962ED54A15D}" presName="FiveNodes_2_text" presStyleLbl="node1" presStyleIdx="4" presStyleCnt="5">
        <dgm:presLayoutVars>
          <dgm:bulletEnabled val="1"/>
        </dgm:presLayoutVars>
      </dgm:prSet>
      <dgm:spPr/>
    </dgm:pt>
    <dgm:pt modelId="{D5D20670-E16D-494D-93DD-B7A9563D2A0B}" type="pres">
      <dgm:prSet presAssocID="{4BD6C6CF-0C84-4E53-99EA-F962ED54A15D}" presName="FiveNodes_3_text" presStyleLbl="node1" presStyleIdx="4" presStyleCnt="5">
        <dgm:presLayoutVars>
          <dgm:bulletEnabled val="1"/>
        </dgm:presLayoutVars>
      </dgm:prSet>
      <dgm:spPr/>
    </dgm:pt>
    <dgm:pt modelId="{7A8E105E-CCDF-4CF8-802D-28D80AF44D94}" type="pres">
      <dgm:prSet presAssocID="{4BD6C6CF-0C84-4E53-99EA-F962ED54A15D}" presName="FiveNodes_4_text" presStyleLbl="node1" presStyleIdx="4" presStyleCnt="5">
        <dgm:presLayoutVars>
          <dgm:bulletEnabled val="1"/>
        </dgm:presLayoutVars>
      </dgm:prSet>
      <dgm:spPr/>
    </dgm:pt>
    <dgm:pt modelId="{E40D970E-C79C-480A-84F4-B93684F3F1F2}" type="pres">
      <dgm:prSet presAssocID="{4BD6C6CF-0C84-4E53-99EA-F962ED54A15D}" presName="FiveNodes_5_text" presStyleLbl="node1" presStyleIdx="4" presStyleCnt="5">
        <dgm:presLayoutVars>
          <dgm:bulletEnabled val="1"/>
        </dgm:presLayoutVars>
      </dgm:prSet>
      <dgm:spPr/>
    </dgm:pt>
  </dgm:ptLst>
  <dgm:cxnLst>
    <dgm:cxn modelId="{9241ED15-93A3-4E14-8E3E-2838BDC7953E}" type="presOf" srcId="{4BD6C6CF-0C84-4E53-99EA-F962ED54A15D}" destId="{462E9BDA-6621-46D6-B05D-FB39E1666EED}" srcOrd="0" destOrd="0" presId="urn:microsoft.com/office/officeart/2005/8/layout/vProcess5"/>
    <dgm:cxn modelId="{D338BF1B-1ED9-40BC-93AC-C7A54C3B979D}" srcId="{4BD6C6CF-0C84-4E53-99EA-F962ED54A15D}" destId="{63ECFE7E-FD1E-40E2-808E-2DDAC5495F9C}" srcOrd="3" destOrd="0" parTransId="{57A30E52-C110-4F01-87E4-56B20ABFA939}" sibTransId="{DF3C5212-3161-40F4-9566-09C3BEF57F21}"/>
    <dgm:cxn modelId="{5E749A1C-FF35-4E4B-9DEF-45EAFD41523C}" type="presOf" srcId="{34BE6C66-97E2-4920-9C16-3B7F103923E7}" destId="{FC183A59-212D-44ED-96C8-908B14900503}" srcOrd="0" destOrd="0" presId="urn:microsoft.com/office/officeart/2005/8/layout/vProcess5"/>
    <dgm:cxn modelId="{40F18525-FCAD-474A-9FA5-D1F0664E84FE}" type="presOf" srcId="{C5BB9453-A5A9-43ED-A219-AE44F696CBCF}" destId="{E40D970E-C79C-480A-84F4-B93684F3F1F2}" srcOrd="1" destOrd="0" presId="urn:microsoft.com/office/officeart/2005/8/layout/vProcess5"/>
    <dgm:cxn modelId="{08F46630-E8E6-4B05-B5EA-DFB935B2A512}" type="presOf" srcId="{FFB166DC-237B-4BAC-8936-49C487AF3C64}" destId="{D5D20670-E16D-494D-93DD-B7A9563D2A0B}" srcOrd="1" destOrd="0" presId="urn:microsoft.com/office/officeart/2005/8/layout/vProcess5"/>
    <dgm:cxn modelId="{8FEB9A3F-E262-4CC8-B99E-38F458449B4A}" type="presOf" srcId="{FFB166DC-237B-4BAC-8936-49C487AF3C64}" destId="{BBC27D23-7E99-48F4-A112-0808E57C5764}" srcOrd="0" destOrd="0" presId="urn:microsoft.com/office/officeart/2005/8/layout/vProcess5"/>
    <dgm:cxn modelId="{BFD7946B-347A-494A-9AC0-98F2F9D0A6DF}" srcId="{4BD6C6CF-0C84-4E53-99EA-F962ED54A15D}" destId="{FFB166DC-237B-4BAC-8936-49C487AF3C64}" srcOrd="2" destOrd="0" parTransId="{DC35F5F9-0610-46E8-B916-49570B5D8E16}" sibTransId="{2A881543-52F4-459A-A154-0243A510730D}"/>
    <dgm:cxn modelId="{8FE6AD51-81C3-4AA5-AD28-D1D7D3756AF3}" type="presOf" srcId="{63ECFE7E-FD1E-40E2-808E-2DDAC5495F9C}" destId="{7A8E105E-CCDF-4CF8-802D-28D80AF44D94}" srcOrd="1" destOrd="0" presId="urn:microsoft.com/office/officeart/2005/8/layout/vProcess5"/>
    <dgm:cxn modelId="{FA20F851-EC62-4A31-8E55-3C41DB5FB7FB}" srcId="{4BD6C6CF-0C84-4E53-99EA-F962ED54A15D}" destId="{ADA8D1E4-8E37-4AA8-B278-F199E433352F}" srcOrd="1" destOrd="0" parTransId="{442F1FCD-A1FA-4A9F-9D02-A736FAE668C3}" sibTransId="{DAF8D6C6-4891-4FFD-A4AB-726DB18483E7}"/>
    <dgm:cxn modelId="{2CE20A52-82CE-47B9-BA23-70E95F429630}" type="presOf" srcId="{63ECFE7E-FD1E-40E2-808E-2DDAC5495F9C}" destId="{08E089C8-F5AB-4FB4-B9FD-1A9275A17365}" srcOrd="0" destOrd="0" presId="urn:microsoft.com/office/officeart/2005/8/layout/vProcess5"/>
    <dgm:cxn modelId="{C7132576-7E1A-4BB4-AA20-183435CF022E}" type="presOf" srcId="{DAF8D6C6-4891-4FFD-A4AB-726DB18483E7}" destId="{970510C4-7E52-4CA2-AF54-B7E21DA74067}" srcOrd="0" destOrd="0" presId="urn:microsoft.com/office/officeart/2005/8/layout/vProcess5"/>
    <dgm:cxn modelId="{B09A0D5A-C399-49CD-9D20-0F9C1ABCDA41}" type="presOf" srcId="{ADA8D1E4-8E37-4AA8-B278-F199E433352F}" destId="{34CD22FE-DD36-4DC4-9563-FBA5FAD5ADBC}" srcOrd="0" destOrd="0" presId="urn:microsoft.com/office/officeart/2005/8/layout/vProcess5"/>
    <dgm:cxn modelId="{24E5418C-6273-4748-B676-497A7C157549}" srcId="{4BD6C6CF-0C84-4E53-99EA-F962ED54A15D}" destId="{C5BB9453-A5A9-43ED-A219-AE44F696CBCF}" srcOrd="4" destOrd="0" parTransId="{7A99E98D-AE46-4E58-BD73-7EDD0613B73A}" sibTransId="{C9224184-BC0A-4714-A833-52F45E2C577C}"/>
    <dgm:cxn modelId="{30F87891-133C-4164-8FC6-1F081516F5BE}" type="presOf" srcId="{77A5D709-36E1-4DF6-918D-CD50CCFE20EF}" destId="{F8CA7B2E-6EA1-4437-B14B-DC11B27BEA0A}" srcOrd="0" destOrd="0" presId="urn:microsoft.com/office/officeart/2005/8/layout/vProcess5"/>
    <dgm:cxn modelId="{D9368A9A-B6F8-4C15-9D8A-20C4DF0A2EBC}" type="presOf" srcId="{2A881543-52F4-459A-A154-0243A510730D}" destId="{6F288DEF-FB6B-4104-94C3-8C7040345D46}" srcOrd="0" destOrd="0" presId="urn:microsoft.com/office/officeart/2005/8/layout/vProcess5"/>
    <dgm:cxn modelId="{F99B33A0-3F8A-45C8-A190-5F836713E1E6}" type="presOf" srcId="{DF3C5212-3161-40F4-9566-09C3BEF57F21}" destId="{E9C2B803-B8D1-4BD5-B968-8348DDB0F598}" srcOrd="0" destOrd="0" presId="urn:microsoft.com/office/officeart/2005/8/layout/vProcess5"/>
    <dgm:cxn modelId="{F15BF5A9-0FB5-40D0-9033-F6C26234D818}" srcId="{4BD6C6CF-0C84-4E53-99EA-F962ED54A15D}" destId="{34BE6C66-97E2-4920-9C16-3B7F103923E7}" srcOrd="0" destOrd="0" parTransId="{55E72153-9163-4C42-A150-19041A31ABB9}" sibTransId="{77A5D709-36E1-4DF6-918D-CD50CCFE20EF}"/>
    <dgm:cxn modelId="{324168D0-1257-4085-A8DC-B718FCE7D2B5}" type="presOf" srcId="{34BE6C66-97E2-4920-9C16-3B7F103923E7}" destId="{143E15A7-47D5-4876-80BA-CDAC80D6F49C}" srcOrd="1" destOrd="0" presId="urn:microsoft.com/office/officeart/2005/8/layout/vProcess5"/>
    <dgm:cxn modelId="{382581DB-4512-4A91-9D70-838B18397C37}" type="presOf" srcId="{C5BB9453-A5A9-43ED-A219-AE44F696CBCF}" destId="{99F81052-F667-4AC1-95AD-9EEC54830911}" srcOrd="0" destOrd="0" presId="urn:microsoft.com/office/officeart/2005/8/layout/vProcess5"/>
    <dgm:cxn modelId="{A5AB44EF-DD84-4A27-87CD-CE16E79780E6}" type="presOf" srcId="{ADA8D1E4-8E37-4AA8-B278-F199E433352F}" destId="{EC1991C0-E34C-431E-8A80-1AB8F41B0B7F}" srcOrd="1" destOrd="0" presId="urn:microsoft.com/office/officeart/2005/8/layout/vProcess5"/>
    <dgm:cxn modelId="{70DAA1DC-5BF4-425A-8A82-FEB8679CB3C4}" type="presParOf" srcId="{462E9BDA-6621-46D6-B05D-FB39E1666EED}" destId="{24F5F523-4D8A-4BAF-B118-DA5EE18B5450}" srcOrd="0" destOrd="0" presId="urn:microsoft.com/office/officeart/2005/8/layout/vProcess5"/>
    <dgm:cxn modelId="{D201D213-3515-47ED-B0F3-3B880100C8F6}" type="presParOf" srcId="{462E9BDA-6621-46D6-B05D-FB39E1666EED}" destId="{FC183A59-212D-44ED-96C8-908B14900503}" srcOrd="1" destOrd="0" presId="urn:microsoft.com/office/officeart/2005/8/layout/vProcess5"/>
    <dgm:cxn modelId="{85370444-3664-4702-9E73-E5D3505AE216}" type="presParOf" srcId="{462E9BDA-6621-46D6-B05D-FB39E1666EED}" destId="{34CD22FE-DD36-4DC4-9563-FBA5FAD5ADBC}" srcOrd="2" destOrd="0" presId="urn:microsoft.com/office/officeart/2005/8/layout/vProcess5"/>
    <dgm:cxn modelId="{86CEF530-BC9E-434A-AC8B-1E4076028AE7}" type="presParOf" srcId="{462E9BDA-6621-46D6-B05D-FB39E1666EED}" destId="{BBC27D23-7E99-48F4-A112-0808E57C5764}" srcOrd="3" destOrd="0" presId="urn:microsoft.com/office/officeart/2005/8/layout/vProcess5"/>
    <dgm:cxn modelId="{76098AC7-F35E-4280-91C9-4CC7252FD5C2}" type="presParOf" srcId="{462E9BDA-6621-46D6-B05D-FB39E1666EED}" destId="{08E089C8-F5AB-4FB4-B9FD-1A9275A17365}" srcOrd="4" destOrd="0" presId="urn:microsoft.com/office/officeart/2005/8/layout/vProcess5"/>
    <dgm:cxn modelId="{841A10CB-4722-40C7-997F-EB8721BA55F8}" type="presParOf" srcId="{462E9BDA-6621-46D6-B05D-FB39E1666EED}" destId="{99F81052-F667-4AC1-95AD-9EEC54830911}" srcOrd="5" destOrd="0" presId="urn:microsoft.com/office/officeart/2005/8/layout/vProcess5"/>
    <dgm:cxn modelId="{8D3F5ACF-95D1-4380-9703-6DB0BBB7B5CE}" type="presParOf" srcId="{462E9BDA-6621-46D6-B05D-FB39E1666EED}" destId="{F8CA7B2E-6EA1-4437-B14B-DC11B27BEA0A}" srcOrd="6" destOrd="0" presId="urn:microsoft.com/office/officeart/2005/8/layout/vProcess5"/>
    <dgm:cxn modelId="{9A7CC42D-14F8-4B2D-816B-4B1CA416C62C}" type="presParOf" srcId="{462E9BDA-6621-46D6-B05D-FB39E1666EED}" destId="{970510C4-7E52-4CA2-AF54-B7E21DA74067}" srcOrd="7" destOrd="0" presId="urn:microsoft.com/office/officeart/2005/8/layout/vProcess5"/>
    <dgm:cxn modelId="{FC518783-7AA9-4A6F-85E1-5E87CA109C99}" type="presParOf" srcId="{462E9BDA-6621-46D6-B05D-FB39E1666EED}" destId="{6F288DEF-FB6B-4104-94C3-8C7040345D46}" srcOrd="8" destOrd="0" presId="urn:microsoft.com/office/officeart/2005/8/layout/vProcess5"/>
    <dgm:cxn modelId="{D1B23DA7-CB87-4172-92A2-0E76B6439870}" type="presParOf" srcId="{462E9BDA-6621-46D6-B05D-FB39E1666EED}" destId="{E9C2B803-B8D1-4BD5-B968-8348DDB0F598}" srcOrd="9" destOrd="0" presId="urn:microsoft.com/office/officeart/2005/8/layout/vProcess5"/>
    <dgm:cxn modelId="{FBA2316A-991B-4620-9903-940C2D6E9CA1}" type="presParOf" srcId="{462E9BDA-6621-46D6-B05D-FB39E1666EED}" destId="{143E15A7-47D5-4876-80BA-CDAC80D6F49C}" srcOrd="10" destOrd="0" presId="urn:microsoft.com/office/officeart/2005/8/layout/vProcess5"/>
    <dgm:cxn modelId="{9AA14364-0E80-457D-96D5-FA6F40516660}" type="presParOf" srcId="{462E9BDA-6621-46D6-B05D-FB39E1666EED}" destId="{EC1991C0-E34C-431E-8A80-1AB8F41B0B7F}" srcOrd="11" destOrd="0" presId="urn:microsoft.com/office/officeart/2005/8/layout/vProcess5"/>
    <dgm:cxn modelId="{5887F5B5-792F-456B-A102-60057F7E300D}" type="presParOf" srcId="{462E9BDA-6621-46D6-B05D-FB39E1666EED}" destId="{D5D20670-E16D-494D-93DD-B7A9563D2A0B}" srcOrd="12" destOrd="0" presId="urn:microsoft.com/office/officeart/2005/8/layout/vProcess5"/>
    <dgm:cxn modelId="{9D0B13D9-5D01-4B1F-93B8-C72526A209BE}" type="presParOf" srcId="{462E9BDA-6621-46D6-B05D-FB39E1666EED}" destId="{7A8E105E-CCDF-4CF8-802D-28D80AF44D94}" srcOrd="13" destOrd="0" presId="urn:microsoft.com/office/officeart/2005/8/layout/vProcess5"/>
    <dgm:cxn modelId="{70C26887-E84F-42E3-97D6-D03CAD3DA8F7}" type="presParOf" srcId="{462E9BDA-6621-46D6-B05D-FB39E1666EED}" destId="{E40D970E-C79C-480A-84F4-B93684F3F1F2}" srcOrd="14"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C7A4D1-324E-42DA-A4B3-C7FF11CD70E0}"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CA8E18CC-FE49-49CA-97F3-B4243B9B9997}">
      <dgm:prSet/>
      <dgm:spPr/>
      <dgm:t>
        <a:bodyPr/>
        <a:lstStyle/>
        <a:p>
          <a:r>
            <a:rPr lang="en-US" b="0" i="0" baseline="0" dirty="0"/>
            <a:t>Expand local support for jurisdictional readiness</a:t>
          </a:r>
          <a:endParaRPr lang="en-US" dirty="0"/>
        </a:p>
      </dgm:t>
    </dgm:pt>
    <dgm:pt modelId="{7B93B905-9B5E-4D14-BB21-A95652EF3037}" type="parTrans" cxnId="{4DB257B7-57E4-493F-9DC1-8BF411CEAD4B}">
      <dgm:prSet/>
      <dgm:spPr/>
      <dgm:t>
        <a:bodyPr/>
        <a:lstStyle/>
        <a:p>
          <a:endParaRPr lang="en-US"/>
        </a:p>
      </dgm:t>
    </dgm:pt>
    <dgm:pt modelId="{6741B994-B564-4764-A597-CD3A4D7912A1}" type="sibTrans" cxnId="{4DB257B7-57E4-493F-9DC1-8BF411CEAD4B}">
      <dgm:prSet/>
      <dgm:spPr/>
      <dgm:t>
        <a:bodyPr/>
        <a:lstStyle/>
        <a:p>
          <a:endParaRPr lang="en-US"/>
        </a:p>
      </dgm:t>
    </dgm:pt>
    <dgm:pt modelId="{48D6E5B9-7441-43F0-A6CF-64CA4519859E}">
      <dgm:prSet/>
      <dgm:spPr/>
      <dgm:t>
        <a:bodyPr/>
        <a:lstStyle/>
        <a:p>
          <a:r>
            <a:rPr lang="en-US" b="0" i="0" baseline="0" dirty="0"/>
            <a:t>Develop and workshop emergency response frameworks</a:t>
          </a:r>
          <a:endParaRPr lang="en-US" dirty="0"/>
        </a:p>
      </dgm:t>
    </dgm:pt>
    <dgm:pt modelId="{4C103132-8A48-4FC6-8842-66171688C3A6}" type="parTrans" cxnId="{BCF80435-5A93-4E3E-8109-615ED685152B}">
      <dgm:prSet/>
      <dgm:spPr/>
      <dgm:t>
        <a:bodyPr/>
        <a:lstStyle/>
        <a:p>
          <a:endParaRPr lang="en-US"/>
        </a:p>
      </dgm:t>
    </dgm:pt>
    <dgm:pt modelId="{A96AD3CF-46FD-474C-A663-86FF867E5EEB}" type="sibTrans" cxnId="{BCF80435-5A93-4E3E-8109-615ED685152B}">
      <dgm:prSet/>
      <dgm:spPr/>
      <dgm:t>
        <a:bodyPr/>
        <a:lstStyle/>
        <a:p>
          <a:endParaRPr lang="en-US"/>
        </a:p>
      </dgm:t>
    </dgm:pt>
    <dgm:pt modelId="{F9F57D5B-4160-47FB-8490-054E1C7B1600}">
      <dgm:prSet/>
      <dgm:spPr/>
      <dgm:t>
        <a:bodyPr/>
        <a:lstStyle/>
        <a:p>
          <a:r>
            <a:rPr lang="en-US" b="0" i="0" baseline="0"/>
            <a:t>Steps:</a:t>
          </a:r>
          <a:endParaRPr lang="en-US"/>
        </a:p>
      </dgm:t>
    </dgm:pt>
    <dgm:pt modelId="{9C2FDFBD-060C-4301-8F1F-A9F2DD749CA6}" type="parTrans" cxnId="{0CEE2E30-C0D5-41C1-B2C3-695F7E5A5041}">
      <dgm:prSet/>
      <dgm:spPr/>
      <dgm:t>
        <a:bodyPr/>
        <a:lstStyle/>
        <a:p>
          <a:endParaRPr lang="en-US"/>
        </a:p>
      </dgm:t>
    </dgm:pt>
    <dgm:pt modelId="{7FF59A25-0C59-47BC-BC44-57554B336FE8}" type="sibTrans" cxnId="{0CEE2E30-C0D5-41C1-B2C3-695F7E5A5041}">
      <dgm:prSet/>
      <dgm:spPr/>
      <dgm:t>
        <a:bodyPr/>
        <a:lstStyle/>
        <a:p>
          <a:endParaRPr lang="en-US"/>
        </a:p>
      </dgm:t>
    </dgm:pt>
    <dgm:pt modelId="{39926897-AFF3-4AD2-A2CF-707B0CABC9A8}">
      <dgm:prSet/>
      <dgm:spPr/>
      <dgm:t>
        <a:bodyPr/>
        <a:lstStyle/>
        <a:p>
          <a:r>
            <a:rPr lang="en-US" b="0" i="0" baseline="0" dirty="0"/>
            <a:t>Survey municipalities</a:t>
          </a:r>
          <a:endParaRPr lang="en-US" dirty="0"/>
        </a:p>
      </dgm:t>
    </dgm:pt>
    <dgm:pt modelId="{C9CBD47A-18CD-44C0-9FD9-51C63F6F3986}" type="parTrans" cxnId="{97510314-0425-4EFA-8E0C-B53C7471C787}">
      <dgm:prSet/>
      <dgm:spPr/>
      <dgm:t>
        <a:bodyPr/>
        <a:lstStyle/>
        <a:p>
          <a:endParaRPr lang="en-US"/>
        </a:p>
      </dgm:t>
    </dgm:pt>
    <dgm:pt modelId="{27E4E2EB-F247-4BA0-85F7-FF32C6C49400}" type="sibTrans" cxnId="{97510314-0425-4EFA-8E0C-B53C7471C787}">
      <dgm:prSet/>
      <dgm:spPr/>
      <dgm:t>
        <a:bodyPr/>
        <a:lstStyle/>
        <a:p>
          <a:endParaRPr lang="en-US"/>
        </a:p>
      </dgm:t>
    </dgm:pt>
    <dgm:pt modelId="{FEA7ECE5-3481-414A-9F2E-9D2DD61A92C3}">
      <dgm:prSet/>
      <dgm:spPr/>
      <dgm:t>
        <a:bodyPr/>
        <a:lstStyle/>
        <a:p>
          <a:r>
            <a:rPr lang="en-US" b="0" i="0" baseline="0" dirty="0"/>
            <a:t>Develop all-hazards response framework</a:t>
          </a:r>
          <a:endParaRPr lang="en-US" dirty="0"/>
        </a:p>
      </dgm:t>
    </dgm:pt>
    <dgm:pt modelId="{86EB0D5A-300F-4D3A-B3BA-CDBD395B338F}" type="parTrans" cxnId="{01E4644A-2DFD-4E60-A7E6-9B7F7EE094B9}">
      <dgm:prSet/>
      <dgm:spPr/>
      <dgm:t>
        <a:bodyPr/>
        <a:lstStyle/>
        <a:p>
          <a:endParaRPr lang="en-US"/>
        </a:p>
      </dgm:t>
    </dgm:pt>
    <dgm:pt modelId="{92F97FFB-9521-46B3-8674-0E26E529A2FD}" type="sibTrans" cxnId="{01E4644A-2DFD-4E60-A7E6-9B7F7EE094B9}">
      <dgm:prSet/>
      <dgm:spPr/>
      <dgm:t>
        <a:bodyPr/>
        <a:lstStyle/>
        <a:p>
          <a:endParaRPr lang="en-US"/>
        </a:p>
      </dgm:t>
    </dgm:pt>
    <dgm:pt modelId="{E40189AB-5A12-449A-978D-7B38FE48E69F}">
      <dgm:prSet/>
      <dgm:spPr/>
      <dgm:t>
        <a:bodyPr/>
        <a:lstStyle/>
        <a:p>
          <a:r>
            <a:rPr lang="en-US" b="0" i="0" baseline="0" dirty="0"/>
            <a:t>Present framework and solicit feedback</a:t>
          </a:r>
          <a:endParaRPr lang="en-US" dirty="0"/>
        </a:p>
      </dgm:t>
    </dgm:pt>
    <dgm:pt modelId="{340510A9-B779-4BB8-BA4B-DCE6EDF200BC}" type="parTrans" cxnId="{096775D8-3C82-4AA4-A45F-2CA81C911E4B}">
      <dgm:prSet/>
      <dgm:spPr/>
      <dgm:t>
        <a:bodyPr/>
        <a:lstStyle/>
        <a:p>
          <a:endParaRPr lang="en-US"/>
        </a:p>
      </dgm:t>
    </dgm:pt>
    <dgm:pt modelId="{76488792-D656-46C6-B87F-C2E174F1525A}" type="sibTrans" cxnId="{096775D8-3C82-4AA4-A45F-2CA81C911E4B}">
      <dgm:prSet/>
      <dgm:spPr/>
      <dgm:t>
        <a:bodyPr/>
        <a:lstStyle/>
        <a:p>
          <a:endParaRPr lang="en-US"/>
        </a:p>
      </dgm:t>
    </dgm:pt>
    <dgm:pt modelId="{985981CF-F498-4A33-8598-8A0E8464E8BD}">
      <dgm:prSet/>
      <dgm:spPr/>
      <dgm:t>
        <a:bodyPr/>
        <a:lstStyle/>
        <a:p>
          <a:r>
            <a:rPr lang="en-US" b="0" i="0" baseline="0" dirty="0"/>
            <a:t>Conduct workshop</a:t>
          </a:r>
          <a:endParaRPr lang="en-US" dirty="0"/>
        </a:p>
      </dgm:t>
    </dgm:pt>
    <dgm:pt modelId="{A768168C-C954-4F8F-AE48-D6F821016EFF}" type="parTrans" cxnId="{785985EA-FE0D-4F10-BE60-B123951243C6}">
      <dgm:prSet/>
      <dgm:spPr/>
      <dgm:t>
        <a:bodyPr/>
        <a:lstStyle/>
        <a:p>
          <a:endParaRPr lang="en-US"/>
        </a:p>
      </dgm:t>
    </dgm:pt>
    <dgm:pt modelId="{59726FB1-B9E0-4FDE-8738-A1F78CD55645}" type="sibTrans" cxnId="{785985EA-FE0D-4F10-BE60-B123951243C6}">
      <dgm:prSet/>
      <dgm:spPr/>
      <dgm:t>
        <a:bodyPr/>
        <a:lstStyle/>
        <a:p>
          <a:endParaRPr lang="en-US"/>
        </a:p>
      </dgm:t>
    </dgm:pt>
    <dgm:pt modelId="{1AA08D1D-C439-4A38-BBB8-984FFD51B233}" type="pres">
      <dgm:prSet presAssocID="{B2C7A4D1-324E-42DA-A4B3-C7FF11CD70E0}" presName="Name0" presStyleCnt="0">
        <dgm:presLayoutVars>
          <dgm:dir/>
          <dgm:animLvl val="lvl"/>
          <dgm:resizeHandles val="exact"/>
        </dgm:presLayoutVars>
      </dgm:prSet>
      <dgm:spPr/>
    </dgm:pt>
    <dgm:pt modelId="{C5C4E332-7CDD-419F-B259-8BE239EB48C7}" type="pres">
      <dgm:prSet presAssocID="{F9F57D5B-4160-47FB-8490-054E1C7B1600}" presName="boxAndChildren" presStyleCnt="0"/>
      <dgm:spPr/>
    </dgm:pt>
    <dgm:pt modelId="{A297E0C7-3B71-48B2-9274-3983256A63A6}" type="pres">
      <dgm:prSet presAssocID="{F9F57D5B-4160-47FB-8490-054E1C7B1600}" presName="parentTextBox" presStyleLbl="node1" presStyleIdx="0" presStyleCnt="3"/>
      <dgm:spPr/>
    </dgm:pt>
    <dgm:pt modelId="{B40291D1-5142-456A-BBCF-451F4FA01FB5}" type="pres">
      <dgm:prSet presAssocID="{F9F57D5B-4160-47FB-8490-054E1C7B1600}" presName="entireBox" presStyleLbl="node1" presStyleIdx="0" presStyleCnt="3"/>
      <dgm:spPr/>
    </dgm:pt>
    <dgm:pt modelId="{E646AB58-5169-4BDC-9E20-0D5F12AF6A20}" type="pres">
      <dgm:prSet presAssocID="{F9F57D5B-4160-47FB-8490-054E1C7B1600}" presName="descendantBox" presStyleCnt="0"/>
      <dgm:spPr/>
    </dgm:pt>
    <dgm:pt modelId="{43C3CBA9-3AAA-40E8-986B-4D976D65C1D5}" type="pres">
      <dgm:prSet presAssocID="{39926897-AFF3-4AD2-A2CF-707B0CABC9A8}" presName="childTextBox" presStyleLbl="fgAccFollowNode1" presStyleIdx="0" presStyleCnt="4">
        <dgm:presLayoutVars>
          <dgm:bulletEnabled val="1"/>
        </dgm:presLayoutVars>
      </dgm:prSet>
      <dgm:spPr/>
    </dgm:pt>
    <dgm:pt modelId="{05C27D5C-6523-4C4F-9B4B-607C92F4849F}" type="pres">
      <dgm:prSet presAssocID="{FEA7ECE5-3481-414A-9F2E-9D2DD61A92C3}" presName="childTextBox" presStyleLbl="fgAccFollowNode1" presStyleIdx="1" presStyleCnt="4">
        <dgm:presLayoutVars>
          <dgm:bulletEnabled val="1"/>
        </dgm:presLayoutVars>
      </dgm:prSet>
      <dgm:spPr/>
    </dgm:pt>
    <dgm:pt modelId="{F4B4CD83-F6B7-4666-8BCB-B4F61307AAB8}" type="pres">
      <dgm:prSet presAssocID="{E40189AB-5A12-449A-978D-7B38FE48E69F}" presName="childTextBox" presStyleLbl="fgAccFollowNode1" presStyleIdx="2" presStyleCnt="4">
        <dgm:presLayoutVars>
          <dgm:bulletEnabled val="1"/>
        </dgm:presLayoutVars>
      </dgm:prSet>
      <dgm:spPr/>
    </dgm:pt>
    <dgm:pt modelId="{95F7EE38-AC94-4A6C-9709-8E32DADF770B}" type="pres">
      <dgm:prSet presAssocID="{985981CF-F498-4A33-8598-8A0E8464E8BD}" presName="childTextBox" presStyleLbl="fgAccFollowNode1" presStyleIdx="3" presStyleCnt="4">
        <dgm:presLayoutVars>
          <dgm:bulletEnabled val="1"/>
        </dgm:presLayoutVars>
      </dgm:prSet>
      <dgm:spPr/>
    </dgm:pt>
    <dgm:pt modelId="{63403701-F08D-4E9A-A021-3778BBD61311}" type="pres">
      <dgm:prSet presAssocID="{A96AD3CF-46FD-474C-A663-86FF867E5EEB}" presName="sp" presStyleCnt="0"/>
      <dgm:spPr/>
    </dgm:pt>
    <dgm:pt modelId="{42A971C4-E3BE-41C1-BFC2-0799ABBF09CC}" type="pres">
      <dgm:prSet presAssocID="{48D6E5B9-7441-43F0-A6CF-64CA4519859E}" presName="arrowAndChildren" presStyleCnt="0"/>
      <dgm:spPr/>
    </dgm:pt>
    <dgm:pt modelId="{2C0237E7-4A59-40AD-B957-94362624EB3C}" type="pres">
      <dgm:prSet presAssocID="{48D6E5B9-7441-43F0-A6CF-64CA4519859E}" presName="parentTextArrow" presStyleLbl="node1" presStyleIdx="1" presStyleCnt="3"/>
      <dgm:spPr/>
    </dgm:pt>
    <dgm:pt modelId="{15D37AE4-6274-4CA0-9DEE-02EEB5CCC30D}" type="pres">
      <dgm:prSet presAssocID="{6741B994-B564-4764-A597-CD3A4D7912A1}" presName="sp" presStyleCnt="0"/>
      <dgm:spPr/>
    </dgm:pt>
    <dgm:pt modelId="{DE7827EC-1EEF-4E36-B2CD-AA55AB5DBB5F}" type="pres">
      <dgm:prSet presAssocID="{CA8E18CC-FE49-49CA-97F3-B4243B9B9997}" presName="arrowAndChildren" presStyleCnt="0"/>
      <dgm:spPr/>
    </dgm:pt>
    <dgm:pt modelId="{1ED7F682-0DDD-48E0-B48C-F8F67FAD9405}" type="pres">
      <dgm:prSet presAssocID="{CA8E18CC-FE49-49CA-97F3-B4243B9B9997}" presName="parentTextArrow" presStyleLbl="node1" presStyleIdx="2" presStyleCnt="3"/>
      <dgm:spPr/>
    </dgm:pt>
  </dgm:ptLst>
  <dgm:cxnLst>
    <dgm:cxn modelId="{97510314-0425-4EFA-8E0C-B53C7471C787}" srcId="{F9F57D5B-4160-47FB-8490-054E1C7B1600}" destId="{39926897-AFF3-4AD2-A2CF-707B0CABC9A8}" srcOrd="0" destOrd="0" parTransId="{C9CBD47A-18CD-44C0-9FD9-51C63F6F3986}" sibTransId="{27E4E2EB-F247-4BA0-85F7-FF32C6C49400}"/>
    <dgm:cxn modelId="{58A6982D-00FE-4E91-8517-CF5153BDF5DE}" type="presOf" srcId="{F9F57D5B-4160-47FB-8490-054E1C7B1600}" destId="{A297E0C7-3B71-48B2-9274-3983256A63A6}" srcOrd="0" destOrd="0" presId="urn:microsoft.com/office/officeart/2005/8/layout/process4"/>
    <dgm:cxn modelId="{0CEE2E30-C0D5-41C1-B2C3-695F7E5A5041}" srcId="{B2C7A4D1-324E-42DA-A4B3-C7FF11CD70E0}" destId="{F9F57D5B-4160-47FB-8490-054E1C7B1600}" srcOrd="2" destOrd="0" parTransId="{9C2FDFBD-060C-4301-8F1F-A9F2DD749CA6}" sibTransId="{7FF59A25-0C59-47BC-BC44-57554B336FE8}"/>
    <dgm:cxn modelId="{6C72A134-2EB3-4EA6-B221-7F4244415E33}" type="presOf" srcId="{B2C7A4D1-324E-42DA-A4B3-C7FF11CD70E0}" destId="{1AA08D1D-C439-4A38-BBB8-984FFD51B233}" srcOrd="0" destOrd="0" presId="urn:microsoft.com/office/officeart/2005/8/layout/process4"/>
    <dgm:cxn modelId="{BCF80435-5A93-4E3E-8109-615ED685152B}" srcId="{B2C7A4D1-324E-42DA-A4B3-C7FF11CD70E0}" destId="{48D6E5B9-7441-43F0-A6CF-64CA4519859E}" srcOrd="1" destOrd="0" parTransId="{4C103132-8A48-4FC6-8842-66171688C3A6}" sibTransId="{A96AD3CF-46FD-474C-A663-86FF867E5EEB}"/>
    <dgm:cxn modelId="{57CBCA68-1E89-4DE9-91F2-56FEBC197138}" type="presOf" srcId="{CA8E18CC-FE49-49CA-97F3-B4243B9B9997}" destId="{1ED7F682-0DDD-48E0-B48C-F8F67FAD9405}" srcOrd="0" destOrd="0" presId="urn:microsoft.com/office/officeart/2005/8/layout/process4"/>
    <dgm:cxn modelId="{01E4644A-2DFD-4E60-A7E6-9B7F7EE094B9}" srcId="{F9F57D5B-4160-47FB-8490-054E1C7B1600}" destId="{FEA7ECE5-3481-414A-9F2E-9D2DD61A92C3}" srcOrd="1" destOrd="0" parTransId="{86EB0D5A-300F-4D3A-B3BA-CDBD395B338F}" sibTransId="{92F97FFB-9521-46B3-8674-0E26E529A2FD}"/>
    <dgm:cxn modelId="{94FDFD7B-7BDF-426D-B598-A3D05AFAE912}" type="presOf" srcId="{985981CF-F498-4A33-8598-8A0E8464E8BD}" destId="{95F7EE38-AC94-4A6C-9709-8E32DADF770B}" srcOrd="0" destOrd="0" presId="urn:microsoft.com/office/officeart/2005/8/layout/process4"/>
    <dgm:cxn modelId="{49B630A1-AE38-4EF8-A725-07D773DDE48E}" type="presOf" srcId="{FEA7ECE5-3481-414A-9F2E-9D2DD61A92C3}" destId="{05C27D5C-6523-4C4F-9B4B-607C92F4849F}" srcOrd="0" destOrd="0" presId="urn:microsoft.com/office/officeart/2005/8/layout/process4"/>
    <dgm:cxn modelId="{E5730BA9-D7F6-4FE1-BC4D-8A0C55C57683}" type="presOf" srcId="{F9F57D5B-4160-47FB-8490-054E1C7B1600}" destId="{B40291D1-5142-456A-BBCF-451F4FA01FB5}" srcOrd="1" destOrd="0" presId="urn:microsoft.com/office/officeart/2005/8/layout/process4"/>
    <dgm:cxn modelId="{4DB257B7-57E4-493F-9DC1-8BF411CEAD4B}" srcId="{B2C7A4D1-324E-42DA-A4B3-C7FF11CD70E0}" destId="{CA8E18CC-FE49-49CA-97F3-B4243B9B9997}" srcOrd="0" destOrd="0" parTransId="{7B93B905-9B5E-4D14-BB21-A95652EF3037}" sibTransId="{6741B994-B564-4764-A597-CD3A4D7912A1}"/>
    <dgm:cxn modelId="{2273E3CF-2235-4EFA-8DE6-5F2DF4AA5111}" type="presOf" srcId="{48D6E5B9-7441-43F0-A6CF-64CA4519859E}" destId="{2C0237E7-4A59-40AD-B957-94362624EB3C}" srcOrd="0" destOrd="0" presId="urn:microsoft.com/office/officeart/2005/8/layout/process4"/>
    <dgm:cxn modelId="{096775D8-3C82-4AA4-A45F-2CA81C911E4B}" srcId="{F9F57D5B-4160-47FB-8490-054E1C7B1600}" destId="{E40189AB-5A12-449A-978D-7B38FE48E69F}" srcOrd="2" destOrd="0" parTransId="{340510A9-B779-4BB8-BA4B-DCE6EDF200BC}" sibTransId="{76488792-D656-46C6-B87F-C2E174F1525A}"/>
    <dgm:cxn modelId="{785985EA-FE0D-4F10-BE60-B123951243C6}" srcId="{F9F57D5B-4160-47FB-8490-054E1C7B1600}" destId="{985981CF-F498-4A33-8598-8A0E8464E8BD}" srcOrd="3" destOrd="0" parTransId="{A768168C-C954-4F8F-AE48-D6F821016EFF}" sibTransId="{59726FB1-B9E0-4FDE-8738-A1F78CD55645}"/>
    <dgm:cxn modelId="{943048EC-F730-42B6-A7D6-091790AF1E0C}" type="presOf" srcId="{E40189AB-5A12-449A-978D-7B38FE48E69F}" destId="{F4B4CD83-F6B7-4666-8BCB-B4F61307AAB8}" srcOrd="0" destOrd="0" presId="urn:microsoft.com/office/officeart/2005/8/layout/process4"/>
    <dgm:cxn modelId="{58602AF9-DAAF-4C28-8123-DB508EFD2FBE}" type="presOf" srcId="{39926897-AFF3-4AD2-A2CF-707B0CABC9A8}" destId="{43C3CBA9-3AAA-40E8-986B-4D976D65C1D5}" srcOrd="0" destOrd="0" presId="urn:microsoft.com/office/officeart/2005/8/layout/process4"/>
    <dgm:cxn modelId="{8B7FBF32-B38F-46F7-92E4-1996DA2FA6BF}" type="presParOf" srcId="{1AA08D1D-C439-4A38-BBB8-984FFD51B233}" destId="{C5C4E332-7CDD-419F-B259-8BE239EB48C7}" srcOrd="0" destOrd="0" presId="urn:microsoft.com/office/officeart/2005/8/layout/process4"/>
    <dgm:cxn modelId="{E565E36A-E5AA-4545-AEFE-B999EF71DC4E}" type="presParOf" srcId="{C5C4E332-7CDD-419F-B259-8BE239EB48C7}" destId="{A297E0C7-3B71-48B2-9274-3983256A63A6}" srcOrd="0" destOrd="0" presId="urn:microsoft.com/office/officeart/2005/8/layout/process4"/>
    <dgm:cxn modelId="{1B8A7AE1-D363-498C-9413-6281B22E43D8}" type="presParOf" srcId="{C5C4E332-7CDD-419F-B259-8BE239EB48C7}" destId="{B40291D1-5142-456A-BBCF-451F4FA01FB5}" srcOrd="1" destOrd="0" presId="urn:microsoft.com/office/officeart/2005/8/layout/process4"/>
    <dgm:cxn modelId="{F7FC910A-3EE4-4BE5-B638-EEB84D66280D}" type="presParOf" srcId="{C5C4E332-7CDD-419F-B259-8BE239EB48C7}" destId="{E646AB58-5169-4BDC-9E20-0D5F12AF6A20}" srcOrd="2" destOrd="0" presId="urn:microsoft.com/office/officeart/2005/8/layout/process4"/>
    <dgm:cxn modelId="{0D3F782E-9D69-481F-9497-D7D78328127C}" type="presParOf" srcId="{E646AB58-5169-4BDC-9E20-0D5F12AF6A20}" destId="{43C3CBA9-3AAA-40E8-986B-4D976D65C1D5}" srcOrd="0" destOrd="0" presId="urn:microsoft.com/office/officeart/2005/8/layout/process4"/>
    <dgm:cxn modelId="{A3EDFE95-8685-4AF3-9CDE-7D6D16130619}" type="presParOf" srcId="{E646AB58-5169-4BDC-9E20-0D5F12AF6A20}" destId="{05C27D5C-6523-4C4F-9B4B-607C92F4849F}" srcOrd="1" destOrd="0" presId="urn:microsoft.com/office/officeart/2005/8/layout/process4"/>
    <dgm:cxn modelId="{9344EB68-56C9-4866-854B-BBB4CFAE8E6A}" type="presParOf" srcId="{E646AB58-5169-4BDC-9E20-0D5F12AF6A20}" destId="{F4B4CD83-F6B7-4666-8BCB-B4F61307AAB8}" srcOrd="2" destOrd="0" presId="urn:microsoft.com/office/officeart/2005/8/layout/process4"/>
    <dgm:cxn modelId="{715F2F0C-812F-4790-A9E6-8C3B3A436940}" type="presParOf" srcId="{E646AB58-5169-4BDC-9E20-0D5F12AF6A20}" destId="{95F7EE38-AC94-4A6C-9709-8E32DADF770B}" srcOrd="3" destOrd="0" presId="urn:microsoft.com/office/officeart/2005/8/layout/process4"/>
    <dgm:cxn modelId="{27A90C3C-F116-4A74-820A-BCB806CA1AD2}" type="presParOf" srcId="{1AA08D1D-C439-4A38-BBB8-984FFD51B233}" destId="{63403701-F08D-4E9A-A021-3778BBD61311}" srcOrd="1" destOrd="0" presId="urn:microsoft.com/office/officeart/2005/8/layout/process4"/>
    <dgm:cxn modelId="{3313C8A5-011A-4966-B7C1-5EA89CDE1920}" type="presParOf" srcId="{1AA08D1D-C439-4A38-BBB8-984FFD51B233}" destId="{42A971C4-E3BE-41C1-BFC2-0799ABBF09CC}" srcOrd="2" destOrd="0" presId="urn:microsoft.com/office/officeart/2005/8/layout/process4"/>
    <dgm:cxn modelId="{6A4A255B-E4C0-44D5-A741-862106B74712}" type="presParOf" srcId="{42A971C4-E3BE-41C1-BFC2-0799ABBF09CC}" destId="{2C0237E7-4A59-40AD-B957-94362624EB3C}" srcOrd="0" destOrd="0" presId="urn:microsoft.com/office/officeart/2005/8/layout/process4"/>
    <dgm:cxn modelId="{DD4310C4-52D4-4A1D-BD4C-9BE97E3E6881}" type="presParOf" srcId="{1AA08D1D-C439-4A38-BBB8-984FFD51B233}" destId="{15D37AE4-6274-4CA0-9DEE-02EEB5CCC30D}" srcOrd="3" destOrd="0" presId="urn:microsoft.com/office/officeart/2005/8/layout/process4"/>
    <dgm:cxn modelId="{EB5EDB1F-F198-473C-B90A-3D7BE78D766C}" type="presParOf" srcId="{1AA08D1D-C439-4A38-BBB8-984FFD51B233}" destId="{DE7827EC-1EEF-4E36-B2CD-AA55AB5DBB5F}" srcOrd="4" destOrd="0" presId="urn:microsoft.com/office/officeart/2005/8/layout/process4"/>
    <dgm:cxn modelId="{5A80C5C7-95CB-477C-A70B-ACDF3BE32B7F}" type="presParOf" srcId="{DE7827EC-1EEF-4E36-B2CD-AA55AB5DBB5F}" destId="{1ED7F682-0DDD-48E0-B48C-F8F67FAD9405}"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10C764-0E1A-4D96-8E4B-01309CBC2162}"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2DB43F31-D80B-46A3-BBCA-64AE94B08561}">
      <dgm:prSet/>
      <dgm:spPr/>
      <dgm:t>
        <a:bodyPr/>
        <a:lstStyle/>
        <a:p>
          <a:r>
            <a:rPr lang="en-US" b="0" i="0" baseline="0" dirty="0"/>
            <a:t>Build workforce capacity for surge management</a:t>
          </a:r>
          <a:endParaRPr lang="en-US" dirty="0"/>
        </a:p>
      </dgm:t>
    </dgm:pt>
    <dgm:pt modelId="{EA87AC7F-ED83-4ED8-8B4F-9D2CF25C0725}" type="parTrans" cxnId="{0A1DB59F-7918-4A91-ABAB-41C4EE4E9979}">
      <dgm:prSet/>
      <dgm:spPr/>
      <dgm:t>
        <a:bodyPr/>
        <a:lstStyle/>
        <a:p>
          <a:endParaRPr lang="en-US"/>
        </a:p>
      </dgm:t>
    </dgm:pt>
    <dgm:pt modelId="{55CF3798-B55F-4006-A11A-888E7D0CB38D}" type="sibTrans" cxnId="{0A1DB59F-7918-4A91-ABAB-41C4EE4E9979}">
      <dgm:prSet/>
      <dgm:spPr/>
      <dgm:t>
        <a:bodyPr/>
        <a:lstStyle/>
        <a:p>
          <a:endParaRPr lang="en-US"/>
        </a:p>
      </dgm:t>
    </dgm:pt>
    <dgm:pt modelId="{2FE9F605-19CF-4D80-9578-4AA886796FE4}">
      <dgm:prSet/>
      <dgm:spPr/>
      <dgm:t>
        <a:bodyPr/>
        <a:lstStyle/>
        <a:p>
          <a:r>
            <a:rPr lang="en-US" b="0" i="0" baseline="0" dirty="0"/>
            <a:t>Support staff recruitment, retention, resilience, and mental health</a:t>
          </a:r>
          <a:endParaRPr lang="en-US" dirty="0"/>
        </a:p>
      </dgm:t>
    </dgm:pt>
    <dgm:pt modelId="{DB85C711-17AE-4E5C-81A0-4DBFEC222F2D}" type="parTrans" cxnId="{95BF3635-51CB-45AD-B5C2-2B8E13DB3758}">
      <dgm:prSet/>
      <dgm:spPr/>
      <dgm:t>
        <a:bodyPr/>
        <a:lstStyle/>
        <a:p>
          <a:endParaRPr lang="en-US"/>
        </a:p>
      </dgm:t>
    </dgm:pt>
    <dgm:pt modelId="{7324FB8C-6082-4B9A-8F3D-4F44A29115FC}" type="sibTrans" cxnId="{95BF3635-51CB-45AD-B5C2-2B8E13DB3758}">
      <dgm:prSet/>
      <dgm:spPr/>
      <dgm:t>
        <a:bodyPr/>
        <a:lstStyle/>
        <a:p>
          <a:endParaRPr lang="en-US"/>
        </a:p>
      </dgm:t>
    </dgm:pt>
    <dgm:pt modelId="{F65373F2-6DBF-48EF-B10C-8BEF8A2D0FC6}">
      <dgm:prSet/>
      <dgm:spPr/>
      <dgm:t>
        <a:bodyPr/>
        <a:lstStyle/>
        <a:p>
          <a:r>
            <a:rPr lang="en-US" b="0" i="0" baseline="0"/>
            <a:t>Steps:</a:t>
          </a:r>
          <a:endParaRPr lang="en-US"/>
        </a:p>
      </dgm:t>
    </dgm:pt>
    <dgm:pt modelId="{906837DB-F300-4EC1-AD08-21F0A32A53B3}" type="parTrans" cxnId="{C6210A9B-DEBC-4616-A270-9EB4809C4C29}">
      <dgm:prSet/>
      <dgm:spPr/>
      <dgm:t>
        <a:bodyPr/>
        <a:lstStyle/>
        <a:p>
          <a:endParaRPr lang="en-US"/>
        </a:p>
      </dgm:t>
    </dgm:pt>
    <dgm:pt modelId="{7FA434D3-F2AC-4B9D-8D2E-22042D81A9E7}" type="sibTrans" cxnId="{C6210A9B-DEBC-4616-A270-9EB4809C4C29}">
      <dgm:prSet/>
      <dgm:spPr/>
      <dgm:t>
        <a:bodyPr/>
        <a:lstStyle/>
        <a:p>
          <a:endParaRPr lang="en-US"/>
        </a:p>
      </dgm:t>
    </dgm:pt>
    <dgm:pt modelId="{786719E8-103C-4780-93A6-929143B1D005}">
      <dgm:prSet/>
      <dgm:spPr/>
      <dgm:t>
        <a:bodyPr/>
        <a:lstStyle/>
        <a:p>
          <a:r>
            <a:rPr lang="en-US" b="0" i="0" baseline="0" dirty="0"/>
            <a:t>Develop standard training survey by 3/14/25</a:t>
          </a:r>
          <a:endParaRPr lang="en-US" dirty="0"/>
        </a:p>
      </dgm:t>
    </dgm:pt>
    <dgm:pt modelId="{A7EBF95C-1A67-4A69-A072-53922D20BDB2}" type="parTrans" cxnId="{43892C71-12A2-41A2-84AB-3BEC6AE19493}">
      <dgm:prSet/>
      <dgm:spPr/>
      <dgm:t>
        <a:bodyPr/>
        <a:lstStyle/>
        <a:p>
          <a:endParaRPr lang="en-US"/>
        </a:p>
      </dgm:t>
    </dgm:pt>
    <dgm:pt modelId="{8D2FD3E4-D09D-4C50-947C-D25159AB3514}" type="sibTrans" cxnId="{43892C71-12A2-41A2-84AB-3BEC6AE19493}">
      <dgm:prSet/>
      <dgm:spPr/>
      <dgm:t>
        <a:bodyPr/>
        <a:lstStyle/>
        <a:p>
          <a:endParaRPr lang="en-US"/>
        </a:p>
      </dgm:t>
    </dgm:pt>
    <dgm:pt modelId="{61B71CCF-ACA1-4225-AE50-0D9516A4ABFC}">
      <dgm:prSet/>
      <dgm:spPr/>
      <dgm:t>
        <a:bodyPr/>
        <a:lstStyle/>
        <a:p>
          <a:r>
            <a:rPr lang="en-US" b="0" i="0" baseline="0" dirty="0"/>
            <a:t>Compile and evaluate survey responses by 5/12/25</a:t>
          </a:r>
          <a:endParaRPr lang="en-US" dirty="0"/>
        </a:p>
      </dgm:t>
    </dgm:pt>
    <dgm:pt modelId="{5CD4E0E5-D44D-4B06-90EF-04EE153A8713}" type="parTrans" cxnId="{1EA73BA4-5DCA-477D-9C81-3BBF4DA234FA}">
      <dgm:prSet/>
      <dgm:spPr/>
      <dgm:t>
        <a:bodyPr/>
        <a:lstStyle/>
        <a:p>
          <a:endParaRPr lang="en-US"/>
        </a:p>
      </dgm:t>
    </dgm:pt>
    <dgm:pt modelId="{E3B65892-38F3-4F7A-926D-6B5D00B3F036}" type="sibTrans" cxnId="{1EA73BA4-5DCA-477D-9C81-3BBF4DA234FA}">
      <dgm:prSet/>
      <dgm:spPr/>
      <dgm:t>
        <a:bodyPr/>
        <a:lstStyle/>
        <a:p>
          <a:endParaRPr lang="en-US"/>
        </a:p>
      </dgm:t>
    </dgm:pt>
    <dgm:pt modelId="{3A813FAC-56D6-42A9-8B96-1044368683AD}">
      <dgm:prSet/>
      <dgm:spPr/>
      <dgm:t>
        <a:bodyPr/>
        <a:lstStyle/>
        <a:p>
          <a:r>
            <a:rPr lang="en-US" b="0" i="0" baseline="0" dirty="0"/>
            <a:t>Discuss findings at health coalition meeting by 6/30/25</a:t>
          </a:r>
          <a:endParaRPr lang="en-US" dirty="0"/>
        </a:p>
      </dgm:t>
    </dgm:pt>
    <dgm:pt modelId="{48D560F2-AAD5-420A-8017-C9469229B238}" type="parTrans" cxnId="{19930425-6A5A-4E0A-8ABC-278A6E80105A}">
      <dgm:prSet/>
      <dgm:spPr/>
      <dgm:t>
        <a:bodyPr/>
        <a:lstStyle/>
        <a:p>
          <a:endParaRPr lang="en-US"/>
        </a:p>
      </dgm:t>
    </dgm:pt>
    <dgm:pt modelId="{134B4F2F-6EEF-48AA-B605-CE10FE7E1371}" type="sibTrans" cxnId="{19930425-6A5A-4E0A-8ABC-278A6E80105A}">
      <dgm:prSet/>
      <dgm:spPr/>
      <dgm:t>
        <a:bodyPr/>
        <a:lstStyle/>
        <a:p>
          <a:endParaRPr lang="en-US"/>
        </a:p>
      </dgm:t>
    </dgm:pt>
    <dgm:pt modelId="{70257918-044B-4228-87D4-3BEF4396FF44}" type="pres">
      <dgm:prSet presAssocID="{6410C764-0E1A-4D96-8E4B-01309CBC2162}" presName="Name0" presStyleCnt="0">
        <dgm:presLayoutVars>
          <dgm:dir/>
          <dgm:animLvl val="lvl"/>
          <dgm:resizeHandles val="exact"/>
        </dgm:presLayoutVars>
      </dgm:prSet>
      <dgm:spPr/>
    </dgm:pt>
    <dgm:pt modelId="{0D166EE7-9CA4-4D0E-B652-B11D19A4CA2E}" type="pres">
      <dgm:prSet presAssocID="{F65373F2-6DBF-48EF-B10C-8BEF8A2D0FC6}" presName="boxAndChildren" presStyleCnt="0"/>
      <dgm:spPr/>
    </dgm:pt>
    <dgm:pt modelId="{7F3FAA3E-7E15-419C-B7AD-2F661A222FBE}" type="pres">
      <dgm:prSet presAssocID="{F65373F2-6DBF-48EF-B10C-8BEF8A2D0FC6}" presName="parentTextBox" presStyleLbl="node1" presStyleIdx="0" presStyleCnt="3"/>
      <dgm:spPr/>
    </dgm:pt>
    <dgm:pt modelId="{9749FDC5-BCB7-4F21-BDA0-6E69116C9570}" type="pres">
      <dgm:prSet presAssocID="{F65373F2-6DBF-48EF-B10C-8BEF8A2D0FC6}" presName="entireBox" presStyleLbl="node1" presStyleIdx="0" presStyleCnt="3"/>
      <dgm:spPr/>
    </dgm:pt>
    <dgm:pt modelId="{2EC1D5D7-F317-41F8-974F-7AE335FD5D32}" type="pres">
      <dgm:prSet presAssocID="{F65373F2-6DBF-48EF-B10C-8BEF8A2D0FC6}" presName="descendantBox" presStyleCnt="0"/>
      <dgm:spPr/>
    </dgm:pt>
    <dgm:pt modelId="{FE1D6591-5B47-4DFF-9B9A-5F585597C587}" type="pres">
      <dgm:prSet presAssocID="{786719E8-103C-4780-93A6-929143B1D005}" presName="childTextBox" presStyleLbl="fgAccFollowNode1" presStyleIdx="0" presStyleCnt="3">
        <dgm:presLayoutVars>
          <dgm:bulletEnabled val="1"/>
        </dgm:presLayoutVars>
      </dgm:prSet>
      <dgm:spPr/>
    </dgm:pt>
    <dgm:pt modelId="{E0AB4BBA-AD83-43E3-9DCD-B3CE64F1E40B}" type="pres">
      <dgm:prSet presAssocID="{61B71CCF-ACA1-4225-AE50-0D9516A4ABFC}" presName="childTextBox" presStyleLbl="fgAccFollowNode1" presStyleIdx="1" presStyleCnt="3">
        <dgm:presLayoutVars>
          <dgm:bulletEnabled val="1"/>
        </dgm:presLayoutVars>
      </dgm:prSet>
      <dgm:spPr/>
    </dgm:pt>
    <dgm:pt modelId="{D52410A7-A089-474A-9954-5E0AD7EBAD49}" type="pres">
      <dgm:prSet presAssocID="{3A813FAC-56D6-42A9-8B96-1044368683AD}" presName="childTextBox" presStyleLbl="fgAccFollowNode1" presStyleIdx="2" presStyleCnt="3">
        <dgm:presLayoutVars>
          <dgm:bulletEnabled val="1"/>
        </dgm:presLayoutVars>
      </dgm:prSet>
      <dgm:spPr/>
    </dgm:pt>
    <dgm:pt modelId="{42FDF66C-AA54-4000-B136-B1C331D8277F}" type="pres">
      <dgm:prSet presAssocID="{7324FB8C-6082-4B9A-8F3D-4F44A29115FC}" presName="sp" presStyleCnt="0"/>
      <dgm:spPr/>
    </dgm:pt>
    <dgm:pt modelId="{1F5F0BE6-4333-4446-A47A-4FF53004E372}" type="pres">
      <dgm:prSet presAssocID="{2FE9F605-19CF-4D80-9578-4AA886796FE4}" presName="arrowAndChildren" presStyleCnt="0"/>
      <dgm:spPr/>
    </dgm:pt>
    <dgm:pt modelId="{823A1962-A04B-4BD5-9C73-6884C81D36DC}" type="pres">
      <dgm:prSet presAssocID="{2FE9F605-19CF-4D80-9578-4AA886796FE4}" presName="parentTextArrow" presStyleLbl="node1" presStyleIdx="1" presStyleCnt="3"/>
      <dgm:spPr/>
    </dgm:pt>
    <dgm:pt modelId="{06AD360F-A93D-4C91-9BA2-669D574B1FBB}" type="pres">
      <dgm:prSet presAssocID="{55CF3798-B55F-4006-A11A-888E7D0CB38D}" presName="sp" presStyleCnt="0"/>
      <dgm:spPr/>
    </dgm:pt>
    <dgm:pt modelId="{353CBB75-4274-46BA-80CC-D2CDB3BA2910}" type="pres">
      <dgm:prSet presAssocID="{2DB43F31-D80B-46A3-BBCA-64AE94B08561}" presName="arrowAndChildren" presStyleCnt="0"/>
      <dgm:spPr/>
    </dgm:pt>
    <dgm:pt modelId="{80A4546B-5369-4FA7-A322-536CB31B7D45}" type="pres">
      <dgm:prSet presAssocID="{2DB43F31-D80B-46A3-BBCA-64AE94B08561}" presName="parentTextArrow" presStyleLbl="node1" presStyleIdx="2" presStyleCnt="3"/>
      <dgm:spPr/>
    </dgm:pt>
  </dgm:ptLst>
  <dgm:cxnLst>
    <dgm:cxn modelId="{19930425-6A5A-4E0A-8ABC-278A6E80105A}" srcId="{F65373F2-6DBF-48EF-B10C-8BEF8A2D0FC6}" destId="{3A813FAC-56D6-42A9-8B96-1044368683AD}" srcOrd="2" destOrd="0" parTransId="{48D560F2-AAD5-420A-8017-C9469229B238}" sibTransId="{134B4F2F-6EEF-48AA-B605-CE10FE7E1371}"/>
    <dgm:cxn modelId="{95BF3635-51CB-45AD-B5C2-2B8E13DB3758}" srcId="{6410C764-0E1A-4D96-8E4B-01309CBC2162}" destId="{2FE9F605-19CF-4D80-9578-4AA886796FE4}" srcOrd="1" destOrd="0" parTransId="{DB85C711-17AE-4E5C-81A0-4DBFEC222F2D}" sibTransId="{7324FB8C-6082-4B9A-8F3D-4F44A29115FC}"/>
    <dgm:cxn modelId="{259B685E-F613-46AF-A333-2126692FFBBD}" type="presOf" srcId="{2DB43F31-D80B-46A3-BBCA-64AE94B08561}" destId="{80A4546B-5369-4FA7-A322-536CB31B7D45}" srcOrd="0" destOrd="0" presId="urn:microsoft.com/office/officeart/2005/8/layout/process4"/>
    <dgm:cxn modelId="{34693D44-8A3A-48E4-9D71-68A6B526845B}" type="presOf" srcId="{3A813FAC-56D6-42A9-8B96-1044368683AD}" destId="{D52410A7-A089-474A-9954-5E0AD7EBAD49}" srcOrd="0" destOrd="0" presId="urn:microsoft.com/office/officeart/2005/8/layout/process4"/>
    <dgm:cxn modelId="{C2342745-7094-48C9-AD88-B97C44034D76}" type="presOf" srcId="{F65373F2-6DBF-48EF-B10C-8BEF8A2D0FC6}" destId="{7F3FAA3E-7E15-419C-B7AD-2F661A222FBE}" srcOrd="0" destOrd="0" presId="urn:microsoft.com/office/officeart/2005/8/layout/process4"/>
    <dgm:cxn modelId="{43892C71-12A2-41A2-84AB-3BEC6AE19493}" srcId="{F65373F2-6DBF-48EF-B10C-8BEF8A2D0FC6}" destId="{786719E8-103C-4780-93A6-929143B1D005}" srcOrd="0" destOrd="0" parTransId="{A7EBF95C-1A67-4A69-A072-53922D20BDB2}" sibTransId="{8D2FD3E4-D09D-4C50-947C-D25159AB3514}"/>
    <dgm:cxn modelId="{66D1567A-21EC-4651-AF0C-2803944BF320}" type="presOf" srcId="{2FE9F605-19CF-4D80-9578-4AA886796FE4}" destId="{823A1962-A04B-4BD5-9C73-6884C81D36DC}" srcOrd="0" destOrd="0" presId="urn:microsoft.com/office/officeart/2005/8/layout/process4"/>
    <dgm:cxn modelId="{EDEE778A-F76F-4065-9225-A6FB4D707B59}" type="presOf" srcId="{786719E8-103C-4780-93A6-929143B1D005}" destId="{FE1D6591-5B47-4DFF-9B9A-5F585597C587}" srcOrd="0" destOrd="0" presId="urn:microsoft.com/office/officeart/2005/8/layout/process4"/>
    <dgm:cxn modelId="{C6210A9B-DEBC-4616-A270-9EB4809C4C29}" srcId="{6410C764-0E1A-4D96-8E4B-01309CBC2162}" destId="{F65373F2-6DBF-48EF-B10C-8BEF8A2D0FC6}" srcOrd="2" destOrd="0" parTransId="{906837DB-F300-4EC1-AD08-21F0A32A53B3}" sibTransId="{7FA434D3-F2AC-4B9D-8D2E-22042D81A9E7}"/>
    <dgm:cxn modelId="{0A1DB59F-7918-4A91-ABAB-41C4EE4E9979}" srcId="{6410C764-0E1A-4D96-8E4B-01309CBC2162}" destId="{2DB43F31-D80B-46A3-BBCA-64AE94B08561}" srcOrd="0" destOrd="0" parTransId="{EA87AC7F-ED83-4ED8-8B4F-9D2CF25C0725}" sibTransId="{55CF3798-B55F-4006-A11A-888E7D0CB38D}"/>
    <dgm:cxn modelId="{1EA73BA4-5DCA-477D-9C81-3BBF4DA234FA}" srcId="{F65373F2-6DBF-48EF-B10C-8BEF8A2D0FC6}" destId="{61B71CCF-ACA1-4225-AE50-0D9516A4ABFC}" srcOrd="1" destOrd="0" parTransId="{5CD4E0E5-D44D-4B06-90EF-04EE153A8713}" sibTransId="{E3B65892-38F3-4F7A-926D-6B5D00B3F036}"/>
    <dgm:cxn modelId="{544311BC-2D61-43AB-9B0D-4D8AA08E47D0}" type="presOf" srcId="{61B71CCF-ACA1-4225-AE50-0D9516A4ABFC}" destId="{E0AB4BBA-AD83-43E3-9DCD-B3CE64F1E40B}" srcOrd="0" destOrd="0" presId="urn:microsoft.com/office/officeart/2005/8/layout/process4"/>
    <dgm:cxn modelId="{03DD87CD-B0F2-4944-B039-E109A8C2B19B}" type="presOf" srcId="{F65373F2-6DBF-48EF-B10C-8BEF8A2D0FC6}" destId="{9749FDC5-BCB7-4F21-BDA0-6E69116C9570}" srcOrd="1" destOrd="0" presId="urn:microsoft.com/office/officeart/2005/8/layout/process4"/>
    <dgm:cxn modelId="{E98E0AE2-7324-4F15-8FD9-EC51D5B28296}" type="presOf" srcId="{6410C764-0E1A-4D96-8E4B-01309CBC2162}" destId="{70257918-044B-4228-87D4-3BEF4396FF44}" srcOrd="0" destOrd="0" presId="urn:microsoft.com/office/officeart/2005/8/layout/process4"/>
    <dgm:cxn modelId="{41EB0BB8-4C32-4EE4-8414-05BF8F5ED66B}" type="presParOf" srcId="{70257918-044B-4228-87D4-3BEF4396FF44}" destId="{0D166EE7-9CA4-4D0E-B652-B11D19A4CA2E}" srcOrd="0" destOrd="0" presId="urn:microsoft.com/office/officeart/2005/8/layout/process4"/>
    <dgm:cxn modelId="{9905E9B6-5C75-43BB-8FBA-31F2AAA12551}" type="presParOf" srcId="{0D166EE7-9CA4-4D0E-B652-B11D19A4CA2E}" destId="{7F3FAA3E-7E15-419C-B7AD-2F661A222FBE}" srcOrd="0" destOrd="0" presId="urn:microsoft.com/office/officeart/2005/8/layout/process4"/>
    <dgm:cxn modelId="{A8DB1938-785A-4C2C-B29E-2C841F427E47}" type="presParOf" srcId="{0D166EE7-9CA4-4D0E-B652-B11D19A4CA2E}" destId="{9749FDC5-BCB7-4F21-BDA0-6E69116C9570}" srcOrd="1" destOrd="0" presId="urn:microsoft.com/office/officeart/2005/8/layout/process4"/>
    <dgm:cxn modelId="{9135E020-EA80-48B4-A496-9309CF360C3A}" type="presParOf" srcId="{0D166EE7-9CA4-4D0E-B652-B11D19A4CA2E}" destId="{2EC1D5D7-F317-41F8-974F-7AE335FD5D32}" srcOrd="2" destOrd="0" presId="urn:microsoft.com/office/officeart/2005/8/layout/process4"/>
    <dgm:cxn modelId="{AB723D1A-0E82-4549-BED3-B929EBA71095}" type="presParOf" srcId="{2EC1D5D7-F317-41F8-974F-7AE335FD5D32}" destId="{FE1D6591-5B47-4DFF-9B9A-5F585597C587}" srcOrd="0" destOrd="0" presId="urn:microsoft.com/office/officeart/2005/8/layout/process4"/>
    <dgm:cxn modelId="{369DF34A-E4A8-48BC-AD63-FCC558150161}" type="presParOf" srcId="{2EC1D5D7-F317-41F8-974F-7AE335FD5D32}" destId="{E0AB4BBA-AD83-43E3-9DCD-B3CE64F1E40B}" srcOrd="1" destOrd="0" presId="urn:microsoft.com/office/officeart/2005/8/layout/process4"/>
    <dgm:cxn modelId="{21AA7959-6889-409D-99CE-7386FEB46EE9}" type="presParOf" srcId="{2EC1D5D7-F317-41F8-974F-7AE335FD5D32}" destId="{D52410A7-A089-474A-9954-5E0AD7EBAD49}" srcOrd="2" destOrd="0" presId="urn:microsoft.com/office/officeart/2005/8/layout/process4"/>
    <dgm:cxn modelId="{819C5ABB-E3BE-4556-8B6B-7BA1D1CB3C1A}" type="presParOf" srcId="{70257918-044B-4228-87D4-3BEF4396FF44}" destId="{42FDF66C-AA54-4000-B136-B1C331D8277F}" srcOrd="1" destOrd="0" presId="urn:microsoft.com/office/officeart/2005/8/layout/process4"/>
    <dgm:cxn modelId="{781E1EF3-DD84-4EE4-8033-8F98737E8DDA}" type="presParOf" srcId="{70257918-044B-4228-87D4-3BEF4396FF44}" destId="{1F5F0BE6-4333-4446-A47A-4FF53004E372}" srcOrd="2" destOrd="0" presId="urn:microsoft.com/office/officeart/2005/8/layout/process4"/>
    <dgm:cxn modelId="{FC2BCC4A-0356-4B18-B43B-1A52B301039E}" type="presParOf" srcId="{1F5F0BE6-4333-4446-A47A-4FF53004E372}" destId="{823A1962-A04B-4BD5-9C73-6884C81D36DC}" srcOrd="0" destOrd="0" presId="urn:microsoft.com/office/officeart/2005/8/layout/process4"/>
    <dgm:cxn modelId="{F02C92D2-9021-4DBA-8EAD-9CE8B422ADB5}" type="presParOf" srcId="{70257918-044B-4228-87D4-3BEF4396FF44}" destId="{06AD360F-A93D-4C91-9BA2-669D574B1FBB}" srcOrd="3" destOrd="0" presId="urn:microsoft.com/office/officeart/2005/8/layout/process4"/>
    <dgm:cxn modelId="{4A481B99-D62C-4B2B-A553-28E9046C1EAD}" type="presParOf" srcId="{70257918-044B-4228-87D4-3BEF4396FF44}" destId="{353CBB75-4274-46BA-80CC-D2CDB3BA2910}" srcOrd="4" destOrd="0" presId="urn:microsoft.com/office/officeart/2005/8/layout/process4"/>
    <dgm:cxn modelId="{B5459599-6072-475B-97F2-39516B129FA5}" type="presParOf" srcId="{353CBB75-4274-46BA-80CC-D2CDB3BA2910}" destId="{80A4546B-5369-4FA7-A322-536CB31B7D45}"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21DF63-A393-4AF3-9410-FA3CEE8E55D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E6727AA-B489-4563-ACB9-DDDD7BAFBD0B}">
      <dgm:prSet/>
      <dgm:spPr/>
      <dgm:t>
        <a:bodyPr/>
        <a:lstStyle/>
        <a:p>
          <a:r>
            <a:rPr lang="en-US" b="0" i="0" baseline="0" dirty="0"/>
            <a:t>Address evolving threats and support logistics</a:t>
          </a:r>
          <a:endParaRPr lang="en-US" dirty="0"/>
        </a:p>
      </dgm:t>
    </dgm:pt>
    <dgm:pt modelId="{EBC81854-0D51-47FF-9496-6D3457C5A78A}" type="parTrans" cxnId="{5550B2DA-C952-4DE9-BD51-EA0E719A57EC}">
      <dgm:prSet/>
      <dgm:spPr/>
      <dgm:t>
        <a:bodyPr/>
        <a:lstStyle/>
        <a:p>
          <a:endParaRPr lang="en-US"/>
        </a:p>
      </dgm:t>
    </dgm:pt>
    <dgm:pt modelId="{01DAA145-B4C9-41C1-A70D-CE8C289918E3}" type="sibTrans" cxnId="{5550B2DA-C952-4DE9-BD51-EA0E719A57EC}">
      <dgm:prSet/>
      <dgm:spPr/>
      <dgm:t>
        <a:bodyPr/>
        <a:lstStyle/>
        <a:p>
          <a:endParaRPr lang="en-US"/>
        </a:p>
      </dgm:t>
    </dgm:pt>
    <dgm:pt modelId="{8B5439E7-CDB7-46AE-AAD0-4C83A451041B}">
      <dgm:prSet/>
      <dgm:spPr/>
      <dgm:t>
        <a:bodyPr/>
        <a:lstStyle/>
        <a:p>
          <a:r>
            <a:rPr lang="en-US" b="0" i="0" baseline="0" dirty="0"/>
            <a:t>Enhance preparedness for health equity</a:t>
          </a:r>
          <a:endParaRPr lang="en-US" dirty="0"/>
        </a:p>
      </dgm:t>
    </dgm:pt>
    <dgm:pt modelId="{CE1872F4-7E12-4BC6-87DC-228825A651F2}" type="parTrans" cxnId="{D9ECC901-159E-4AB9-B87C-595EBA414B94}">
      <dgm:prSet/>
      <dgm:spPr/>
      <dgm:t>
        <a:bodyPr/>
        <a:lstStyle/>
        <a:p>
          <a:endParaRPr lang="en-US"/>
        </a:p>
      </dgm:t>
    </dgm:pt>
    <dgm:pt modelId="{4AC93A07-BBE5-488C-A522-610662632B23}" type="sibTrans" cxnId="{D9ECC901-159E-4AB9-B87C-595EBA414B94}">
      <dgm:prSet/>
      <dgm:spPr/>
      <dgm:t>
        <a:bodyPr/>
        <a:lstStyle/>
        <a:p>
          <a:endParaRPr lang="en-US"/>
        </a:p>
      </dgm:t>
    </dgm:pt>
    <dgm:pt modelId="{41192C2A-9711-46A1-9BF9-8C3F9948BF5D}">
      <dgm:prSet/>
      <dgm:spPr/>
      <dgm:t>
        <a:bodyPr/>
        <a:lstStyle/>
        <a:p>
          <a:r>
            <a:rPr lang="en-US" b="0" i="0" baseline="0"/>
            <a:t>Steps:</a:t>
          </a:r>
          <a:endParaRPr lang="en-US"/>
        </a:p>
      </dgm:t>
    </dgm:pt>
    <dgm:pt modelId="{6D8851FB-D3DF-4572-B45A-8EF55C16A64C}" type="parTrans" cxnId="{1D472DDA-377C-4022-A861-B42938F103F4}">
      <dgm:prSet/>
      <dgm:spPr/>
      <dgm:t>
        <a:bodyPr/>
        <a:lstStyle/>
        <a:p>
          <a:endParaRPr lang="en-US"/>
        </a:p>
      </dgm:t>
    </dgm:pt>
    <dgm:pt modelId="{1B1756A8-048D-4B7F-B3DC-B1DBA47AF6A0}" type="sibTrans" cxnId="{1D472DDA-377C-4022-A861-B42938F103F4}">
      <dgm:prSet/>
      <dgm:spPr/>
      <dgm:t>
        <a:bodyPr/>
        <a:lstStyle/>
        <a:p>
          <a:endParaRPr lang="en-US"/>
        </a:p>
      </dgm:t>
    </dgm:pt>
    <dgm:pt modelId="{92647F03-0B07-4E46-BB8F-0A09AF130470}">
      <dgm:prSet/>
      <dgm:spPr/>
      <dgm:t>
        <a:bodyPr/>
        <a:lstStyle/>
        <a:p>
          <a:r>
            <a:rPr lang="en-US" b="0" i="0" baseline="0" dirty="0"/>
            <a:t>Review Response Readiness Framework and HVA</a:t>
          </a:r>
          <a:endParaRPr lang="en-US" dirty="0"/>
        </a:p>
      </dgm:t>
    </dgm:pt>
    <dgm:pt modelId="{C4E0866D-7C1D-4661-8745-A00DD451FF7E}" type="parTrans" cxnId="{4B9F7A9F-6D80-430C-B44A-0A2BBDAB7CBA}">
      <dgm:prSet/>
      <dgm:spPr/>
      <dgm:t>
        <a:bodyPr/>
        <a:lstStyle/>
        <a:p>
          <a:endParaRPr lang="en-US"/>
        </a:p>
      </dgm:t>
    </dgm:pt>
    <dgm:pt modelId="{7B459071-1785-4180-979F-0B49FE20D913}" type="sibTrans" cxnId="{4B9F7A9F-6D80-430C-B44A-0A2BBDAB7CBA}">
      <dgm:prSet/>
      <dgm:spPr/>
      <dgm:t>
        <a:bodyPr/>
        <a:lstStyle/>
        <a:p>
          <a:endParaRPr lang="en-US"/>
        </a:p>
      </dgm:t>
    </dgm:pt>
    <dgm:pt modelId="{A7CCD347-2FC9-4E58-A98D-BBA45F4EF8D5}">
      <dgm:prSet/>
      <dgm:spPr/>
      <dgm:t>
        <a:bodyPr/>
        <a:lstStyle/>
        <a:p>
          <a:r>
            <a:rPr lang="en-US" b="0" i="0" baseline="0" dirty="0"/>
            <a:t>Update plans and Standard Operating Procedures</a:t>
          </a:r>
          <a:endParaRPr lang="en-US" dirty="0"/>
        </a:p>
      </dgm:t>
    </dgm:pt>
    <dgm:pt modelId="{EFBDD643-80B1-4F51-A7A2-5319E7F5AC32}" type="parTrans" cxnId="{39D391B1-229F-467C-A087-A2ED424AA739}">
      <dgm:prSet/>
      <dgm:spPr/>
      <dgm:t>
        <a:bodyPr/>
        <a:lstStyle/>
        <a:p>
          <a:endParaRPr lang="en-US"/>
        </a:p>
      </dgm:t>
    </dgm:pt>
    <dgm:pt modelId="{8BBC9A77-D367-4F06-96CD-4F5AFFAB78CF}" type="sibTrans" cxnId="{39D391B1-229F-467C-A087-A2ED424AA739}">
      <dgm:prSet/>
      <dgm:spPr/>
      <dgm:t>
        <a:bodyPr/>
        <a:lstStyle/>
        <a:p>
          <a:endParaRPr lang="en-US"/>
        </a:p>
      </dgm:t>
    </dgm:pt>
    <dgm:pt modelId="{F954620E-CE6E-4B56-881F-450101E786C2}">
      <dgm:prSet/>
      <dgm:spPr/>
      <dgm:t>
        <a:bodyPr/>
        <a:lstStyle/>
        <a:p>
          <a:r>
            <a:rPr lang="en-US" b="0" i="0" baseline="0" dirty="0"/>
            <a:t>Include health equity findings</a:t>
          </a:r>
          <a:endParaRPr lang="en-US" dirty="0"/>
        </a:p>
      </dgm:t>
    </dgm:pt>
    <dgm:pt modelId="{F1B5DE9C-2180-4749-8E47-1710BBDC2BF9}" type="parTrans" cxnId="{798AFB40-A657-40D1-A5B6-E732061FE893}">
      <dgm:prSet/>
      <dgm:spPr/>
      <dgm:t>
        <a:bodyPr/>
        <a:lstStyle/>
        <a:p>
          <a:endParaRPr lang="en-US"/>
        </a:p>
      </dgm:t>
    </dgm:pt>
    <dgm:pt modelId="{C7A2DF00-DC97-44C7-9E9C-7DDA82EC1B14}" type="sibTrans" cxnId="{798AFB40-A657-40D1-A5B6-E732061FE893}">
      <dgm:prSet/>
      <dgm:spPr/>
      <dgm:t>
        <a:bodyPr/>
        <a:lstStyle/>
        <a:p>
          <a:endParaRPr lang="en-US"/>
        </a:p>
      </dgm:t>
    </dgm:pt>
    <dgm:pt modelId="{270955F1-3420-4CF3-8FF6-4706E6C50BF5}">
      <dgm:prSet/>
      <dgm:spPr/>
      <dgm:t>
        <a:bodyPr/>
        <a:lstStyle/>
        <a:p>
          <a:r>
            <a:rPr lang="en-US" b="0" i="0" baseline="0" dirty="0"/>
            <a:t>Partner with MRC</a:t>
          </a:r>
          <a:endParaRPr lang="en-US" dirty="0"/>
        </a:p>
      </dgm:t>
    </dgm:pt>
    <dgm:pt modelId="{1002F3D7-E281-42F8-9E2E-E278256BD114}" type="parTrans" cxnId="{347215F3-6358-42F1-B001-DD51651F4FC8}">
      <dgm:prSet/>
      <dgm:spPr/>
      <dgm:t>
        <a:bodyPr/>
        <a:lstStyle/>
        <a:p>
          <a:endParaRPr lang="en-US"/>
        </a:p>
      </dgm:t>
    </dgm:pt>
    <dgm:pt modelId="{72096D87-5BC7-426D-BEB9-95B83207E015}" type="sibTrans" cxnId="{347215F3-6358-42F1-B001-DD51651F4FC8}">
      <dgm:prSet/>
      <dgm:spPr/>
      <dgm:t>
        <a:bodyPr/>
        <a:lstStyle/>
        <a:p>
          <a:endParaRPr lang="en-US"/>
        </a:p>
      </dgm:t>
    </dgm:pt>
    <dgm:pt modelId="{BEA14947-9677-423F-86FB-D325E2B6153D}">
      <dgm:prSet/>
      <dgm:spPr/>
      <dgm:t>
        <a:bodyPr/>
        <a:lstStyle/>
        <a:p>
          <a:r>
            <a:rPr lang="en-US" b="0" i="0" baseline="0" dirty="0"/>
            <a:t>Risk-based all-hazards planning</a:t>
          </a:r>
          <a:endParaRPr lang="en-US" dirty="0"/>
        </a:p>
      </dgm:t>
    </dgm:pt>
    <dgm:pt modelId="{274D0CA5-AC56-4B02-B2AB-79929E7ED1BD}" type="sibTrans" cxnId="{4A9FE0B1-2F8E-41CB-963C-F07AA240F70D}">
      <dgm:prSet/>
      <dgm:spPr/>
      <dgm:t>
        <a:bodyPr/>
        <a:lstStyle/>
        <a:p>
          <a:endParaRPr lang="en-US"/>
        </a:p>
      </dgm:t>
    </dgm:pt>
    <dgm:pt modelId="{CBD577FF-08F7-4BD6-9BC8-2F2D14E414B0}" type="parTrans" cxnId="{4A9FE0B1-2F8E-41CB-963C-F07AA240F70D}">
      <dgm:prSet/>
      <dgm:spPr/>
      <dgm:t>
        <a:bodyPr/>
        <a:lstStyle/>
        <a:p>
          <a:endParaRPr lang="en-US"/>
        </a:p>
      </dgm:t>
    </dgm:pt>
    <dgm:pt modelId="{E568B6BD-1FF1-4E08-A252-73E258FF7092}" type="pres">
      <dgm:prSet presAssocID="{D421DF63-A393-4AF3-9410-FA3CEE8E55DD}" presName="linear" presStyleCnt="0">
        <dgm:presLayoutVars>
          <dgm:animLvl val="lvl"/>
          <dgm:resizeHandles val="exact"/>
        </dgm:presLayoutVars>
      </dgm:prSet>
      <dgm:spPr/>
    </dgm:pt>
    <dgm:pt modelId="{93A6BA7F-AC64-4BE8-B321-B41D86BA422A}" type="pres">
      <dgm:prSet presAssocID="{BEA14947-9677-423F-86FB-D325E2B6153D}" presName="parentText" presStyleLbl="node1" presStyleIdx="0" presStyleCnt="4">
        <dgm:presLayoutVars>
          <dgm:chMax val="0"/>
          <dgm:bulletEnabled val="1"/>
        </dgm:presLayoutVars>
      </dgm:prSet>
      <dgm:spPr/>
    </dgm:pt>
    <dgm:pt modelId="{5CF20B74-8976-4D73-9FCE-6E4C41FCE674}" type="pres">
      <dgm:prSet presAssocID="{274D0CA5-AC56-4B02-B2AB-79929E7ED1BD}" presName="spacer" presStyleCnt="0"/>
      <dgm:spPr/>
    </dgm:pt>
    <dgm:pt modelId="{B32BAEE8-0F96-4199-B2E6-70F781FDA333}" type="pres">
      <dgm:prSet presAssocID="{5E6727AA-B489-4563-ACB9-DDDD7BAFBD0B}" presName="parentText" presStyleLbl="node1" presStyleIdx="1" presStyleCnt="4">
        <dgm:presLayoutVars>
          <dgm:chMax val="0"/>
          <dgm:bulletEnabled val="1"/>
        </dgm:presLayoutVars>
      </dgm:prSet>
      <dgm:spPr/>
    </dgm:pt>
    <dgm:pt modelId="{A0171001-06AD-4193-BC0F-22332E56DF05}" type="pres">
      <dgm:prSet presAssocID="{01DAA145-B4C9-41C1-A70D-CE8C289918E3}" presName="spacer" presStyleCnt="0"/>
      <dgm:spPr/>
    </dgm:pt>
    <dgm:pt modelId="{C36F9D27-E454-411C-B5D9-0BB59EBBAB7A}" type="pres">
      <dgm:prSet presAssocID="{8B5439E7-CDB7-46AE-AAD0-4C83A451041B}" presName="parentText" presStyleLbl="node1" presStyleIdx="2" presStyleCnt="4">
        <dgm:presLayoutVars>
          <dgm:chMax val="0"/>
          <dgm:bulletEnabled val="1"/>
        </dgm:presLayoutVars>
      </dgm:prSet>
      <dgm:spPr/>
    </dgm:pt>
    <dgm:pt modelId="{2ADDCCD3-E55A-4287-8B2C-10EC728CF3C9}" type="pres">
      <dgm:prSet presAssocID="{4AC93A07-BBE5-488C-A522-610662632B23}" presName="spacer" presStyleCnt="0"/>
      <dgm:spPr/>
    </dgm:pt>
    <dgm:pt modelId="{2AA21745-1AD0-4F06-9640-9464F7DA5ED7}" type="pres">
      <dgm:prSet presAssocID="{41192C2A-9711-46A1-9BF9-8C3F9948BF5D}" presName="parentText" presStyleLbl="node1" presStyleIdx="3" presStyleCnt="4">
        <dgm:presLayoutVars>
          <dgm:chMax val="0"/>
          <dgm:bulletEnabled val="1"/>
        </dgm:presLayoutVars>
      </dgm:prSet>
      <dgm:spPr/>
    </dgm:pt>
    <dgm:pt modelId="{4095619E-8FB4-44FD-8CA1-E0BF326939E8}" type="pres">
      <dgm:prSet presAssocID="{41192C2A-9711-46A1-9BF9-8C3F9948BF5D}" presName="childText" presStyleLbl="revTx" presStyleIdx="0" presStyleCnt="1">
        <dgm:presLayoutVars>
          <dgm:bulletEnabled val="1"/>
        </dgm:presLayoutVars>
      </dgm:prSet>
      <dgm:spPr/>
    </dgm:pt>
  </dgm:ptLst>
  <dgm:cxnLst>
    <dgm:cxn modelId="{D9ECC901-159E-4AB9-B87C-595EBA414B94}" srcId="{D421DF63-A393-4AF3-9410-FA3CEE8E55DD}" destId="{8B5439E7-CDB7-46AE-AAD0-4C83A451041B}" srcOrd="2" destOrd="0" parTransId="{CE1872F4-7E12-4BC6-87DC-228825A651F2}" sibTransId="{4AC93A07-BBE5-488C-A522-610662632B23}"/>
    <dgm:cxn modelId="{0B736006-39A5-45E0-855F-69447789C2A3}" type="presOf" srcId="{BEA14947-9677-423F-86FB-D325E2B6153D}" destId="{93A6BA7F-AC64-4BE8-B321-B41D86BA422A}" srcOrd="0" destOrd="0" presId="urn:microsoft.com/office/officeart/2005/8/layout/vList2"/>
    <dgm:cxn modelId="{3E76151F-13D8-492F-ABFA-DA4736E47E9C}" type="presOf" srcId="{A7CCD347-2FC9-4E58-A98D-BBA45F4EF8D5}" destId="{4095619E-8FB4-44FD-8CA1-E0BF326939E8}" srcOrd="0" destOrd="1" presId="urn:microsoft.com/office/officeart/2005/8/layout/vList2"/>
    <dgm:cxn modelId="{798AFB40-A657-40D1-A5B6-E732061FE893}" srcId="{41192C2A-9711-46A1-9BF9-8C3F9948BF5D}" destId="{F954620E-CE6E-4B56-881F-450101E786C2}" srcOrd="2" destOrd="0" parTransId="{F1B5DE9C-2180-4749-8E47-1710BBDC2BF9}" sibTransId="{C7A2DF00-DC97-44C7-9E9C-7DDA82EC1B14}"/>
    <dgm:cxn modelId="{76C39D47-F582-469A-9676-23D6CAEED9ED}" type="presOf" srcId="{F954620E-CE6E-4B56-881F-450101E786C2}" destId="{4095619E-8FB4-44FD-8CA1-E0BF326939E8}" srcOrd="0" destOrd="2" presId="urn:microsoft.com/office/officeart/2005/8/layout/vList2"/>
    <dgm:cxn modelId="{B691ED49-1E19-4014-B961-A274BC22A185}" type="presOf" srcId="{92647F03-0B07-4E46-BB8F-0A09AF130470}" destId="{4095619E-8FB4-44FD-8CA1-E0BF326939E8}" srcOrd="0" destOrd="0" presId="urn:microsoft.com/office/officeart/2005/8/layout/vList2"/>
    <dgm:cxn modelId="{25CFE877-39CC-405F-9F52-32D8BDB4392A}" type="presOf" srcId="{41192C2A-9711-46A1-9BF9-8C3F9948BF5D}" destId="{2AA21745-1AD0-4F06-9640-9464F7DA5ED7}" srcOrd="0" destOrd="0" presId="urn:microsoft.com/office/officeart/2005/8/layout/vList2"/>
    <dgm:cxn modelId="{EF9E488F-D0F8-4119-BDB6-468E1975910F}" type="presOf" srcId="{5E6727AA-B489-4563-ACB9-DDDD7BAFBD0B}" destId="{B32BAEE8-0F96-4199-B2E6-70F781FDA333}" srcOrd="0" destOrd="0" presId="urn:microsoft.com/office/officeart/2005/8/layout/vList2"/>
    <dgm:cxn modelId="{4B9F7A9F-6D80-430C-B44A-0A2BBDAB7CBA}" srcId="{41192C2A-9711-46A1-9BF9-8C3F9948BF5D}" destId="{92647F03-0B07-4E46-BB8F-0A09AF130470}" srcOrd="0" destOrd="0" parTransId="{C4E0866D-7C1D-4661-8745-A00DD451FF7E}" sibTransId="{7B459071-1785-4180-979F-0B49FE20D913}"/>
    <dgm:cxn modelId="{39D391B1-229F-467C-A087-A2ED424AA739}" srcId="{41192C2A-9711-46A1-9BF9-8C3F9948BF5D}" destId="{A7CCD347-2FC9-4E58-A98D-BBA45F4EF8D5}" srcOrd="1" destOrd="0" parTransId="{EFBDD643-80B1-4F51-A7A2-5319E7F5AC32}" sibTransId="{8BBC9A77-D367-4F06-96CD-4F5AFFAB78CF}"/>
    <dgm:cxn modelId="{4A9FE0B1-2F8E-41CB-963C-F07AA240F70D}" srcId="{D421DF63-A393-4AF3-9410-FA3CEE8E55DD}" destId="{BEA14947-9677-423F-86FB-D325E2B6153D}" srcOrd="0" destOrd="0" parTransId="{CBD577FF-08F7-4BD6-9BC8-2F2D14E414B0}" sibTransId="{274D0CA5-AC56-4B02-B2AB-79929E7ED1BD}"/>
    <dgm:cxn modelId="{EB263ABC-C625-4D2C-B677-FBEA311223C9}" type="presOf" srcId="{D421DF63-A393-4AF3-9410-FA3CEE8E55DD}" destId="{E568B6BD-1FF1-4E08-A252-73E258FF7092}" srcOrd="0" destOrd="0" presId="urn:microsoft.com/office/officeart/2005/8/layout/vList2"/>
    <dgm:cxn modelId="{0081DFCF-8691-47D4-BD41-81F5FB5A61F0}" type="presOf" srcId="{8B5439E7-CDB7-46AE-AAD0-4C83A451041B}" destId="{C36F9D27-E454-411C-B5D9-0BB59EBBAB7A}" srcOrd="0" destOrd="0" presId="urn:microsoft.com/office/officeart/2005/8/layout/vList2"/>
    <dgm:cxn modelId="{1FAB40D2-2F2C-45E6-956E-ADEF40A60AD3}" type="presOf" srcId="{270955F1-3420-4CF3-8FF6-4706E6C50BF5}" destId="{4095619E-8FB4-44FD-8CA1-E0BF326939E8}" srcOrd="0" destOrd="3" presId="urn:microsoft.com/office/officeart/2005/8/layout/vList2"/>
    <dgm:cxn modelId="{1D472DDA-377C-4022-A861-B42938F103F4}" srcId="{D421DF63-A393-4AF3-9410-FA3CEE8E55DD}" destId="{41192C2A-9711-46A1-9BF9-8C3F9948BF5D}" srcOrd="3" destOrd="0" parTransId="{6D8851FB-D3DF-4572-B45A-8EF55C16A64C}" sibTransId="{1B1756A8-048D-4B7F-B3DC-B1DBA47AF6A0}"/>
    <dgm:cxn modelId="{5550B2DA-C952-4DE9-BD51-EA0E719A57EC}" srcId="{D421DF63-A393-4AF3-9410-FA3CEE8E55DD}" destId="{5E6727AA-B489-4563-ACB9-DDDD7BAFBD0B}" srcOrd="1" destOrd="0" parTransId="{EBC81854-0D51-47FF-9496-6D3457C5A78A}" sibTransId="{01DAA145-B4C9-41C1-A70D-CE8C289918E3}"/>
    <dgm:cxn modelId="{347215F3-6358-42F1-B001-DD51651F4FC8}" srcId="{41192C2A-9711-46A1-9BF9-8C3F9948BF5D}" destId="{270955F1-3420-4CF3-8FF6-4706E6C50BF5}" srcOrd="3" destOrd="0" parTransId="{1002F3D7-E281-42F8-9E2E-E278256BD114}" sibTransId="{72096D87-5BC7-426D-BEB9-95B83207E015}"/>
    <dgm:cxn modelId="{14E0E050-949F-4A59-9919-8EBE5FC9ED4A}" type="presParOf" srcId="{E568B6BD-1FF1-4E08-A252-73E258FF7092}" destId="{93A6BA7F-AC64-4BE8-B321-B41D86BA422A}" srcOrd="0" destOrd="0" presId="urn:microsoft.com/office/officeart/2005/8/layout/vList2"/>
    <dgm:cxn modelId="{D30EE220-EEEC-40BB-827B-147A93DDE39F}" type="presParOf" srcId="{E568B6BD-1FF1-4E08-A252-73E258FF7092}" destId="{5CF20B74-8976-4D73-9FCE-6E4C41FCE674}" srcOrd="1" destOrd="0" presId="urn:microsoft.com/office/officeart/2005/8/layout/vList2"/>
    <dgm:cxn modelId="{2CB32FF1-9C75-49AC-BF4F-0C36C049AA60}" type="presParOf" srcId="{E568B6BD-1FF1-4E08-A252-73E258FF7092}" destId="{B32BAEE8-0F96-4199-B2E6-70F781FDA333}" srcOrd="2" destOrd="0" presId="urn:microsoft.com/office/officeart/2005/8/layout/vList2"/>
    <dgm:cxn modelId="{21C8C8F1-2C0D-4645-82F9-66D4A0B4D2D7}" type="presParOf" srcId="{E568B6BD-1FF1-4E08-A252-73E258FF7092}" destId="{A0171001-06AD-4193-BC0F-22332E56DF05}" srcOrd="3" destOrd="0" presId="urn:microsoft.com/office/officeart/2005/8/layout/vList2"/>
    <dgm:cxn modelId="{EAEE69FF-9522-4B5A-8E43-BC27C32E1F4C}" type="presParOf" srcId="{E568B6BD-1FF1-4E08-A252-73E258FF7092}" destId="{C36F9D27-E454-411C-B5D9-0BB59EBBAB7A}" srcOrd="4" destOrd="0" presId="urn:microsoft.com/office/officeart/2005/8/layout/vList2"/>
    <dgm:cxn modelId="{48BFF1F1-FFDA-49D3-9518-84A9FB5DDA0D}" type="presParOf" srcId="{E568B6BD-1FF1-4E08-A252-73E258FF7092}" destId="{2ADDCCD3-E55A-4287-8B2C-10EC728CF3C9}" srcOrd="5" destOrd="0" presId="urn:microsoft.com/office/officeart/2005/8/layout/vList2"/>
    <dgm:cxn modelId="{2C5BD8FA-2D72-4C3B-80BB-49EEFB1ACF17}" type="presParOf" srcId="{E568B6BD-1FF1-4E08-A252-73E258FF7092}" destId="{2AA21745-1AD0-4F06-9640-9464F7DA5ED7}" srcOrd="6" destOrd="0" presId="urn:microsoft.com/office/officeart/2005/8/layout/vList2"/>
    <dgm:cxn modelId="{E4CEF8C6-8D8C-441D-A8EB-6DDC8A3456EC}" type="presParOf" srcId="{E568B6BD-1FF1-4E08-A252-73E258FF7092}" destId="{4095619E-8FB4-44FD-8CA1-E0BF326939E8}" srcOrd="7"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B58CD89-4638-4431-8AB2-2F420F514368}"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71DA0AB-36AB-4790-AD2A-641E9B618DBC}">
      <dgm:prSet/>
      <dgm:spPr/>
      <dgm:t>
        <a:bodyPr/>
        <a:lstStyle/>
        <a:p>
          <a:pPr>
            <a:defRPr cap="all"/>
          </a:pPr>
          <a:r>
            <a:rPr lang="en-US" b="0" i="0" baseline="0" dirty="0"/>
            <a:t>Use training needs assessment to develop future training</a:t>
          </a:r>
          <a:endParaRPr lang="en-US" dirty="0"/>
        </a:p>
      </dgm:t>
    </dgm:pt>
    <dgm:pt modelId="{EDDCE349-3E74-44FC-A503-A704267A2B1D}" type="parTrans" cxnId="{2F7DAAA9-C8A0-4DFD-A475-A7B1A5F922D2}">
      <dgm:prSet/>
      <dgm:spPr/>
      <dgm:t>
        <a:bodyPr/>
        <a:lstStyle/>
        <a:p>
          <a:endParaRPr lang="en-US"/>
        </a:p>
      </dgm:t>
    </dgm:pt>
    <dgm:pt modelId="{406016E1-907E-4CEA-AC51-BA4EAA84DD74}" type="sibTrans" cxnId="{2F7DAAA9-C8A0-4DFD-A475-A7B1A5F922D2}">
      <dgm:prSet/>
      <dgm:spPr/>
      <dgm:t>
        <a:bodyPr/>
        <a:lstStyle/>
        <a:p>
          <a:endParaRPr lang="en-US"/>
        </a:p>
      </dgm:t>
    </dgm:pt>
    <dgm:pt modelId="{26A77B1D-09D8-4B54-B7A5-A92E36D28437}">
      <dgm:prSet/>
      <dgm:spPr/>
      <dgm:t>
        <a:bodyPr/>
        <a:lstStyle/>
        <a:p>
          <a:pPr>
            <a:defRPr cap="all"/>
          </a:pPr>
          <a:r>
            <a:rPr lang="en-US" b="0" i="0" baseline="0" dirty="0"/>
            <a:t>Implement training programs based on identified needs</a:t>
          </a:r>
          <a:endParaRPr lang="en-US" dirty="0"/>
        </a:p>
      </dgm:t>
    </dgm:pt>
    <dgm:pt modelId="{600AD32F-C32E-4457-BCC0-EF0CA0FA901E}" type="parTrans" cxnId="{A62EBE00-1693-4790-AF14-98FECC82978C}">
      <dgm:prSet/>
      <dgm:spPr/>
      <dgm:t>
        <a:bodyPr/>
        <a:lstStyle/>
        <a:p>
          <a:endParaRPr lang="en-US"/>
        </a:p>
      </dgm:t>
    </dgm:pt>
    <dgm:pt modelId="{CB4A0F36-A0F3-4DDE-AE4C-91D6230EF0B0}" type="sibTrans" cxnId="{A62EBE00-1693-4790-AF14-98FECC82978C}">
      <dgm:prSet/>
      <dgm:spPr/>
      <dgm:t>
        <a:bodyPr/>
        <a:lstStyle/>
        <a:p>
          <a:endParaRPr lang="en-US"/>
        </a:p>
      </dgm:t>
    </dgm:pt>
    <dgm:pt modelId="{6E4D7BFA-F639-4A8B-85FF-069C909DE8B1}" type="pres">
      <dgm:prSet presAssocID="{5B58CD89-4638-4431-8AB2-2F420F514368}" presName="root" presStyleCnt="0">
        <dgm:presLayoutVars>
          <dgm:dir/>
          <dgm:resizeHandles val="exact"/>
        </dgm:presLayoutVars>
      </dgm:prSet>
      <dgm:spPr/>
    </dgm:pt>
    <dgm:pt modelId="{9F2C098A-4EC0-4FC1-A88B-876849C05F01}" type="pres">
      <dgm:prSet presAssocID="{671DA0AB-36AB-4790-AD2A-641E9B618DBC}" presName="compNode" presStyleCnt="0"/>
      <dgm:spPr/>
    </dgm:pt>
    <dgm:pt modelId="{05541CDC-FF73-46D7-B89F-76ABFB672BAB}" type="pres">
      <dgm:prSet presAssocID="{671DA0AB-36AB-4790-AD2A-641E9B618DBC}" presName="iconBgRect" presStyleLbl="bgShp" presStyleIdx="0" presStyleCnt="2"/>
      <dgm:spPr/>
    </dgm:pt>
    <dgm:pt modelId="{840AB77D-0966-4B31-A959-71F796A64822}" type="pres">
      <dgm:prSet presAssocID="{671DA0AB-36AB-4790-AD2A-641E9B618DB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394FA172-57F8-4AF8-BDC3-A3961F4FEA59}" type="pres">
      <dgm:prSet presAssocID="{671DA0AB-36AB-4790-AD2A-641E9B618DBC}" presName="spaceRect" presStyleCnt="0"/>
      <dgm:spPr/>
    </dgm:pt>
    <dgm:pt modelId="{A9A48D85-3A8D-4829-8A3D-672D483C64B0}" type="pres">
      <dgm:prSet presAssocID="{671DA0AB-36AB-4790-AD2A-641E9B618DBC}" presName="textRect" presStyleLbl="revTx" presStyleIdx="0" presStyleCnt="2">
        <dgm:presLayoutVars>
          <dgm:chMax val="1"/>
          <dgm:chPref val="1"/>
        </dgm:presLayoutVars>
      </dgm:prSet>
      <dgm:spPr/>
    </dgm:pt>
    <dgm:pt modelId="{7302B64D-1E47-4B3D-9881-4CF54A3ECA9C}" type="pres">
      <dgm:prSet presAssocID="{406016E1-907E-4CEA-AC51-BA4EAA84DD74}" presName="sibTrans" presStyleCnt="0"/>
      <dgm:spPr/>
    </dgm:pt>
    <dgm:pt modelId="{1A67FF33-8F9A-4057-9463-ABAAD59FA1CD}" type="pres">
      <dgm:prSet presAssocID="{26A77B1D-09D8-4B54-B7A5-A92E36D28437}" presName="compNode" presStyleCnt="0"/>
      <dgm:spPr/>
    </dgm:pt>
    <dgm:pt modelId="{947842C5-F79E-454D-B997-C8EAB5217428}" type="pres">
      <dgm:prSet presAssocID="{26A77B1D-09D8-4B54-B7A5-A92E36D28437}" presName="iconBgRect" presStyleLbl="bgShp" presStyleIdx="1" presStyleCnt="2"/>
      <dgm:spPr/>
    </dgm:pt>
    <dgm:pt modelId="{70465A51-D7C3-4BDC-9E49-D7BBEAF95A8F}" type="pres">
      <dgm:prSet presAssocID="{26A77B1D-09D8-4B54-B7A5-A92E36D2843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4AE33CC4-B5C7-43D9-ADD5-451A52320580}" type="pres">
      <dgm:prSet presAssocID="{26A77B1D-09D8-4B54-B7A5-A92E36D28437}" presName="spaceRect" presStyleCnt="0"/>
      <dgm:spPr/>
    </dgm:pt>
    <dgm:pt modelId="{21499046-9C50-485B-8537-E3C25733BA2C}" type="pres">
      <dgm:prSet presAssocID="{26A77B1D-09D8-4B54-B7A5-A92E36D28437}" presName="textRect" presStyleLbl="revTx" presStyleIdx="1" presStyleCnt="2">
        <dgm:presLayoutVars>
          <dgm:chMax val="1"/>
          <dgm:chPref val="1"/>
        </dgm:presLayoutVars>
      </dgm:prSet>
      <dgm:spPr/>
    </dgm:pt>
  </dgm:ptLst>
  <dgm:cxnLst>
    <dgm:cxn modelId="{A62EBE00-1693-4790-AF14-98FECC82978C}" srcId="{5B58CD89-4638-4431-8AB2-2F420F514368}" destId="{26A77B1D-09D8-4B54-B7A5-A92E36D28437}" srcOrd="1" destOrd="0" parTransId="{600AD32F-C32E-4457-BCC0-EF0CA0FA901E}" sibTransId="{CB4A0F36-A0F3-4DDE-AE4C-91D6230EF0B0}"/>
    <dgm:cxn modelId="{A2CD9922-4E96-4644-AC49-D19E86F8185A}" type="presOf" srcId="{671DA0AB-36AB-4790-AD2A-641E9B618DBC}" destId="{A9A48D85-3A8D-4829-8A3D-672D483C64B0}" srcOrd="0" destOrd="0" presId="urn:microsoft.com/office/officeart/2018/5/layout/IconCircleLabelList"/>
    <dgm:cxn modelId="{FD65232A-15F3-4B36-983C-0D7086C03A80}" type="presOf" srcId="{26A77B1D-09D8-4B54-B7A5-A92E36D28437}" destId="{21499046-9C50-485B-8537-E3C25733BA2C}" srcOrd="0" destOrd="0" presId="urn:microsoft.com/office/officeart/2018/5/layout/IconCircleLabelList"/>
    <dgm:cxn modelId="{2F7DAAA9-C8A0-4DFD-A475-A7B1A5F922D2}" srcId="{5B58CD89-4638-4431-8AB2-2F420F514368}" destId="{671DA0AB-36AB-4790-AD2A-641E9B618DBC}" srcOrd="0" destOrd="0" parTransId="{EDDCE349-3E74-44FC-A503-A704267A2B1D}" sibTransId="{406016E1-907E-4CEA-AC51-BA4EAA84DD74}"/>
    <dgm:cxn modelId="{B65898F4-F94C-4FD2-9D3F-F9002889BAE3}" type="presOf" srcId="{5B58CD89-4638-4431-8AB2-2F420F514368}" destId="{6E4D7BFA-F639-4A8B-85FF-069C909DE8B1}" srcOrd="0" destOrd="0" presId="urn:microsoft.com/office/officeart/2018/5/layout/IconCircleLabelList"/>
    <dgm:cxn modelId="{25A04124-885C-42E6-AC5E-47B3993A9D6E}" type="presParOf" srcId="{6E4D7BFA-F639-4A8B-85FF-069C909DE8B1}" destId="{9F2C098A-4EC0-4FC1-A88B-876849C05F01}" srcOrd="0" destOrd="0" presId="urn:microsoft.com/office/officeart/2018/5/layout/IconCircleLabelList"/>
    <dgm:cxn modelId="{101D2CAC-2DB7-400D-A8A4-C3FCC2DD7A67}" type="presParOf" srcId="{9F2C098A-4EC0-4FC1-A88B-876849C05F01}" destId="{05541CDC-FF73-46D7-B89F-76ABFB672BAB}" srcOrd="0" destOrd="0" presId="urn:microsoft.com/office/officeart/2018/5/layout/IconCircleLabelList"/>
    <dgm:cxn modelId="{926F6F4E-45A6-4FFA-AEAA-F3E503A38CC7}" type="presParOf" srcId="{9F2C098A-4EC0-4FC1-A88B-876849C05F01}" destId="{840AB77D-0966-4B31-A959-71F796A64822}" srcOrd="1" destOrd="0" presId="urn:microsoft.com/office/officeart/2018/5/layout/IconCircleLabelList"/>
    <dgm:cxn modelId="{D53B70B8-F29D-4898-9AA4-9D7A954D8560}" type="presParOf" srcId="{9F2C098A-4EC0-4FC1-A88B-876849C05F01}" destId="{394FA172-57F8-4AF8-BDC3-A3961F4FEA59}" srcOrd="2" destOrd="0" presId="urn:microsoft.com/office/officeart/2018/5/layout/IconCircleLabelList"/>
    <dgm:cxn modelId="{CD920748-7E8B-4A3E-806F-DD2B549E8622}" type="presParOf" srcId="{9F2C098A-4EC0-4FC1-A88B-876849C05F01}" destId="{A9A48D85-3A8D-4829-8A3D-672D483C64B0}" srcOrd="3" destOrd="0" presId="urn:microsoft.com/office/officeart/2018/5/layout/IconCircleLabelList"/>
    <dgm:cxn modelId="{98A3CB11-0BA8-425D-9B75-A542FBBEBFA7}" type="presParOf" srcId="{6E4D7BFA-F639-4A8B-85FF-069C909DE8B1}" destId="{7302B64D-1E47-4B3D-9881-4CF54A3ECA9C}" srcOrd="1" destOrd="0" presId="urn:microsoft.com/office/officeart/2018/5/layout/IconCircleLabelList"/>
    <dgm:cxn modelId="{0B29B237-94E8-4A48-8ACC-FB0F556843F3}" type="presParOf" srcId="{6E4D7BFA-F639-4A8B-85FF-069C909DE8B1}" destId="{1A67FF33-8F9A-4057-9463-ABAAD59FA1CD}" srcOrd="2" destOrd="0" presId="urn:microsoft.com/office/officeart/2018/5/layout/IconCircleLabelList"/>
    <dgm:cxn modelId="{10A7A76D-F1BB-48AB-8C6C-6D07F5D29B3F}" type="presParOf" srcId="{1A67FF33-8F9A-4057-9463-ABAAD59FA1CD}" destId="{947842C5-F79E-454D-B997-C8EAB5217428}" srcOrd="0" destOrd="0" presId="urn:microsoft.com/office/officeart/2018/5/layout/IconCircleLabelList"/>
    <dgm:cxn modelId="{2E9C11B4-CAA8-4AA1-ABF0-FED89A714634}" type="presParOf" srcId="{1A67FF33-8F9A-4057-9463-ABAAD59FA1CD}" destId="{70465A51-D7C3-4BDC-9E49-D7BBEAF95A8F}" srcOrd="1" destOrd="0" presId="urn:microsoft.com/office/officeart/2018/5/layout/IconCircleLabelList"/>
    <dgm:cxn modelId="{CB3837FF-1C12-4A1E-BF23-0A6D83A83661}" type="presParOf" srcId="{1A67FF33-8F9A-4057-9463-ABAAD59FA1CD}" destId="{4AE33CC4-B5C7-43D9-ADD5-451A52320580}" srcOrd="2" destOrd="0" presId="urn:microsoft.com/office/officeart/2018/5/layout/IconCircleLabelList"/>
    <dgm:cxn modelId="{A0C3869A-BD65-43FD-9375-EFFE155417D2}" type="presParOf" srcId="{1A67FF33-8F9A-4057-9463-ABAAD59FA1CD}" destId="{21499046-9C50-485B-8537-E3C25733BA2C}" srcOrd="3" destOrd="0" presId="urn:microsoft.com/office/officeart/2018/5/layout/IconCircle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5A181-AF79-40DC-9BE1-F2DAB8D4DAC9}">
      <dsp:nvSpPr>
        <dsp:cNvPr id="0" name=""/>
        <dsp:cNvSpPr/>
      </dsp:nvSpPr>
      <dsp:spPr>
        <a:xfrm>
          <a:off x="2250914" y="296402"/>
          <a:ext cx="2196000" cy="2196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AA762D-92A2-4E7D-8597-4381D666F819}">
      <dsp:nvSpPr>
        <dsp:cNvPr id="0" name=""/>
        <dsp:cNvSpPr/>
      </dsp:nvSpPr>
      <dsp:spPr>
        <a:xfrm>
          <a:off x="2718914" y="764402"/>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6E54E5-DFD8-4645-8FD1-4733B61D7884}">
      <dsp:nvSpPr>
        <dsp:cNvPr id="0" name=""/>
        <dsp:cNvSpPr/>
      </dsp:nvSpPr>
      <dsp:spPr>
        <a:xfrm>
          <a:off x="1548914" y="317640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Collaboration with Public Health and Healthcare Partners</a:t>
          </a:r>
        </a:p>
      </dsp:txBody>
      <dsp:txXfrm>
        <a:off x="1548914" y="3176402"/>
        <a:ext cx="3600000" cy="720000"/>
      </dsp:txXfrm>
    </dsp:sp>
    <dsp:sp modelId="{37FFA90C-A0EF-4903-A391-2F075607986A}">
      <dsp:nvSpPr>
        <dsp:cNvPr id="0" name=""/>
        <dsp:cNvSpPr/>
      </dsp:nvSpPr>
      <dsp:spPr>
        <a:xfrm>
          <a:off x="6480914" y="296402"/>
          <a:ext cx="2196000" cy="2196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E6A9AC-3AA7-4DB3-A358-FD3F4212CBC2}">
      <dsp:nvSpPr>
        <dsp:cNvPr id="0" name=""/>
        <dsp:cNvSpPr/>
      </dsp:nvSpPr>
      <dsp:spPr>
        <a:xfrm>
          <a:off x="6948914" y="764402"/>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4586D1-0D47-4FD0-A3B3-7862BDA60EBC}">
      <dsp:nvSpPr>
        <dsp:cNvPr id="0" name=""/>
        <dsp:cNvSpPr/>
      </dsp:nvSpPr>
      <dsp:spPr>
        <a:xfrm>
          <a:off x="5778914" y="317640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Knowledge, plans, and tools for preparedness, response, and recovery</a:t>
          </a:r>
        </a:p>
      </dsp:txBody>
      <dsp:txXfrm>
        <a:off x="5778914" y="3176402"/>
        <a:ext cx="36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E0056-D12B-4B4E-8A15-0FC1078D3660}">
      <dsp:nvSpPr>
        <dsp:cNvPr id="0" name=""/>
        <dsp:cNvSpPr/>
      </dsp:nvSpPr>
      <dsp:spPr>
        <a:xfrm>
          <a:off x="3994500" y="1530969"/>
          <a:ext cx="2442514" cy="2442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b="0" i="0" kern="1200" baseline="0" dirty="0"/>
            <a:t>Monthly meetings for collaboration and idea sharing</a:t>
          </a:r>
          <a:endParaRPr lang="en-US" sz="2700" kern="1200" dirty="0"/>
        </a:p>
      </dsp:txBody>
      <dsp:txXfrm>
        <a:off x="3994500" y="1530969"/>
        <a:ext cx="2442514" cy="2442514"/>
      </dsp:txXfrm>
    </dsp:sp>
    <dsp:sp modelId="{7FA5BF80-8FC9-415E-B73C-26B0B5A003CF}">
      <dsp:nvSpPr>
        <dsp:cNvPr id="0" name=""/>
        <dsp:cNvSpPr/>
      </dsp:nvSpPr>
      <dsp:spPr>
        <a:xfrm>
          <a:off x="705560" y="240265"/>
          <a:ext cx="5025549" cy="5025549"/>
        </a:xfrm>
        <a:prstGeom prst="circularArrow">
          <a:avLst>
            <a:gd name="adj1" fmla="val 9477"/>
            <a:gd name="adj2" fmla="val 684461"/>
            <a:gd name="adj3" fmla="val 7801213"/>
            <a:gd name="adj4" fmla="val 2260587"/>
            <a:gd name="adj5" fmla="val 11057"/>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FE42ED-7F44-4607-B6CD-0907E9321DA3}">
      <dsp:nvSpPr>
        <dsp:cNvPr id="0" name=""/>
        <dsp:cNvSpPr/>
      </dsp:nvSpPr>
      <dsp:spPr>
        <a:xfrm>
          <a:off x="103489" y="1632170"/>
          <a:ext cx="2237343" cy="2365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b="0" i="0" kern="1200" baseline="0" dirty="0"/>
            <a:t>Focus on projects &amp; improving public health emergency response</a:t>
          </a:r>
          <a:endParaRPr lang="en-US" sz="2700" kern="1200" dirty="0"/>
        </a:p>
      </dsp:txBody>
      <dsp:txXfrm>
        <a:off x="103489" y="1632170"/>
        <a:ext cx="2237343" cy="2365868"/>
      </dsp:txXfrm>
    </dsp:sp>
    <dsp:sp modelId="{8960D625-2772-4A28-AA29-4EB270EEF446}">
      <dsp:nvSpPr>
        <dsp:cNvPr id="0" name=""/>
        <dsp:cNvSpPr/>
      </dsp:nvSpPr>
      <dsp:spPr>
        <a:xfrm>
          <a:off x="705546" y="238620"/>
          <a:ext cx="5025549" cy="5025549"/>
        </a:xfrm>
        <a:prstGeom prst="circularArrow">
          <a:avLst>
            <a:gd name="adj1" fmla="val 9477"/>
            <a:gd name="adj2" fmla="val 684461"/>
            <a:gd name="adj3" fmla="val 18654992"/>
            <a:gd name="adj4" fmla="val 12845469"/>
            <a:gd name="adj5" fmla="val 11057"/>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F6C66-B1E3-4661-95EB-A4EEEA795B99}">
      <dsp:nvSpPr>
        <dsp:cNvPr id="0" name=""/>
        <dsp:cNvSpPr/>
      </dsp:nvSpPr>
      <dsp:spPr>
        <a:xfrm>
          <a:off x="-60113" y="915626"/>
          <a:ext cx="6245265" cy="16702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202809-1DA7-4CFE-A5BF-AC02E2D1322A}">
      <dsp:nvSpPr>
        <dsp:cNvPr id="0" name=""/>
        <dsp:cNvSpPr/>
      </dsp:nvSpPr>
      <dsp:spPr>
        <a:xfrm>
          <a:off x="445140" y="1291436"/>
          <a:ext cx="918645" cy="9186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EB5AE9-ABC4-4CDF-8C85-DEAF0E253DDF}">
      <dsp:nvSpPr>
        <dsp:cNvPr id="0" name=""/>
        <dsp:cNvSpPr/>
      </dsp:nvSpPr>
      <dsp:spPr>
        <a:xfrm>
          <a:off x="1748252" y="915626"/>
          <a:ext cx="4553914" cy="1670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770" tIns="176770" rIns="176770" bIns="176770" numCol="1" spcCol="1270" anchor="ctr" anchorCtr="0">
          <a:noAutofit/>
        </a:bodyPr>
        <a:lstStyle/>
        <a:p>
          <a:pPr marL="0" lvl="0" indent="0" algn="l" defTabSz="1111250">
            <a:lnSpc>
              <a:spcPct val="90000"/>
            </a:lnSpc>
            <a:spcBef>
              <a:spcPct val="0"/>
            </a:spcBef>
            <a:spcAft>
              <a:spcPct val="35000"/>
            </a:spcAft>
            <a:buNone/>
          </a:pPr>
          <a:r>
            <a:rPr lang="en-US" sz="2500" b="0" i="0" kern="1200" baseline="0" dirty="0"/>
            <a:t>5-year cooperative agreement</a:t>
          </a:r>
          <a:endParaRPr lang="en-US" sz="2500" kern="1200" dirty="0"/>
        </a:p>
      </dsp:txBody>
      <dsp:txXfrm>
        <a:off x="1748252" y="915626"/>
        <a:ext cx="4553914" cy="1670263"/>
      </dsp:txXfrm>
    </dsp:sp>
    <dsp:sp modelId="{1EE5527C-CA96-48C6-B13E-9F6F14862C9E}">
      <dsp:nvSpPr>
        <dsp:cNvPr id="0" name=""/>
        <dsp:cNvSpPr/>
      </dsp:nvSpPr>
      <dsp:spPr>
        <a:xfrm>
          <a:off x="-60113" y="3003456"/>
          <a:ext cx="6245265" cy="16702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7CDA55-BAC6-41BB-A1C1-FA45BA0E1705}">
      <dsp:nvSpPr>
        <dsp:cNvPr id="0" name=""/>
        <dsp:cNvSpPr/>
      </dsp:nvSpPr>
      <dsp:spPr>
        <a:xfrm>
          <a:off x="445140" y="3379265"/>
          <a:ext cx="918645" cy="9186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CA85D6-0EA0-49B2-AB04-9B40B7463215}">
      <dsp:nvSpPr>
        <dsp:cNvPr id="0" name=""/>
        <dsp:cNvSpPr/>
      </dsp:nvSpPr>
      <dsp:spPr>
        <a:xfrm>
          <a:off x="1745039" y="3003456"/>
          <a:ext cx="4560339" cy="1670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770" tIns="176770" rIns="176770" bIns="176770" numCol="1" spcCol="1270" anchor="ctr" anchorCtr="0">
          <a:noAutofit/>
        </a:bodyPr>
        <a:lstStyle/>
        <a:p>
          <a:pPr marL="0" lvl="0" indent="0" algn="l" defTabSz="1111250">
            <a:lnSpc>
              <a:spcPct val="90000"/>
            </a:lnSpc>
            <a:spcBef>
              <a:spcPct val="0"/>
            </a:spcBef>
            <a:spcAft>
              <a:spcPct val="35000"/>
            </a:spcAft>
            <a:buNone/>
          </a:pPr>
          <a:r>
            <a:rPr lang="en-US" sz="2500" b="0" i="0" kern="1200" baseline="0" dirty="0"/>
            <a:t>Priorities set by CDC &amp; MDPH</a:t>
          </a:r>
          <a:endParaRPr lang="en-US" sz="2500" kern="1200" dirty="0"/>
        </a:p>
      </dsp:txBody>
      <dsp:txXfrm>
        <a:off x="1745039" y="3003456"/>
        <a:ext cx="4560339" cy="16702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183A59-212D-44ED-96C8-908B14900503}">
      <dsp:nvSpPr>
        <dsp:cNvPr id="0" name=""/>
        <dsp:cNvSpPr/>
      </dsp:nvSpPr>
      <dsp:spPr>
        <a:xfrm>
          <a:off x="0" y="0"/>
          <a:ext cx="5999989" cy="1175078"/>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baseline="0" dirty="0"/>
            <a:t>Understanding roles and responsibilities in emergencies</a:t>
          </a:r>
          <a:endParaRPr lang="en-US" sz="2200" kern="1200" dirty="0"/>
        </a:p>
      </dsp:txBody>
      <dsp:txXfrm>
        <a:off x="34417" y="34417"/>
        <a:ext cx="4594503" cy="1106244"/>
      </dsp:txXfrm>
    </dsp:sp>
    <dsp:sp modelId="{34CD22FE-DD36-4DC4-9563-FBA5FAD5ADBC}">
      <dsp:nvSpPr>
        <dsp:cNvPr id="0" name=""/>
        <dsp:cNvSpPr/>
      </dsp:nvSpPr>
      <dsp:spPr>
        <a:xfrm>
          <a:off x="448051" y="1338284"/>
          <a:ext cx="5999989" cy="1175078"/>
        </a:xfrm>
        <a:prstGeom prst="roundRect">
          <a:avLst>
            <a:gd name="adj" fmla="val 10000"/>
          </a:avLst>
        </a:prstGeom>
        <a:solidFill>
          <a:schemeClr val="accent2">
            <a:hueOff val="1610903"/>
            <a:satOff val="-4623"/>
            <a:lumOff val="-740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baseline="0" dirty="0"/>
            <a:t>Framework development for public health roles, activities, and responsibilities</a:t>
          </a:r>
          <a:endParaRPr lang="en-US" sz="2200" kern="1200" dirty="0"/>
        </a:p>
      </dsp:txBody>
      <dsp:txXfrm>
        <a:off x="482468" y="1372701"/>
        <a:ext cx="4719302" cy="1106244"/>
      </dsp:txXfrm>
    </dsp:sp>
    <dsp:sp modelId="{BBC27D23-7E99-48F4-A112-0808E57C5764}">
      <dsp:nvSpPr>
        <dsp:cNvPr id="0" name=""/>
        <dsp:cNvSpPr/>
      </dsp:nvSpPr>
      <dsp:spPr>
        <a:xfrm>
          <a:off x="896102" y="2676568"/>
          <a:ext cx="5999989" cy="1175078"/>
        </a:xfrm>
        <a:prstGeom prst="roundRect">
          <a:avLst>
            <a:gd name="adj" fmla="val 10000"/>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baseline="0" dirty="0"/>
            <a:t>Feedback collection and framework refinement</a:t>
          </a:r>
          <a:endParaRPr lang="en-US" sz="2200" kern="1200" dirty="0"/>
        </a:p>
      </dsp:txBody>
      <dsp:txXfrm>
        <a:off x="930519" y="2710985"/>
        <a:ext cx="4719302" cy="1106244"/>
      </dsp:txXfrm>
    </dsp:sp>
    <dsp:sp modelId="{08E089C8-F5AB-4FB4-B9FD-1A9275A17365}">
      <dsp:nvSpPr>
        <dsp:cNvPr id="0" name=""/>
        <dsp:cNvSpPr/>
      </dsp:nvSpPr>
      <dsp:spPr>
        <a:xfrm>
          <a:off x="1344153" y="4014852"/>
          <a:ext cx="5999989" cy="1175078"/>
        </a:xfrm>
        <a:prstGeom prst="roundRect">
          <a:avLst>
            <a:gd name="adj" fmla="val 10000"/>
          </a:avLst>
        </a:prstGeom>
        <a:solidFill>
          <a:schemeClr val="accent2">
            <a:hueOff val="4832710"/>
            <a:satOff val="-13870"/>
            <a:lumOff val="-222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baseline="0" dirty="0"/>
            <a:t>Training needs assessment</a:t>
          </a:r>
          <a:endParaRPr lang="en-US" sz="2200" kern="1200" dirty="0"/>
        </a:p>
      </dsp:txBody>
      <dsp:txXfrm>
        <a:off x="1378570" y="4049269"/>
        <a:ext cx="4719302" cy="1106244"/>
      </dsp:txXfrm>
    </dsp:sp>
    <dsp:sp modelId="{99F81052-F667-4AC1-95AD-9EEC54830911}">
      <dsp:nvSpPr>
        <dsp:cNvPr id="0" name=""/>
        <dsp:cNvSpPr/>
      </dsp:nvSpPr>
      <dsp:spPr>
        <a:xfrm>
          <a:off x="1792204" y="5353137"/>
          <a:ext cx="5999989" cy="1175078"/>
        </a:xfrm>
        <a:prstGeom prst="roundRect">
          <a:avLst>
            <a:gd name="adj" fmla="val 10000"/>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baseline="0" dirty="0"/>
            <a:t>Review and update emergency plans</a:t>
          </a:r>
          <a:endParaRPr lang="en-US" sz="2200" kern="1200" dirty="0"/>
        </a:p>
      </dsp:txBody>
      <dsp:txXfrm>
        <a:off x="1826621" y="5387554"/>
        <a:ext cx="4719302" cy="1106244"/>
      </dsp:txXfrm>
    </dsp:sp>
    <dsp:sp modelId="{F8CA7B2E-6EA1-4437-B14B-DC11B27BEA0A}">
      <dsp:nvSpPr>
        <dsp:cNvPr id="0" name=""/>
        <dsp:cNvSpPr/>
      </dsp:nvSpPr>
      <dsp:spPr>
        <a:xfrm>
          <a:off x="5236188" y="858460"/>
          <a:ext cx="763801" cy="763801"/>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5408043" y="858460"/>
        <a:ext cx="420091" cy="574760"/>
      </dsp:txXfrm>
    </dsp:sp>
    <dsp:sp modelId="{970510C4-7E52-4CA2-AF54-B7E21DA74067}">
      <dsp:nvSpPr>
        <dsp:cNvPr id="0" name=""/>
        <dsp:cNvSpPr/>
      </dsp:nvSpPr>
      <dsp:spPr>
        <a:xfrm>
          <a:off x="5684239" y="2196744"/>
          <a:ext cx="763801" cy="763801"/>
        </a:xfrm>
        <a:prstGeom prst="downArrow">
          <a:avLst>
            <a:gd name="adj1" fmla="val 55000"/>
            <a:gd name="adj2" fmla="val 45000"/>
          </a:avLst>
        </a:prstGeom>
        <a:solidFill>
          <a:schemeClr val="accent2">
            <a:tint val="40000"/>
            <a:alpha val="90000"/>
            <a:hueOff val="2244906"/>
            <a:satOff val="-20744"/>
            <a:lumOff val="-2338"/>
            <a:alphaOff val="0"/>
          </a:schemeClr>
        </a:solidFill>
        <a:ln w="19050" cap="flat" cmpd="sng" algn="ctr">
          <a:solidFill>
            <a:schemeClr val="accent2">
              <a:tint val="40000"/>
              <a:alpha val="90000"/>
              <a:hueOff val="2244906"/>
              <a:satOff val="-20744"/>
              <a:lumOff val="-23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5856094" y="2196744"/>
        <a:ext cx="420091" cy="574760"/>
      </dsp:txXfrm>
    </dsp:sp>
    <dsp:sp modelId="{6F288DEF-FB6B-4104-94C3-8C7040345D46}">
      <dsp:nvSpPr>
        <dsp:cNvPr id="0" name=""/>
        <dsp:cNvSpPr/>
      </dsp:nvSpPr>
      <dsp:spPr>
        <a:xfrm>
          <a:off x="6132290" y="3515444"/>
          <a:ext cx="763801" cy="763801"/>
        </a:xfrm>
        <a:prstGeom prst="downArrow">
          <a:avLst>
            <a:gd name="adj1" fmla="val 55000"/>
            <a:gd name="adj2" fmla="val 45000"/>
          </a:avLst>
        </a:prstGeom>
        <a:solidFill>
          <a:schemeClr val="accent2">
            <a:tint val="40000"/>
            <a:alpha val="90000"/>
            <a:hueOff val="4489812"/>
            <a:satOff val="-41488"/>
            <a:lumOff val="-4677"/>
            <a:alphaOff val="0"/>
          </a:schemeClr>
        </a:solidFill>
        <a:ln w="19050" cap="flat" cmpd="sng" algn="ctr">
          <a:solidFill>
            <a:schemeClr val="accent2">
              <a:tint val="40000"/>
              <a:alpha val="90000"/>
              <a:hueOff val="4489812"/>
              <a:satOff val="-41488"/>
              <a:lumOff val="-46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6304145" y="3515444"/>
        <a:ext cx="420091" cy="574760"/>
      </dsp:txXfrm>
    </dsp:sp>
    <dsp:sp modelId="{E9C2B803-B8D1-4BD5-B968-8348DDB0F598}">
      <dsp:nvSpPr>
        <dsp:cNvPr id="0" name=""/>
        <dsp:cNvSpPr/>
      </dsp:nvSpPr>
      <dsp:spPr>
        <a:xfrm>
          <a:off x="6580341" y="4866785"/>
          <a:ext cx="763801" cy="763801"/>
        </a:xfrm>
        <a:prstGeom prst="downArrow">
          <a:avLst>
            <a:gd name="adj1" fmla="val 55000"/>
            <a:gd name="adj2" fmla="val 45000"/>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6752196" y="4866785"/>
        <a:ext cx="420091" cy="5747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291D1-5142-456A-BBCF-451F4FA01FB5}">
      <dsp:nvSpPr>
        <dsp:cNvPr id="0" name=""/>
        <dsp:cNvSpPr/>
      </dsp:nvSpPr>
      <dsp:spPr>
        <a:xfrm>
          <a:off x="0" y="4150553"/>
          <a:ext cx="6364224" cy="136230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b="0" i="0" kern="1200" baseline="0"/>
            <a:t>Steps:</a:t>
          </a:r>
          <a:endParaRPr lang="en-US" sz="2600" kern="1200"/>
        </a:p>
      </dsp:txBody>
      <dsp:txXfrm>
        <a:off x="0" y="4150553"/>
        <a:ext cx="6364224" cy="735644"/>
      </dsp:txXfrm>
    </dsp:sp>
    <dsp:sp modelId="{43C3CBA9-3AAA-40E8-986B-4D976D65C1D5}">
      <dsp:nvSpPr>
        <dsp:cNvPr id="0" name=""/>
        <dsp:cNvSpPr/>
      </dsp:nvSpPr>
      <dsp:spPr>
        <a:xfrm>
          <a:off x="0" y="4858951"/>
          <a:ext cx="1591056" cy="626659"/>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b="0" i="0" kern="1200" baseline="0" dirty="0"/>
            <a:t>Survey municipalities</a:t>
          </a:r>
          <a:endParaRPr lang="en-US" sz="1400" kern="1200" dirty="0"/>
        </a:p>
      </dsp:txBody>
      <dsp:txXfrm>
        <a:off x="0" y="4858951"/>
        <a:ext cx="1591056" cy="626659"/>
      </dsp:txXfrm>
    </dsp:sp>
    <dsp:sp modelId="{05C27D5C-6523-4C4F-9B4B-607C92F4849F}">
      <dsp:nvSpPr>
        <dsp:cNvPr id="0" name=""/>
        <dsp:cNvSpPr/>
      </dsp:nvSpPr>
      <dsp:spPr>
        <a:xfrm>
          <a:off x="1591056" y="4858951"/>
          <a:ext cx="1591056" cy="626659"/>
        </a:xfrm>
        <a:prstGeom prst="rect">
          <a:avLst/>
        </a:prstGeom>
        <a:solidFill>
          <a:schemeClr val="accent2">
            <a:tint val="40000"/>
            <a:alpha val="90000"/>
            <a:hueOff val="2244906"/>
            <a:satOff val="-20744"/>
            <a:lumOff val="-2338"/>
            <a:alphaOff val="0"/>
          </a:schemeClr>
        </a:solidFill>
        <a:ln w="19050" cap="flat" cmpd="sng" algn="ctr">
          <a:solidFill>
            <a:schemeClr val="accent2">
              <a:tint val="40000"/>
              <a:alpha val="90000"/>
              <a:hueOff val="2244906"/>
              <a:satOff val="-20744"/>
              <a:lumOff val="-23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b="0" i="0" kern="1200" baseline="0" dirty="0"/>
            <a:t>Develop all-hazards response framework</a:t>
          </a:r>
          <a:endParaRPr lang="en-US" sz="1400" kern="1200" dirty="0"/>
        </a:p>
      </dsp:txBody>
      <dsp:txXfrm>
        <a:off x="1591056" y="4858951"/>
        <a:ext cx="1591056" cy="626659"/>
      </dsp:txXfrm>
    </dsp:sp>
    <dsp:sp modelId="{F4B4CD83-F6B7-4666-8BCB-B4F61307AAB8}">
      <dsp:nvSpPr>
        <dsp:cNvPr id="0" name=""/>
        <dsp:cNvSpPr/>
      </dsp:nvSpPr>
      <dsp:spPr>
        <a:xfrm>
          <a:off x="3182112" y="4858951"/>
          <a:ext cx="1591056" cy="626659"/>
        </a:xfrm>
        <a:prstGeom prst="rect">
          <a:avLst/>
        </a:prstGeom>
        <a:solidFill>
          <a:schemeClr val="accent2">
            <a:tint val="40000"/>
            <a:alpha val="90000"/>
            <a:hueOff val="4489812"/>
            <a:satOff val="-41488"/>
            <a:lumOff val="-4677"/>
            <a:alphaOff val="0"/>
          </a:schemeClr>
        </a:solidFill>
        <a:ln w="19050" cap="flat" cmpd="sng" algn="ctr">
          <a:solidFill>
            <a:schemeClr val="accent2">
              <a:tint val="40000"/>
              <a:alpha val="90000"/>
              <a:hueOff val="4489812"/>
              <a:satOff val="-41488"/>
              <a:lumOff val="-46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b="0" i="0" kern="1200" baseline="0" dirty="0"/>
            <a:t>Present framework and solicit feedback</a:t>
          </a:r>
          <a:endParaRPr lang="en-US" sz="1400" kern="1200" dirty="0"/>
        </a:p>
      </dsp:txBody>
      <dsp:txXfrm>
        <a:off x="3182112" y="4858951"/>
        <a:ext cx="1591056" cy="626659"/>
      </dsp:txXfrm>
    </dsp:sp>
    <dsp:sp modelId="{95F7EE38-AC94-4A6C-9709-8E32DADF770B}">
      <dsp:nvSpPr>
        <dsp:cNvPr id="0" name=""/>
        <dsp:cNvSpPr/>
      </dsp:nvSpPr>
      <dsp:spPr>
        <a:xfrm>
          <a:off x="4773168" y="4858951"/>
          <a:ext cx="1591056" cy="626659"/>
        </a:xfrm>
        <a:prstGeom prst="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b="0" i="0" kern="1200" baseline="0" dirty="0"/>
            <a:t>Conduct workshop</a:t>
          </a:r>
          <a:endParaRPr lang="en-US" sz="1400" kern="1200" dirty="0"/>
        </a:p>
      </dsp:txBody>
      <dsp:txXfrm>
        <a:off x="4773168" y="4858951"/>
        <a:ext cx="1591056" cy="626659"/>
      </dsp:txXfrm>
    </dsp:sp>
    <dsp:sp modelId="{2C0237E7-4A59-40AD-B957-94362624EB3C}">
      <dsp:nvSpPr>
        <dsp:cNvPr id="0" name=""/>
        <dsp:cNvSpPr/>
      </dsp:nvSpPr>
      <dsp:spPr>
        <a:xfrm rot="10800000">
          <a:off x="0" y="2075763"/>
          <a:ext cx="6364224" cy="2095223"/>
        </a:xfrm>
        <a:prstGeom prst="upArrowCallou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b="0" i="0" kern="1200" baseline="0" dirty="0"/>
            <a:t>Develop and workshop emergency response frameworks</a:t>
          </a:r>
          <a:endParaRPr lang="en-US" sz="2600" kern="1200" dirty="0"/>
        </a:p>
      </dsp:txBody>
      <dsp:txXfrm rot="10800000">
        <a:off x="0" y="2075763"/>
        <a:ext cx="6364224" cy="1361413"/>
      </dsp:txXfrm>
    </dsp:sp>
    <dsp:sp modelId="{1ED7F682-0DDD-48E0-B48C-F8F67FAD9405}">
      <dsp:nvSpPr>
        <dsp:cNvPr id="0" name=""/>
        <dsp:cNvSpPr/>
      </dsp:nvSpPr>
      <dsp:spPr>
        <a:xfrm rot="10800000">
          <a:off x="0" y="974"/>
          <a:ext cx="6364224" cy="2095223"/>
        </a:xfrm>
        <a:prstGeom prst="upArrowCallou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b="0" i="0" kern="1200" baseline="0" dirty="0"/>
            <a:t>Expand local support for jurisdictional readiness</a:t>
          </a:r>
          <a:endParaRPr lang="en-US" sz="2600" kern="1200" dirty="0"/>
        </a:p>
      </dsp:txBody>
      <dsp:txXfrm rot="10800000">
        <a:off x="0" y="974"/>
        <a:ext cx="6364224" cy="13614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9FDC5-BCB7-4F21-BDA0-6E69116C9570}">
      <dsp:nvSpPr>
        <dsp:cNvPr id="0" name=""/>
        <dsp:cNvSpPr/>
      </dsp:nvSpPr>
      <dsp:spPr>
        <a:xfrm>
          <a:off x="0" y="4150553"/>
          <a:ext cx="6364224" cy="136230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b="0" i="0" kern="1200" baseline="0"/>
            <a:t>Steps:</a:t>
          </a:r>
          <a:endParaRPr lang="en-US" sz="2600" kern="1200"/>
        </a:p>
      </dsp:txBody>
      <dsp:txXfrm>
        <a:off x="0" y="4150553"/>
        <a:ext cx="6364224" cy="735644"/>
      </dsp:txXfrm>
    </dsp:sp>
    <dsp:sp modelId="{FE1D6591-5B47-4DFF-9B9A-5F585597C587}">
      <dsp:nvSpPr>
        <dsp:cNvPr id="0" name=""/>
        <dsp:cNvSpPr/>
      </dsp:nvSpPr>
      <dsp:spPr>
        <a:xfrm>
          <a:off x="3107" y="4858951"/>
          <a:ext cx="2119336" cy="626659"/>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b="0" i="0" kern="1200" baseline="0" dirty="0"/>
            <a:t>Develop standard training survey by 3/14/25</a:t>
          </a:r>
          <a:endParaRPr lang="en-US" sz="1400" kern="1200" dirty="0"/>
        </a:p>
      </dsp:txBody>
      <dsp:txXfrm>
        <a:off x="3107" y="4858951"/>
        <a:ext cx="2119336" cy="626659"/>
      </dsp:txXfrm>
    </dsp:sp>
    <dsp:sp modelId="{E0AB4BBA-AD83-43E3-9DCD-B3CE64F1E40B}">
      <dsp:nvSpPr>
        <dsp:cNvPr id="0" name=""/>
        <dsp:cNvSpPr/>
      </dsp:nvSpPr>
      <dsp:spPr>
        <a:xfrm>
          <a:off x="2122443" y="4858951"/>
          <a:ext cx="2119336" cy="626659"/>
        </a:xfrm>
        <a:prstGeom prst="rect">
          <a:avLst/>
        </a:prstGeom>
        <a:solidFill>
          <a:schemeClr val="accent2">
            <a:tint val="40000"/>
            <a:alpha val="90000"/>
            <a:hueOff val="3367359"/>
            <a:satOff val="-31116"/>
            <a:lumOff val="-3508"/>
            <a:alphaOff val="0"/>
          </a:schemeClr>
        </a:solidFill>
        <a:ln w="19050" cap="flat" cmpd="sng" algn="ctr">
          <a:solidFill>
            <a:schemeClr val="accent2">
              <a:tint val="40000"/>
              <a:alpha val="90000"/>
              <a:hueOff val="3367359"/>
              <a:satOff val="-31116"/>
              <a:lumOff val="-35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b="0" i="0" kern="1200" baseline="0" dirty="0"/>
            <a:t>Compile and evaluate survey responses by 5/12/25</a:t>
          </a:r>
          <a:endParaRPr lang="en-US" sz="1400" kern="1200" dirty="0"/>
        </a:p>
      </dsp:txBody>
      <dsp:txXfrm>
        <a:off x="2122443" y="4858951"/>
        <a:ext cx="2119336" cy="626659"/>
      </dsp:txXfrm>
    </dsp:sp>
    <dsp:sp modelId="{D52410A7-A089-474A-9954-5E0AD7EBAD49}">
      <dsp:nvSpPr>
        <dsp:cNvPr id="0" name=""/>
        <dsp:cNvSpPr/>
      </dsp:nvSpPr>
      <dsp:spPr>
        <a:xfrm>
          <a:off x="4241780" y="4858951"/>
          <a:ext cx="2119336" cy="626659"/>
        </a:xfrm>
        <a:prstGeom prst="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b="0" i="0" kern="1200" baseline="0" dirty="0"/>
            <a:t>Discuss findings at health coalition meeting by 6/30/25</a:t>
          </a:r>
          <a:endParaRPr lang="en-US" sz="1400" kern="1200" dirty="0"/>
        </a:p>
      </dsp:txBody>
      <dsp:txXfrm>
        <a:off x="4241780" y="4858951"/>
        <a:ext cx="2119336" cy="626659"/>
      </dsp:txXfrm>
    </dsp:sp>
    <dsp:sp modelId="{823A1962-A04B-4BD5-9C73-6884C81D36DC}">
      <dsp:nvSpPr>
        <dsp:cNvPr id="0" name=""/>
        <dsp:cNvSpPr/>
      </dsp:nvSpPr>
      <dsp:spPr>
        <a:xfrm rot="10800000">
          <a:off x="0" y="2075763"/>
          <a:ext cx="6364224" cy="2095223"/>
        </a:xfrm>
        <a:prstGeom prst="upArrowCallou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b="0" i="0" kern="1200" baseline="0" dirty="0"/>
            <a:t>Support staff recruitment, retention, resilience, and mental health</a:t>
          </a:r>
          <a:endParaRPr lang="en-US" sz="2600" kern="1200" dirty="0"/>
        </a:p>
      </dsp:txBody>
      <dsp:txXfrm rot="10800000">
        <a:off x="0" y="2075763"/>
        <a:ext cx="6364224" cy="1361413"/>
      </dsp:txXfrm>
    </dsp:sp>
    <dsp:sp modelId="{80A4546B-5369-4FA7-A322-536CB31B7D45}">
      <dsp:nvSpPr>
        <dsp:cNvPr id="0" name=""/>
        <dsp:cNvSpPr/>
      </dsp:nvSpPr>
      <dsp:spPr>
        <a:xfrm rot="10800000">
          <a:off x="0" y="974"/>
          <a:ext cx="6364224" cy="2095223"/>
        </a:xfrm>
        <a:prstGeom prst="upArrowCallou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b="0" i="0" kern="1200" baseline="0" dirty="0"/>
            <a:t>Build workforce capacity for surge management</a:t>
          </a:r>
          <a:endParaRPr lang="en-US" sz="2600" kern="1200" dirty="0"/>
        </a:p>
      </dsp:txBody>
      <dsp:txXfrm rot="10800000">
        <a:off x="0" y="974"/>
        <a:ext cx="6364224" cy="13614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6BA7F-AC64-4BE8-B321-B41D86BA422A}">
      <dsp:nvSpPr>
        <dsp:cNvPr id="0" name=""/>
        <dsp:cNvSpPr/>
      </dsp:nvSpPr>
      <dsp:spPr>
        <a:xfrm>
          <a:off x="0" y="815616"/>
          <a:ext cx="6364224" cy="589679"/>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baseline="0" dirty="0"/>
            <a:t>Risk-based all-hazards planning</a:t>
          </a:r>
          <a:endParaRPr lang="en-US" sz="2400" kern="1200" dirty="0"/>
        </a:p>
      </dsp:txBody>
      <dsp:txXfrm>
        <a:off x="28786" y="844402"/>
        <a:ext cx="6306652" cy="532107"/>
      </dsp:txXfrm>
    </dsp:sp>
    <dsp:sp modelId="{B32BAEE8-0F96-4199-B2E6-70F781FDA333}">
      <dsp:nvSpPr>
        <dsp:cNvPr id="0" name=""/>
        <dsp:cNvSpPr/>
      </dsp:nvSpPr>
      <dsp:spPr>
        <a:xfrm>
          <a:off x="0" y="1474416"/>
          <a:ext cx="6364224" cy="589679"/>
        </a:xfrm>
        <a:prstGeom prst="roundRect">
          <a:avLst/>
        </a:prstGeom>
        <a:solidFill>
          <a:schemeClr val="accent5">
            <a:hueOff val="-4050717"/>
            <a:satOff val="-275"/>
            <a:lumOff val="6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baseline="0" dirty="0"/>
            <a:t>Address evolving threats and support logistics</a:t>
          </a:r>
          <a:endParaRPr lang="en-US" sz="2400" kern="1200" dirty="0"/>
        </a:p>
      </dsp:txBody>
      <dsp:txXfrm>
        <a:off x="28786" y="1503202"/>
        <a:ext cx="6306652" cy="532107"/>
      </dsp:txXfrm>
    </dsp:sp>
    <dsp:sp modelId="{C36F9D27-E454-411C-B5D9-0BB59EBBAB7A}">
      <dsp:nvSpPr>
        <dsp:cNvPr id="0" name=""/>
        <dsp:cNvSpPr/>
      </dsp:nvSpPr>
      <dsp:spPr>
        <a:xfrm>
          <a:off x="0" y="2133216"/>
          <a:ext cx="6364224" cy="589679"/>
        </a:xfrm>
        <a:prstGeom prst="roundRect">
          <a:avLst/>
        </a:prstGeom>
        <a:solidFill>
          <a:schemeClr val="accent5">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baseline="0" dirty="0"/>
            <a:t>Enhance preparedness for health equity</a:t>
          </a:r>
          <a:endParaRPr lang="en-US" sz="2400" kern="1200" dirty="0"/>
        </a:p>
      </dsp:txBody>
      <dsp:txXfrm>
        <a:off x="28786" y="2162002"/>
        <a:ext cx="6306652" cy="532107"/>
      </dsp:txXfrm>
    </dsp:sp>
    <dsp:sp modelId="{2AA21745-1AD0-4F06-9640-9464F7DA5ED7}">
      <dsp:nvSpPr>
        <dsp:cNvPr id="0" name=""/>
        <dsp:cNvSpPr/>
      </dsp:nvSpPr>
      <dsp:spPr>
        <a:xfrm>
          <a:off x="0" y="2792016"/>
          <a:ext cx="6364224" cy="589679"/>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baseline="0"/>
            <a:t>Steps:</a:t>
          </a:r>
          <a:endParaRPr lang="en-US" sz="2400" kern="1200"/>
        </a:p>
      </dsp:txBody>
      <dsp:txXfrm>
        <a:off x="28786" y="2820802"/>
        <a:ext cx="6306652" cy="532107"/>
      </dsp:txXfrm>
    </dsp:sp>
    <dsp:sp modelId="{4095619E-8FB4-44FD-8CA1-E0BF326939E8}">
      <dsp:nvSpPr>
        <dsp:cNvPr id="0" name=""/>
        <dsp:cNvSpPr/>
      </dsp:nvSpPr>
      <dsp:spPr>
        <a:xfrm>
          <a:off x="0" y="3381696"/>
          <a:ext cx="6364224" cy="1316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06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b="0" i="0" kern="1200" baseline="0" dirty="0"/>
            <a:t>Review Response Readiness Framework and HVA</a:t>
          </a:r>
          <a:endParaRPr lang="en-US" sz="1900" kern="1200" dirty="0"/>
        </a:p>
        <a:p>
          <a:pPr marL="171450" lvl="1" indent="-171450" algn="l" defTabSz="844550">
            <a:lnSpc>
              <a:spcPct val="90000"/>
            </a:lnSpc>
            <a:spcBef>
              <a:spcPct val="0"/>
            </a:spcBef>
            <a:spcAft>
              <a:spcPct val="20000"/>
            </a:spcAft>
            <a:buChar char="•"/>
          </a:pPr>
          <a:r>
            <a:rPr lang="en-US" sz="1900" b="0" i="0" kern="1200" baseline="0" dirty="0"/>
            <a:t>Update plans and Standard Operating Procedures</a:t>
          </a:r>
          <a:endParaRPr lang="en-US" sz="1900" kern="1200" dirty="0"/>
        </a:p>
        <a:p>
          <a:pPr marL="171450" lvl="1" indent="-171450" algn="l" defTabSz="844550">
            <a:lnSpc>
              <a:spcPct val="90000"/>
            </a:lnSpc>
            <a:spcBef>
              <a:spcPct val="0"/>
            </a:spcBef>
            <a:spcAft>
              <a:spcPct val="20000"/>
            </a:spcAft>
            <a:buChar char="•"/>
          </a:pPr>
          <a:r>
            <a:rPr lang="en-US" sz="1900" b="0" i="0" kern="1200" baseline="0" dirty="0"/>
            <a:t>Include health equity findings</a:t>
          </a:r>
          <a:endParaRPr lang="en-US" sz="1900" kern="1200" dirty="0"/>
        </a:p>
        <a:p>
          <a:pPr marL="171450" lvl="1" indent="-171450" algn="l" defTabSz="844550">
            <a:lnSpc>
              <a:spcPct val="90000"/>
            </a:lnSpc>
            <a:spcBef>
              <a:spcPct val="0"/>
            </a:spcBef>
            <a:spcAft>
              <a:spcPct val="20000"/>
            </a:spcAft>
            <a:buChar char="•"/>
          </a:pPr>
          <a:r>
            <a:rPr lang="en-US" sz="1900" b="0" i="0" kern="1200" baseline="0" dirty="0"/>
            <a:t>Partner with MRC</a:t>
          </a:r>
          <a:endParaRPr lang="en-US" sz="1900" kern="1200" dirty="0"/>
        </a:p>
      </dsp:txBody>
      <dsp:txXfrm>
        <a:off x="0" y="3381696"/>
        <a:ext cx="6364224" cy="13165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41CDC-FF73-46D7-B89F-76ABFB672BAB}">
      <dsp:nvSpPr>
        <dsp:cNvPr id="0" name=""/>
        <dsp:cNvSpPr/>
      </dsp:nvSpPr>
      <dsp:spPr>
        <a:xfrm>
          <a:off x="1896883" y="5579"/>
          <a:ext cx="2161687" cy="21616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0AB77D-0966-4B31-A959-71F796A64822}">
      <dsp:nvSpPr>
        <dsp:cNvPr id="0" name=""/>
        <dsp:cNvSpPr/>
      </dsp:nvSpPr>
      <dsp:spPr>
        <a:xfrm>
          <a:off x="2357570" y="466267"/>
          <a:ext cx="1240312" cy="1240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A48D85-3A8D-4829-8A3D-672D483C64B0}">
      <dsp:nvSpPr>
        <dsp:cNvPr id="0" name=""/>
        <dsp:cNvSpPr/>
      </dsp:nvSpPr>
      <dsp:spPr>
        <a:xfrm>
          <a:off x="1205851" y="2840580"/>
          <a:ext cx="35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b="0" i="0" kern="1200" baseline="0" dirty="0"/>
            <a:t>Use training needs assessment to develop future training</a:t>
          </a:r>
          <a:endParaRPr lang="en-US" sz="1700" kern="1200" dirty="0"/>
        </a:p>
      </dsp:txBody>
      <dsp:txXfrm>
        <a:off x="1205851" y="2840580"/>
        <a:ext cx="3543750" cy="720000"/>
      </dsp:txXfrm>
    </dsp:sp>
    <dsp:sp modelId="{947842C5-F79E-454D-B997-C8EAB5217428}">
      <dsp:nvSpPr>
        <dsp:cNvPr id="0" name=""/>
        <dsp:cNvSpPr/>
      </dsp:nvSpPr>
      <dsp:spPr>
        <a:xfrm>
          <a:off x="6060789" y="5579"/>
          <a:ext cx="2161687" cy="21616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465A51-D7C3-4BDC-9E49-D7BBEAF95A8F}">
      <dsp:nvSpPr>
        <dsp:cNvPr id="0" name=""/>
        <dsp:cNvSpPr/>
      </dsp:nvSpPr>
      <dsp:spPr>
        <a:xfrm>
          <a:off x="6521476" y="466267"/>
          <a:ext cx="1240312" cy="1240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499046-9C50-485B-8537-E3C25733BA2C}">
      <dsp:nvSpPr>
        <dsp:cNvPr id="0" name=""/>
        <dsp:cNvSpPr/>
      </dsp:nvSpPr>
      <dsp:spPr>
        <a:xfrm>
          <a:off x="5369758" y="2840580"/>
          <a:ext cx="35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b="0" i="0" kern="1200" baseline="0" dirty="0"/>
            <a:t>Implement training programs based on identified needs</a:t>
          </a:r>
          <a:endParaRPr lang="en-US" sz="1700" kern="1200" dirty="0"/>
        </a:p>
      </dsp:txBody>
      <dsp:txXfrm>
        <a:off x="5369758" y="2840580"/>
        <a:ext cx="35437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04EE6A-A8B6-4EFA-87F9-371EEC4F22D8}" type="datetimeFigureOut">
              <a:rPr lang="en-US" smtClean="0"/>
              <a:t>11/19/2024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69A3F-8FD3-4F7D-A60A-1A1DAE9D7224}" type="slidenum">
              <a:rPr lang="en-US" smtClean="0"/>
              <a:t>‹#›</a:t>
            </a:fld>
            <a:endParaRPr lang="en-US"/>
          </a:p>
        </p:txBody>
      </p:sp>
    </p:spTree>
    <p:extLst>
      <p:ext uri="{BB962C8B-B14F-4D97-AF65-F5344CB8AC3E}">
        <p14:creationId xmlns:p14="http://schemas.microsoft.com/office/powerpoint/2010/main" val="2102366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PHEP program originates with the Center for Disease Control and Prevention and is managed by the Administration for Strategic Preparedness and Response. </a:t>
            </a:r>
          </a:p>
        </p:txBody>
      </p:sp>
      <p:sp>
        <p:nvSpPr>
          <p:cNvPr id="4" name="Slide Number Placeholder 3"/>
          <p:cNvSpPr>
            <a:spLocks noGrp="1"/>
          </p:cNvSpPr>
          <p:nvPr>
            <p:ph type="sldNum" sz="quarter" idx="5"/>
          </p:nvPr>
        </p:nvSpPr>
        <p:spPr/>
        <p:txBody>
          <a:bodyPr/>
          <a:lstStyle/>
          <a:p>
            <a:fld id="{E5E69A3F-8FD3-4F7D-A60A-1A1DAE9D7224}" type="slidenum">
              <a:rPr lang="en-US" smtClean="0"/>
              <a:t>1</a:t>
            </a:fld>
            <a:endParaRPr lang="en-US"/>
          </a:p>
        </p:txBody>
      </p:sp>
    </p:spTree>
    <p:extLst>
      <p:ext uri="{BB962C8B-B14F-4D97-AF65-F5344CB8AC3E}">
        <p14:creationId xmlns:p14="http://schemas.microsoft.com/office/powerpoint/2010/main" val="1624577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framework that is being developed to assess the current status of your Emergency Operations Plan.</a:t>
            </a:r>
          </a:p>
          <a:p>
            <a:r>
              <a:rPr lang="en-US" dirty="0"/>
              <a:t>The first column is asking you about specific components that should be addressed in your plan. This is not a total comprehensive list, but a solid basis as provided by the Massachusetts Emergency Management.</a:t>
            </a:r>
          </a:p>
          <a:p>
            <a:r>
              <a:rPr lang="en-US" dirty="0"/>
              <a:t>The Positions column are positions assumed that would manage the activities identified in the first column. This is based off the Workforce Standards established by Massachusetts Department of Public Health.</a:t>
            </a:r>
          </a:p>
          <a:p>
            <a:r>
              <a:rPr lang="en-US" dirty="0"/>
              <a:t>The third set of columns is for you to complete for your municipality and or Local Board of Health. This is where we will begin to gather data about your current status and how the Framework correlates to your scenario.</a:t>
            </a:r>
          </a:p>
        </p:txBody>
      </p:sp>
      <p:sp>
        <p:nvSpPr>
          <p:cNvPr id="4" name="Slide Number Placeholder 3"/>
          <p:cNvSpPr>
            <a:spLocks noGrp="1"/>
          </p:cNvSpPr>
          <p:nvPr>
            <p:ph type="sldNum" sz="quarter" idx="5"/>
          </p:nvPr>
        </p:nvSpPr>
        <p:spPr/>
        <p:txBody>
          <a:bodyPr/>
          <a:lstStyle/>
          <a:p>
            <a:fld id="{5EADE2E6-06E0-4A83-B9CB-1AAEA9C3A5BA}" type="slidenum">
              <a:rPr lang="en-US" smtClean="0"/>
              <a:t>10</a:t>
            </a:fld>
            <a:endParaRPr lang="en-US"/>
          </a:p>
        </p:txBody>
      </p:sp>
    </p:spTree>
    <p:extLst>
      <p:ext uri="{BB962C8B-B14F-4D97-AF65-F5344CB8AC3E}">
        <p14:creationId xmlns:p14="http://schemas.microsoft.com/office/powerpoint/2010/main" val="3441014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result of the assessments, the coalitions will need to identify and assist in developing future trainings. The coalitions will assist in implementing a training program based on the </a:t>
            </a:r>
            <a:r>
              <a:rPr lang="en-US"/>
              <a:t>needs identified.</a:t>
            </a:r>
          </a:p>
        </p:txBody>
      </p:sp>
      <p:sp>
        <p:nvSpPr>
          <p:cNvPr id="4" name="Slide Number Placeholder 3"/>
          <p:cNvSpPr>
            <a:spLocks noGrp="1"/>
          </p:cNvSpPr>
          <p:nvPr>
            <p:ph type="sldNum" sz="quarter" idx="5"/>
          </p:nvPr>
        </p:nvSpPr>
        <p:spPr/>
        <p:txBody>
          <a:bodyPr/>
          <a:lstStyle/>
          <a:p>
            <a:fld id="{E5E69A3F-8FD3-4F7D-A60A-1A1DAE9D7224}" type="slidenum">
              <a:rPr lang="en-US" smtClean="0"/>
              <a:t>11</a:t>
            </a:fld>
            <a:endParaRPr lang="en-US"/>
          </a:p>
        </p:txBody>
      </p:sp>
    </p:spTree>
    <p:extLst>
      <p:ext uri="{BB962C8B-B14F-4D97-AF65-F5344CB8AC3E}">
        <p14:creationId xmlns:p14="http://schemas.microsoft.com/office/powerpoint/2010/main" val="418960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Health Emergency Planners are utilized to collaborate between the stakeholders in Public Health. These planner are a source of knowledge and support for preparedness, response, and recovery. They are equipped with plans and tools to assist.</a:t>
            </a:r>
          </a:p>
        </p:txBody>
      </p:sp>
      <p:sp>
        <p:nvSpPr>
          <p:cNvPr id="4" name="Slide Number Placeholder 3"/>
          <p:cNvSpPr>
            <a:spLocks noGrp="1"/>
          </p:cNvSpPr>
          <p:nvPr>
            <p:ph type="sldNum" sz="quarter" idx="5"/>
          </p:nvPr>
        </p:nvSpPr>
        <p:spPr/>
        <p:txBody>
          <a:bodyPr/>
          <a:lstStyle/>
          <a:p>
            <a:fld id="{E5E69A3F-8FD3-4F7D-A60A-1A1DAE9D7224}" type="slidenum">
              <a:rPr lang="en-US" smtClean="0"/>
              <a:t>2</a:t>
            </a:fld>
            <a:endParaRPr lang="en-US"/>
          </a:p>
        </p:txBody>
      </p:sp>
    </p:spTree>
    <p:extLst>
      <p:ext uri="{BB962C8B-B14F-4D97-AF65-F5344CB8AC3E}">
        <p14:creationId xmlns:p14="http://schemas.microsoft.com/office/powerpoint/2010/main" val="4246236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Region One encompasses four counties: Berkshire, Franklin, Hampshire, and Hampden. Between these Counties there are four Public Health Coalitions. The coalitions are loosely reflective of the municipalities in the counties. Each coalition has a planner or planner/coordinator as points of contact for the coalition. The planners assist the coalitions to remain community focused on its Public Health emergency planning.</a:t>
            </a:r>
          </a:p>
        </p:txBody>
      </p:sp>
      <p:sp>
        <p:nvSpPr>
          <p:cNvPr id="4" name="Slide Number Placeholder 3"/>
          <p:cNvSpPr>
            <a:spLocks noGrp="1"/>
          </p:cNvSpPr>
          <p:nvPr>
            <p:ph type="sldNum" sz="quarter" idx="5"/>
          </p:nvPr>
        </p:nvSpPr>
        <p:spPr/>
        <p:txBody>
          <a:bodyPr/>
          <a:lstStyle/>
          <a:p>
            <a:fld id="{E5E69A3F-8FD3-4F7D-A60A-1A1DAE9D7224}" type="slidenum">
              <a:rPr lang="en-US" smtClean="0"/>
              <a:t>3</a:t>
            </a:fld>
            <a:endParaRPr lang="en-US"/>
          </a:p>
        </p:txBody>
      </p:sp>
    </p:spTree>
    <p:extLst>
      <p:ext uri="{BB962C8B-B14F-4D97-AF65-F5344CB8AC3E}">
        <p14:creationId xmlns:p14="http://schemas.microsoft.com/office/powerpoint/2010/main" val="3080531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 coalitions have formed an advisory group called the Western Massachusetts Public Health Advisory Group (WAG). The WAG allows for collaboration between the coalitions to focus on projects that improve the ability to respond Public Health Emergencies.</a:t>
            </a:r>
          </a:p>
        </p:txBody>
      </p:sp>
      <p:sp>
        <p:nvSpPr>
          <p:cNvPr id="4" name="Slide Number Placeholder 3"/>
          <p:cNvSpPr>
            <a:spLocks noGrp="1"/>
          </p:cNvSpPr>
          <p:nvPr>
            <p:ph type="sldNum" sz="quarter" idx="5"/>
          </p:nvPr>
        </p:nvSpPr>
        <p:spPr/>
        <p:txBody>
          <a:bodyPr/>
          <a:lstStyle/>
          <a:p>
            <a:fld id="{E5E69A3F-8FD3-4F7D-A60A-1A1DAE9D7224}" type="slidenum">
              <a:rPr lang="en-US" smtClean="0"/>
              <a:t>4</a:t>
            </a:fld>
            <a:endParaRPr lang="en-US"/>
          </a:p>
        </p:txBody>
      </p:sp>
    </p:spTree>
    <p:extLst>
      <p:ext uri="{BB962C8B-B14F-4D97-AF65-F5344CB8AC3E}">
        <p14:creationId xmlns:p14="http://schemas.microsoft.com/office/powerpoint/2010/main" val="2359541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CDC/ASPR administers the PHEP program in five-year cycles. 2023-2024 was the fifth year (BP5) of the previous cycle. We are currently BP1 (2024-2025) of the new five-year cycle. The CDC, ASPR, and MDPH have set the priorities for the coalitions in BP1. This is due in part to the shift from preparedness to response for Public Health.</a:t>
            </a:r>
          </a:p>
        </p:txBody>
      </p:sp>
      <p:sp>
        <p:nvSpPr>
          <p:cNvPr id="4" name="Slide Number Placeholder 3"/>
          <p:cNvSpPr>
            <a:spLocks noGrp="1"/>
          </p:cNvSpPr>
          <p:nvPr>
            <p:ph type="sldNum" sz="quarter" idx="5"/>
          </p:nvPr>
        </p:nvSpPr>
        <p:spPr/>
        <p:txBody>
          <a:bodyPr/>
          <a:lstStyle/>
          <a:p>
            <a:fld id="{E5E69A3F-8FD3-4F7D-A60A-1A1DAE9D7224}" type="slidenum">
              <a:rPr lang="en-US" smtClean="0"/>
              <a:t>5</a:t>
            </a:fld>
            <a:endParaRPr lang="en-US"/>
          </a:p>
        </p:txBody>
      </p:sp>
    </p:spTree>
    <p:extLst>
      <p:ext uri="{BB962C8B-B14F-4D97-AF65-F5344CB8AC3E}">
        <p14:creationId xmlns:p14="http://schemas.microsoft.com/office/powerpoint/2010/main" val="151746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GOALS for BP1 are :</a:t>
            </a:r>
          </a:p>
          <a:p>
            <a:r>
              <a:rPr lang="en-US" dirty="0"/>
              <a:t>Understand the roles and responsibilities of Public Health in emergencies.</a:t>
            </a:r>
          </a:p>
          <a:p>
            <a:r>
              <a:rPr lang="en-US" dirty="0"/>
              <a:t>Framework development for Public Health roles, responsibilities, and activities.</a:t>
            </a:r>
          </a:p>
          <a:p>
            <a:r>
              <a:rPr lang="en-US" dirty="0"/>
              <a:t>Collection of feedback and refinement of the framework.</a:t>
            </a:r>
          </a:p>
          <a:p>
            <a:r>
              <a:rPr lang="en-US" dirty="0"/>
              <a:t>Develop and administer a training needs assessment.</a:t>
            </a:r>
          </a:p>
          <a:p>
            <a:r>
              <a:rPr lang="en-US" dirty="0"/>
              <a:t>Review and update emergency plans.</a:t>
            </a:r>
          </a:p>
        </p:txBody>
      </p:sp>
      <p:sp>
        <p:nvSpPr>
          <p:cNvPr id="4" name="Slide Number Placeholder 3"/>
          <p:cNvSpPr>
            <a:spLocks noGrp="1"/>
          </p:cNvSpPr>
          <p:nvPr>
            <p:ph type="sldNum" sz="quarter" idx="5"/>
          </p:nvPr>
        </p:nvSpPr>
        <p:spPr/>
        <p:txBody>
          <a:bodyPr/>
          <a:lstStyle/>
          <a:p>
            <a:fld id="{E5E69A3F-8FD3-4F7D-A60A-1A1DAE9D7224}" type="slidenum">
              <a:rPr lang="en-US" smtClean="0"/>
              <a:t>6</a:t>
            </a:fld>
            <a:endParaRPr lang="en-US"/>
          </a:p>
        </p:txBody>
      </p:sp>
    </p:spTree>
    <p:extLst>
      <p:ext uri="{BB962C8B-B14F-4D97-AF65-F5344CB8AC3E}">
        <p14:creationId xmlns:p14="http://schemas.microsoft.com/office/powerpoint/2010/main" val="2323158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guidance given to the coalitions in BP1 identify three priority areas.</a:t>
            </a:r>
          </a:p>
          <a:p>
            <a:r>
              <a:rPr lang="en-US" dirty="0"/>
              <a:t>Priority One has the coalitions expanding local support for readiness.</a:t>
            </a:r>
          </a:p>
          <a:p>
            <a:r>
              <a:rPr lang="en-US" dirty="0"/>
              <a:t>Creating and assuring each municipality has an emergency response plan.</a:t>
            </a:r>
          </a:p>
          <a:p>
            <a:r>
              <a:rPr lang="en-US" dirty="0"/>
              <a:t>The coalition should coordinate a workshop to socialize the framework with the local municipalities.</a:t>
            </a:r>
          </a:p>
        </p:txBody>
      </p:sp>
      <p:sp>
        <p:nvSpPr>
          <p:cNvPr id="4" name="Slide Number Placeholder 3"/>
          <p:cNvSpPr>
            <a:spLocks noGrp="1"/>
          </p:cNvSpPr>
          <p:nvPr>
            <p:ph type="sldNum" sz="quarter" idx="5"/>
          </p:nvPr>
        </p:nvSpPr>
        <p:spPr/>
        <p:txBody>
          <a:bodyPr/>
          <a:lstStyle/>
          <a:p>
            <a:fld id="{E5E69A3F-8FD3-4F7D-A60A-1A1DAE9D7224}" type="slidenum">
              <a:rPr lang="en-US" smtClean="0"/>
              <a:t>7</a:t>
            </a:fld>
            <a:endParaRPr lang="en-US"/>
          </a:p>
        </p:txBody>
      </p:sp>
    </p:spTree>
    <p:extLst>
      <p:ext uri="{BB962C8B-B14F-4D97-AF65-F5344CB8AC3E}">
        <p14:creationId xmlns:p14="http://schemas.microsoft.com/office/powerpoint/2010/main" val="580687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Priority two has coalitions building workforce capacity to manage surge needs.</a:t>
            </a:r>
          </a:p>
          <a:p>
            <a:r>
              <a:rPr lang="en-US" dirty="0"/>
              <a:t>This includes recruitment, retention, resiliency, and mental health.</a:t>
            </a:r>
          </a:p>
          <a:p>
            <a:r>
              <a:rPr lang="en-US" dirty="0"/>
              <a:t>The coalition will develop a training survey to establish a baseline of current knowledge by compiling the survey responses and sharing the results with the coalition.</a:t>
            </a:r>
          </a:p>
        </p:txBody>
      </p:sp>
      <p:sp>
        <p:nvSpPr>
          <p:cNvPr id="4" name="Slide Number Placeholder 3"/>
          <p:cNvSpPr>
            <a:spLocks noGrp="1"/>
          </p:cNvSpPr>
          <p:nvPr>
            <p:ph type="sldNum" sz="quarter" idx="5"/>
          </p:nvPr>
        </p:nvSpPr>
        <p:spPr/>
        <p:txBody>
          <a:bodyPr/>
          <a:lstStyle/>
          <a:p>
            <a:fld id="{E5E69A3F-8FD3-4F7D-A60A-1A1DAE9D7224}" type="slidenum">
              <a:rPr lang="en-US" smtClean="0"/>
              <a:t>8</a:t>
            </a:fld>
            <a:endParaRPr lang="en-US"/>
          </a:p>
        </p:txBody>
      </p:sp>
    </p:spTree>
    <p:extLst>
      <p:ext uri="{BB962C8B-B14F-4D97-AF65-F5344CB8AC3E}">
        <p14:creationId xmlns:p14="http://schemas.microsoft.com/office/powerpoint/2010/main" val="2993059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priority has the coalitions reviewing and updating Risk-Based All-Hazards planning.</a:t>
            </a:r>
          </a:p>
          <a:p>
            <a:r>
              <a:rPr lang="en-US" dirty="0"/>
              <a:t>The plans should reflect evolving threats and the logistics to support the response.</a:t>
            </a:r>
          </a:p>
          <a:p>
            <a:r>
              <a:rPr lang="en-US" dirty="0"/>
              <a:t>The coalition should assure that all plans address any health inequities.</a:t>
            </a:r>
          </a:p>
          <a:p>
            <a:r>
              <a:rPr lang="en-US" dirty="0"/>
              <a:t>The coalition should incorporate and collaborate with Medical Reserve Corp relative to the emergency response plans.</a:t>
            </a:r>
          </a:p>
        </p:txBody>
      </p:sp>
      <p:sp>
        <p:nvSpPr>
          <p:cNvPr id="4" name="Slide Number Placeholder 3"/>
          <p:cNvSpPr>
            <a:spLocks noGrp="1"/>
          </p:cNvSpPr>
          <p:nvPr>
            <p:ph type="sldNum" sz="quarter" idx="5"/>
          </p:nvPr>
        </p:nvSpPr>
        <p:spPr/>
        <p:txBody>
          <a:bodyPr/>
          <a:lstStyle/>
          <a:p>
            <a:fld id="{E5E69A3F-8FD3-4F7D-A60A-1A1DAE9D7224}" type="slidenum">
              <a:rPr lang="en-US" smtClean="0"/>
              <a:t>9</a:t>
            </a:fld>
            <a:endParaRPr lang="en-US"/>
          </a:p>
        </p:txBody>
      </p:sp>
    </p:spTree>
    <p:extLst>
      <p:ext uri="{BB962C8B-B14F-4D97-AF65-F5344CB8AC3E}">
        <p14:creationId xmlns:p14="http://schemas.microsoft.com/office/powerpoint/2010/main" val="2210495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7E434-A4BF-624B-6E35-9DFFF4E34F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1182FC-2D6A-F10C-A05F-371A4924B7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81F6B3-65C9-1331-5FB2-CD82D38F9F96}"/>
              </a:ext>
            </a:extLst>
          </p:cNvPr>
          <p:cNvSpPr>
            <a:spLocks noGrp="1"/>
          </p:cNvSpPr>
          <p:nvPr>
            <p:ph type="dt" sz="half" idx="10"/>
          </p:nvPr>
        </p:nvSpPr>
        <p:spPr/>
        <p:txBody>
          <a:bodyPr/>
          <a:lstStyle/>
          <a:p>
            <a:fld id="{386B2DD7-CB83-465A-8063-84C2963FAB5B}" type="datetimeFigureOut">
              <a:rPr lang="en-US" smtClean="0"/>
              <a:t>11/19/2024</a:t>
            </a:fld>
            <a:endParaRPr lang="en-US"/>
          </a:p>
        </p:txBody>
      </p:sp>
      <p:sp>
        <p:nvSpPr>
          <p:cNvPr id="5" name="Footer Placeholder 4">
            <a:extLst>
              <a:ext uri="{FF2B5EF4-FFF2-40B4-BE49-F238E27FC236}">
                <a16:creationId xmlns:a16="http://schemas.microsoft.com/office/drawing/2014/main" id="{3214AF2B-BFD3-211E-594D-D4F1774925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3DF989-5FCC-F9D7-EF43-43D0FD2DEBEF}"/>
              </a:ext>
            </a:extLst>
          </p:cNvPr>
          <p:cNvSpPr>
            <a:spLocks noGrp="1"/>
          </p:cNvSpPr>
          <p:nvPr>
            <p:ph type="sldNum" sz="quarter" idx="12"/>
          </p:nvPr>
        </p:nvSpPr>
        <p:spPr/>
        <p:txBody>
          <a:bodyPr/>
          <a:lstStyle/>
          <a:p>
            <a:fld id="{C95A1494-AB8F-4360-90FD-D974952510C9}" type="slidenum">
              <a:rPr lang="en-US" smtClean="0"/>
              <a:t>‹#›</a:t>
            </a:fld>
            <a:endParaRPr lang="en-US"/>
          </a:p>
        </p:txBody>
      </p:sp>
    </p:spTree>
    <p:extLst>
      <p:ext uri="{BB962C8B-B14F-4D97-AF65-F5344CB8AC3E}">
        <p14:creationId xmlns:p14="http://schemas.microsoft.com/office/powerpoint/2010/main" val="821752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81961-56C1-9BE3-DA0A-6AA22A6636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2EE6EF-66B0-5344-E08A-66CDD6DFE6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0FAD99-1A26-B110-BBFC-F81E1E51DC3C}"/>
              </a:ext>
            </a:extLst>
          </p:cNvPr>
          <p:cNvSpPr>
            <a:spLocks noGrp="1"/>
          </p:cNvSpPr>
          <p:nvPr>
            <p:ph type="dt" sz="half" idx="10"/>
          </p:nvPr>
        </p:nvSpPr>
        <p:spPr/>
        <p:txBody>
          <a:bodyPr/>
          <a:lstStyle/>
          <a:p>
            <a:fld id="{386B2DD7-CB83-465A-8063-84C2963FAB5B}" type="datetimeFigureOut">
              <a:rPr lang="en-US" smtClean="0"/>
              <a:t>11/19/2024</a:t>
            </a:fld>
            <a:endParaRPr lang="en-US"/>
          </a:p>
        </p:txBody>
      </p:sp>
      <p:sp>
        <p:nvSpPr>
          <p:cNvPr id="5" name="Footer Placeholder 4">
            <a:extLst>
              <a:ext uri="{FF2B5EF4-FFF2-40B4-BE49-F238E27FC236}">
                <a16:creationId xmlns:a16="http://schemas.microsoft.com/office/drawing/2014/main" id="{BA22FC27-90D6-0F27-B0ED-1306D46EE3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BFCFAC-C467-E818-233F-6EEA6DED0CAC}"/>
              </a:ext>
            </a:extLst>
          </p:cNvPr>
          <p:cNvSpPr>
            <a:spLocks noGrp="1"/>
          </p:cNvSpPr>
          <p:nvPr>
            <p:ph type="sldNum" sz="quarter" idx="12"/>
          </p:nvPr>
        </p:nvSpPr>
        <p:spPr/>
        <p:txBody>
          <a:bodyPr/>
          <a:lstStyle/>
          <a:p>
            <a:fld id="{C95A1494-AB8F-4360-90FD-D974952510C9}" type="slidenum">
              <a:rPr lang="en-US" smtClean="0"/>
              <a:t>‹#›</a:t>
            </a:fld>
            <a:endParaRPr lang="en-US"/>
          </a:p>
        </p:txBody>
      </p:sp>
    </p:spTree>
    <p:extLst>
      <p:ext uri="{BB962C8B-B14F-4D97-AF65-F5344CB8AC3E}">
        <p14:creationId xmlns:p14="http://schemas.microsoft.com/office/powerpoint/2010/main" val="921767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EA4FA8-C013-3590-45B1-E209EE512A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3F8D19-65AE-EF3A-41E1-D6F0AEC781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423AFB-7CDE-878D-1AC1-9B83B213A127}"/>
              </a:ext>
            </a:extLst>
          </p:cNvPr>
          <p:cNvSpPr>
            <a:spLocks noGrp="1"/>
          </p:cNvSpPr>
          <p:nvPr>
            <p:ph type="dt" sz="half" idx="10"/>
          </p:nvPr>
        </p:nvSpPr>
        <p:spPr/>
        <p:txBody>
          <a:bodyPr/>
          <a:lstStyle/>
          <a:p>
            <a:fld id="{386B2DD7-CB83-465A-8063-84C2963FAB5B}" type="datetimeFigureOut">
              <a:rPr lang="en-US" smtClean="0"/>
              <a:t>11/19/2024</a:t>
            </a:fld>
            <a:endParaRPr lang="en-US"/>
          </a:p>
        </p:txBody>
      </p:sp>
      <p:sp>
        <p:nvSpPr>
          <p:cNvPr id="5" name="Footer Placeholder 4">
            <a:extLst>
              <a:ext uri="{FF2B5EF4-FFF2-40B4-BE49-F238E27FC236}">
                <a16:creationId xmlns:a16="http://schemas.microsoft.com/office/drawing/2014/main" id="{8F68B974-89A9-14EC-DBDF-2C80042D8C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BBF272-F887-3D77-3329-158628023DBB}"/>
              </a:ext>
            </a:extLst>
          </p:cNvPr>
          <p:cNvSpPr>
            <a:spLocks noGrp="1"/>
          </p:cNvSpPr>
          <p:nvPr>
            <p:ph type="sldNum" sz="quarter" idx="12"/>
          </p:nvPr>
        </p:nvSpPr>
        <p:spPr/>
        <p:txBody>
          <a:bodyPr/>
          <a:lstStyle/>
          <a:p>
            <a:fld id="{C95A1494-AB8F-4360-90FD-D974952510C9}" type="slidenum">
              <a:rPr lang="en-US" smtClean="0"/>
              <a:t>‹#›</a:t>
            </a:fld>
            <a:endParaRPr lang="en-US"/>
          </a:p>
        </p:txBody>
      </p:sp>
    </p:spTree>
    <p:extLst>
      <p:ext uri="{BB962C8B-B14F-4D97-AF65-F5344CB8AC3E}">
        <p14:creationId xmlns:p14="http://schemas.microsoft.com/office/powerpoint/2010/main" val="2531154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8E86E-14B2-2531-DFD7-6D0B45AD41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660CEF-0EF6-C760-5195-1D8BABA6AF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8DBEB4-62CC-D050-A1C7-142D63F731D8}"/>
              </a:ext>
            </a:extLst>
          </p:cNvPr>
          <p:cNvSpPr>
            <a:spLocks noGrp="1"/>
          </p:cNvSpPr>
          <p:nvPr>
            <p:ph type="dt" sz="half" idx="10"/>
          </p:nvPr>
        </p:nvSpPr>
        <p:spPr/>
        <p:txBody>
          <a:bodyPr/>
          <a:lstStyle/>
          <a:p>
            <a:fld id="{386B2DD7-CB83-465A-8063-84C2963FAB5B}" type="datetimeFigureOut">
              <a:rPr lang="en-US" smtClean="0"/>
              <a:t>11/19/2024</a:t>
            </a:fld>
            <a:endParaRPr lang="en-US"/>
          </a:p>
        </p:txBody>
      </p:sp>
      <p:sp>
        <p:nvSpPr>
          <p:cNvPr id="5" name="Footer Placeholder 4">
            <a:extLst>
              <a:ext uri="{FF2B5EF4-FFF2-40B4-BE49-F238E27FC236}">
                <a16:creationId xmlns:a16="http://schemas.microsoft.com/office/drawing/2014/main" id="{48EC1177-ABD7-08DA-D7B5-ECF3B7F4DC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0111EA-C15A-4CC5-3B2F-B6FE711B6E08}"/>
              </a:ext>
            </a:extLst>
          </p:cNvPr>
          <p:cNvSpPr>
            <a:spLocks noGrp="1"/>
          </p:cNvSpPr>
          <p:nvPr>
            <p:ph type="sldNum" sz="quarter" idx="12"/>
          </p:nvPr>
        </p:nvSpPr>
        <p:spPr/>
        <p:txBody>
          <a:bodyPr/>
          <a:lstStyle/>
          <a:p>
            <a:fld id="{C95A1494-AB8F-4360-90FD-D974952510C9}" type="slidenum">
              <a:rPr lang="en-US" smtClean="0"/>
              <a:t>‹#›</a:t>
            </a:fld>
            <a:endParaRPr lang="en-US"/>
          </a:p>
        </p:txBody>
      </p:sp>
    </p:spTree>
    <p:extLst>
      <p:ext uri="{BB962C8B-B14F-4D97-AF65-F5344CB8AC3E}">
        <p14:creationId xmlns:p14="http://schemas.microsoft.com/office/powerpoint/2010/main" val="2141849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B472F-9112-5394-A6D0-A4AC69BE80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363DC9-6EE9-D00C-B054-3B0EBD3F232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59A282-7B9A-FE41-B8CD-C1E5EC68A82B}"/>
              </a:ext>
            </a:extLst>
          </p:cNvPr>
          <p:cNvSpPr>
            <a:spLocks noGrp="1"/>
          </p:cNvSpPr>
          <p:nvPr>
            <p:ph type="dt" sz="half" idx="10"/>
          </p:nvPr>
        </p:nvSpPr>
        <p:spPr/>
        <p:txBody>
          <a:bodyPr/>
          <a:lstStyle/>
          <a:p>
            <a:fld id="{386B2DD7-CB83-465A-8063-84C2963FAB5B}" type="datetimeFigureOut">
              <a:rPr lang="en-US" smtClean="0"/>
              <a:t>11/19/2024</a:t>
            </a:fld>
            <a:endParaRPr lang="en-US"/>
          </a:p>
        </p:txBody>
      </p:sp>
      <p:sp>
        <p:nvSpPr>
          <p:cNvPr id="5" name="Footer Placeholder 4">
            <a:extLst>
              <a:ext uri="{FF2B5EF4-FFF2-40B4-BE49-F238E27FC236}">
                <a16:creationId xmlns:a16="http://schemas.microsoft.com/office/drawing/2014/main" id="{7CE64172-A260-00E1-61D5-5BB2264E6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498538-87D5-0CD6-FE36-AF4F42A43FE3}"/>
              </a:ext>
            </a:extLst>
          </p:cNvPr>
          <p:cNvSpPr>
            <a:spLocks noGrp="1"/>
          </p:cNvSpPr>
          <p:nvPr>
            <p:ph type="sldNum" sz="quarter" idx="12"/>
          </p:nvPr>
        </p:nvSpPr>
        <p:spPr/>
        <p:txBody>
          <a:bodyPr/>
          <a:lstStyle/>
          <a:p>
            <a:fld id="{C95A1494-AB8F-4360-90FD-D974952510C9}" type="slidenum">
              <a:rPr lang="en-US" smtClean="0"/>
              <a:t>‹#›</a:t>
            </a:fld>
            <a:endParaRPr lang="en-US"/>
          </a:p>
        </p:txBody>
      </p:sp>
    </p:spTree>
    <p:extLst>
      <p:ext uri="{BB962C8B-B14F-4D97-AF65-F5344CB8AC3E}">
        <p14:creationId xmlns:p14="http://schemas.microsoft.com/office/powerpoint/2010/main" val="4257536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F815C-1FCB-71FF-5748-541D93D3A1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0667D9-ED52-05F1-902A-39C42AED96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7AEDBA-83BB-1030-ED30-3B087FE682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EA0106-3C90-8DE1-F900-841392EBBCFC}"/>
              </a:ext>
            </a:extLst>
          </p:cNvPr>
          <p:cNvSpPr>
            <a:spLocks noGrp="1"/>
          </p:cNvSpPr>
          <p:nvPr>
            <p:ph type="dt" sz="half" idx="10"/>
          </p:nvPr>
        </p:nvSpPr>
        <p:spPr/>
        <p:txBody>
          <a:bodyPr/>
          <a:lstStyle/>
          <a:p>
            <a:fld id="{386B2DD7-CB83-465A-8063-84C2963FAB5B}" type="datetimeFigureOut">
              <a:rPr lang="en-US" smtClean="0"/>
              <a:t>11/19/2024</a:t>
            </a:fld>
            <a:endParaRPr lang="en-US"/>
          </a:p>
        </p:txBody>
      </p:sp>
      <p:sp>
        <p:nvSpPr>
          <p:cNvPr id="6" name="Footer Placeholder 5">
            <a:extLst>
              <a:ext uri="{FF2B5EF4-FFF2-40B4-BE49-F238E27FC236}">
                <a16:creationId xmlns:a16="http://schemas.microsoft.com/office/drawing/2014/main" id="{B81FDF1C-0CFA-7DEC-E705-98CB9EBE5E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9A6020-2A1C-AE3B-1DF6-EB1A2CD2A201}"/>
              </a:ext>
            </a:extLst>
          </p:cNvPr>
          <p:cNvSpPr>
            <a:spLocks noGrp="1"/>
          </p:cNvSpPr>
          <p:nvPr>
            <p:ph type="sldNum" sz="quarter" idx="12"/>
          </p:nvPr>
        </p:nvSpPr>
        <p:spPr/>
        <p:txBody>
          <a:bodyPr/>
          <a:lstStyle/>
          <a:p>
            <a:fld id="{C95A1494-AB8F-4360-90FD-D974952510C9}" type="slidenum">
              <a:rPr lang="en-US" smtClean="0"/>
              <a:t>‹#›</a:t>
            </a:fld>
            <a:endParaRPr lang="en-US"/>
          </a:p>
        </p:txBody>
      </p:sp>
    </p:spTree>
    <p:extLst>
      <p:ext uri="{BB962C8B-B14F-4D97-AF65-F5344CB8AC3E}">
        <p14:creationId xmlns:p14="http://schemas.microsoft.com/office/powerpoint/2010/main" val="339304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F3084-1CF2-8E7D-19DB-0A4DBA5181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198860-FFBD-1EE5-1F13-E196300143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E02870-64A3-7924-D111-1E23330CD4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4934D0-537B-3CEC-9B70-BC9B8A5B28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D272C7-4C20-4678-0554-8477AFE0B9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F75D78-05B3-408A-A754-092E2FD5A5F6}"/>
              </a:ext>
            </a:extLst>
          </p:cNvPr>
          <p:cNvSpPr>
            <a:spLocks noGrp="1"/>
          </p:cNvSpPr>
          <p:nvPr>
            <p:ph type="dt" sz="half" idx="10"/>
          </p:nvPr>
        </p:nvSpPr>
        <p:spPr/>
        <p:txBody>
          <a:bodyPr/>
          <a:lstStyle/>
          <a:p>
            <a:fld id="{386B2DD7-CB83-465A-8063-84C2963FAB5B}" type="datetimeFigureOut">
              <a:rPr lang="en-US" smtClean="0"/>
              <a:t>11/19/2024</a:t>
            </a:fld>
            <a:endParaRPr lang="en-US"/>
          </a:p>
        </p:txBody>
      </p:sp>
      <p:sp>
        <p:nvSpPr>
          <p:cNvPr id="8" name="Footer Placeholder 7">
            <a:extLst>
              <a:ext uri="{FF2B5EF4-FFF2-40B4-BE49-F238E27FC236}">
                <a16:creationId xmlns:a16="http://schemas.microsoft.com/office/drawing/2014/main" id="{7EBAFA7E-18B3-596A-2F82-F2C46F61C5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1EF927-2DC4-5E25-A0BE-5052C9E1C6F8}"/>
              </a:ext>
            </a:extLst>
          </p:cNvPr>
          <p:cNvSpPr>
            <a:spLocks noGrp="1"/>
          </p:cNvSpPr>
          <p:nvPr>
            <p:ph type="sldNum" sz="quarter" idx="12"/>
          </p:nvPr>
        </p:nvSpPr>
        <p:spPr/>
        <p:txBody>
          <a:bodyPr/>
          <a:lstStyle/>
          <a:p>
            <a:fld id="{C95A1494-AB8F-4360-90FD-D974952510C9}" type="slidenum">
              <a:rPr lang="en-US" smtClean="0"/>
              <a:t>‹#›</a:t>
            </a:fld>
            <a:endParaRPr lang="en-US"/>
          </a:p>
        </p:txBody>
      </p:sp>
    </p:spTree>
    <p:extLst>
      <p:ext uri="{BB962C8B-B14F-4D97-AF65-F5344CB8AC3E}">
        <p14:creationId xmlns:p14="http://schemas.microsoft.com/office/powerpoint/2010/main" val="3176602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8D408-1118-135D-DE20-5617F3AD1B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302A30-7830-63F2-691E-73236E2E87CF}"/>
              </a:ext>
            </a:extLst>
          </p:cNvPr>
          <p:cNvSpPr>
            <a:spLocks noGrp="1"/>
          </p:cNvSpPr>
          <p:nvPr>
            <p:ph type="dt" sz="half" idx="10"/>
          </p:nvPr>
        </p:nvSpPr>
        <p:spPr/>
        <p:txBody>
          <a:bodyPr/>
          <a:lstStyle/>
          <a:p>
            <a:fld id="{386B2DD7-CB83-465A-8063-84C2963FAB5B}" type="datetimeFigureOut">
              <a:rPr lang="en-US" smtClean="0"/>
              <a:t>11/19/2024</a:t>
            </a:fld>
            <a:endParaRPr lang="en-US"/>
          </a:p>
        </p:txBody>
      </p:sp>
      <p:sp>
        <p:nvSpPr>
          <p:cNvPr id="4" name="Footer Placeholder 3">
            <a:extLst>
              <a:ext uri="{FF2B5EF4-FFF2-40B4-BE49-F238E27FC236}">
                <a16:creationId xmlns:a16="http://schemas.microsoft.com/office/drawing/2014/main" id="{1745C4FC-417B-57A4-97F6-AFCA48D236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497E2D-ABD8-A639-6AF4-C7D02B8C4916}"/>
              </a:ext>
            </a:extLst>
          </p:cNvPr>
          <p:cNvSpPr>
            <a:spLocks noGrp="1"/>
          </p:cNvSpPr>
          <p:nvPr>
            <p:ph type="sldNum" sz="quarter" idx="12"/>
          </p:nvPr>
        </p:nvSpPr>
        <p:spPr/>
        <p:txBody>
          <a:bodyPr/>
          <a:lstStyle/>
          <a:p>
            <a:fld id="{C95A1494-AB8F-4360-90FD-D974952510C9}" type="slidenum">
              <a:rPr lang="en-US" smtClean="0"/>
              <a:t>‹#›</a:t>
            </a:fld>
            <a:endParaRPr lang="en-US"/>
          </a:p>
        </p:txBody>
      </p:sp>
    </p:spTree>
    <p:extLst>
      <p:ext uri="{BB962C8B-B14F-4D97-AF65-F5344CB8AC3E}">
        <p14:creationId xmlns:p14="http://schemas.microsoft.com/office/powerpoint/2010/main" val="3498864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30B5F0-0B79-E0EF-A138-A49D39FCFF47}"/>
              </a:ext>
            </a:extLst>
          </p:cNvPr>
          <p:cNvSpPr>
            <a:spLocks noGrp="1"/>
          </p:cNvSpPr>
          <p:nvPr>
            <p:ph type="dt" sz="half" idx="10"/>
          </p:nvPr>
        </p:nvSpPr>
        <p:spPr/>
        <p:txBody>
          <a:bodyPr/>
          <a:lstStyle/>
          <a:p>
            <a:fld id="{386B2DD7-CB83-465A-8063-84C2963FAB5B}" type="datetimeFigureOut">
              <a:rPr lang="en-US" smtClean="0"/>
              <a:t>11/19/2024</a:t>
            </a:fld>
            <a:endParaRPr lang="en-US"/>
          </a:p>
        </p:txBody>
      </p:sp>
      <p:sp>
        <p:nvSpPr>
          <p:cNvPr id="3" name="Footer Placeholder 2">
            <a:extLst>
              <a:ext uri="{FF2B5EF4-FFF2-40B4-BE49-F238E27FC236}">
                <a16:creationId xmlns:a16="http://schemas.microsoft.com/office/drawing/2014/main" id="{194E6E62-D12A-3D4A-A94D-DE0AB63D07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EE5395-1933-0BD7-510E-20D5B44743A6}"/>
              </a:ext>
            </a:extLst>
          </p:cNvPr>
          <p:cNvSpPr>
            <a:spLocks noGrp="1"/>
          </p:cNvSpPr>
          <p:nvPr>
            <p:ph type="sldNum" sz="quarter" idx="12"/>
          </p:nvPr>
        </p:nvSpPr>
        <p:spPr/>
        <p:txBody>
          <a:bodyPr/>
          <a:lstStyle/>
          <a:p>
            <a:fld id="{C95A1494-AB8F-4360-90FD-D974952510C9}" type="slidenum">
              <a:rPr lang="en-US" smtClean="0"/>
              <a:t>‹#›</a:t>
            </a:fld>
            <a:endParaRPr lang="en-US"/>
          </a:p>
        </p:txBody>
      </p:sp>
    </p:spTree>
    <p:extLst>
      <p:ext uri="{BB962C8B-B14F-4D97-AF65-F5344CB8AC3E}">
        <p14:creationId xmlns:p14="http://schemas.microsoft.com/office/powerpoint/2010/main" val="3233516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B5953-D980-B25B-D554-71E8E7882C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DD7859-125A-022C-2008-B848FADCBD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2F71C3-8B5D-B829-C8EF-904A77B21B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697AFB-8E52-3E6D-D981-75AF0A9BA9E1}"/>
              </a:ext>
            </a:extLst>
          </p:cNvPr>
          <p:cNvSpPr>
            <a:spLocks noGrp="1"/>
          </p:cNvSpPr>
          <p:nvPr>
            <p:ph type="dt" sz="half" idx="10"/>
          </p:nvPr>
        </p:nvSpPr>
        <p:spPr/>
        <p:txBody>
          <a:bodyPr/>
          <a:lstStyle/>
          <a:p>
            <a:fld id="{386B2DD7-CB83-465A-8063-84C2963FAB5B}" type="datetimeFigureOut">
              <a:rPr lang="en-US" smtClean="0"/>
              <a:t>11/19/2024</a:t>
            </a:fld>
            <a:endParaRPr lang="en-US"/>
          </a:p>
        </p:txBody>
      </p:sp>
      <p:sp>
        <p:nvSpPr>
          <p:cNvPr id="6" name="Footer Placeholder 5">
            <a:extLst>
              <a:ext uri="{FF2B5EF4-FFF2-40B4-BE49-F238E27FC236}">
                <a16:creationId xmlns:a16="http://schemas.microsoft.com/office/drawing/2014/main" id="{5C3D287F-6BEC-CFDD-E11F-BE04204D49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10D0C0-8196-1CB9-BCA7-D9D37495B586}"/>
              </a:ext>
            </a:extLst>
          </p:cNvPr>
          <p:cNvSpPr>
            <a:spLocks noGrp="1"/>
          </p:cNvSpPr>
          <p:nvPr>
            <p:ph type="sldNum" sz="quarter" idx="12"/>
          </p:nvPr>
        </p:nvSpPr>
        <p:spPr/>
        <p:txBody>
          <a:bodyPr/>
          <a:lstStyle/>
          <a:p>
            <a:fld id="{C95A1494-AB8F-4360-90FD-D974952510C9}" type="slidenum">
              <a:rPr lang="en-US" smtClean="0"/>
              <a:t>‹#›</a:t>
            </a:fld>
            <a:endParaRPr lang="en-US"/>
          </a:p>
        </p:txBody>
      </p:sp>
    </p:spTree>
    <p:extLst>
      <p:ext uri="{BB962C8B-B14F-4D97-AF65-F5344CB8AC3E}">
        <p14:creationId xmlns:p14="http://schemas.microsoft.com/office/powerpoint/2010/main" val="2466586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7EA8-88A0-4A7B-C113-ABA218AFE6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A3487A-2847-A25C-4F42-CD3DF72EF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B0B878-FFBF-C62B-8B66-E9DA2EF417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26FB6F-382E-A786-0A04-9DE60C0E77DF}"/>
              </a:ext>
            </a:extLst>
          </p:cNvPr>
          <p:cNvSpPr>
            <a:spLocks noGrp="1"/>
          </p:cNvSpPr>
          <p:nvPr>
            <p:ph type="dt" sz="half" idx="10"/>
          </p:nvPr>
        </p:nvSpPr>
        <p:spPr/>
        <p:txBody>
          <a:bodyPr/>
          <a:lstStyle/>
          <a:p>
            <a:fld id="{386B2DD7-CB83-465A-8063-84C2963FAB5B}" type="datetimeFigureOut">
              <a:rPr lang="en-US" smtClean="0"/>
              <a:t>11/19/2024</a:t>
            </a:fld>
            <a:endParaRPr lang="en-US"/>
          </a:p>
        </p:txBody>
      </p:sp>
      <p:sp>
        <p:nvSpPr>
          <p:cNvPr id="6" name="Footer Placeholder 5">
            <a:extLst>
              <a:ext uri="{FF2B5EF4-FFF2-40B4-BE49-F238E27FC236}">
                <a16:creationId xmlns:a16="http://schemas.microsoft.com/office/drawing/2014/main" id="{6DE4556A-7E38-BBA6-9481-9B6013E0A0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4BE248-D1D5-8DDA-D6F7-BC8F3467572D}"/>
              </a:ext>
            </a:extLst>
          </p:cNvPr>
          <p:cNvSpPr>
            <a:spLocks noGrp="1"/>
          </p:cNvSpPr>
          <p:nvPr>
            <p:ph type="sldNum" sz="quarter" idx="12"/>
          </p:nvPr>
        </p:nvSpPr>
        <p:spPr/>
        <p:txBody>
          <a:bodyPr/>
          <a:lstStyle/>
          <a:p>
            <a:fld id="{C95A1494-AB8F-4360-90FD-D974952510C9}" type="slidenum">
              <a:rPr lang="en-US" smtClean="0"/>
              <a:t>‹#›</a:t>
            </a:fld>
            <a:endParaRPr lang="en-US"/>
          </a:p>
        </p:txBody>
      </p:sp>
    </p:spTree>
    <p:extLst>
      <p:ext uri="{BB962C8B-B14F-4D97-AF65-F5344CB8AC3E}">
        <p14:creationId xmlns:p14="http://schemas.microsoft.com/office/powerpoint/2010/main" val="1371418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A2DBA1-C0E7-3FEB-E4AB-8E346FD79B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FF5AC8-BA35-A31D-3603-721A8DCA15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F22EDB-E0EC-21CF-755E-0A9950C7AC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86B2DD7-CB83-465A-8063-84C2963FAB5B}" type="datetimeFigureOut">
              <a:rPr lang="en-US" smtClean="0"/>
              <a:t>11/19/2024</a:t>
            </a:fld>
            <a:endParaRPr lang="en-US"/>
          </a:p>
        </p:txBody>
      </p:sp>
      <p:sp>
        <p:nvSpPr>
          <p:cNvPr id="5" name="Footer Placeholder 4">
            <a:extLst>
              <a:ext uri="{FF2B5EF4-FFF2-40B4-BE49-F238E27FC236}">
                <a16:creationId xmlns:a16="http://schemas.microsoft.com/office/drawing/2014/main" id="{CB4017F4-8E75-B75F-D24E-5414B8515C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ED2ECED-FD35-F8BF-F447-F8DC48D152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5A1494-AB8F-4360-90FD-D974952510C9}" type="slidenum">
              <a:rPr lang="en-US" smtClean="0"/>
              <a:t>‹#›</a:t>
            </a:fld>
            <a:endParaRPr lang="en-US"/>
          </a:p>
        </p:txBody>
      </p:sp>
    </p:spTree>
    <p:extLst>
      <p:ext uri="{BB962C8B-B14F-4D97-AF65-F5344CB8AC3E}">
        <p14:creationId xmlns:p14="http://schemas.microsoft.com/office/powerpoint/2010/main" val="3449589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slideLayout" Target="../slideLayouts/slideLayout2.xml"/><Relationship Id="rId7" Type="http://schemas.openxmlformats.org/officeDocument/2006/relationships/diagramQuickStyle" Target="../diagrams/quickStyle8.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diagramLayout" Target="../diagrams/layout8.xml"/><Relationship Id="rId5" Type="http://schemas.openxmlformats.org/officeDocument/2006/relationships/diagramData" Target="../diagrams/data8.xml"/><Relationship Id="rId10" Type="http://schemas.openxmlformats.org/officeDocument/2006/relationships/image" Target="../media/image2.png"/><Relationship Id="rId4" Type="http://schemas.openxmlformats.org/officeDocument/2006/relationships/notesSlide" Target="../notesSlides/notesSlide11.xml"/><Relationship Id="rId9" Type="http://schemas.microsoft.com/office/2007/relationships/diagramDrawing" Target="../diagrams/drawing8.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png"/><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2.png"/><Relationship Id="rId4" Type="http://schemas.openxmlformats.org/officeDocument/2006/relationships/notesSlide" Target="../notesSlides/notesSlide4.xml"/><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2.xml"/><Relationship Id="rId7" Type="http://schemas.openxmlformats.org/officeDocument/2006/relationships/diagramQuickStyle" Target="../diagrams/quickStyle3.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2.png"/><Relationship Id="rId4" Type="http://schemas.openxmlformats.org/officeDocument/2006/relationships/notesSlide" Target="../notesSlides/notesSlide5.xml"/><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slideLayout" Target="../slideLayouts/slideLayout2.xml"/><Relationship Id="rId7" Type="http://schemas.openxmlformats.org/officeDocument/2006/relationships/diagramLayout" Target="../diagrams/layout4.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diagramData" Target="../diagrams/data4.xml"/><Relationship Id="rId11" Type="http://schemas.openxmlformats.org/officeDocument/2006/relationships/image" Target="../media/image2.png"/><Relationship Id="rId5" Type="http://schemas.openxmlformats.org/officeDocument/2006/relationships/image" Target="../media/image12.jpeg"/><Relationship Id="rId10" Type="http://schemas.microsoft.com/office/2007/relationships/diagramDrawing" Target="../diagrams/drawing4.xml"/><Relationship Id="rId4" Type="http://schemas.openxmlformats.org/officeDocument/2006/relationships/notesSlide" Target="../notesSlides/notesSlide6.xml"/><Relationship Id="rId9" Type="http://schemas.openxmlformats.org/officeDocument/2006/relationships/diagramColors" Target="../diagrams/colors4.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Layout" Target="../slideLayouts/slideLayout2.xml"/><Relationship Id="rId7" Type="http://schemas.openxmlformats.org/officeDocument/2006/relationships/diagramQuickStyle" Target="../diagrams/quickStyle5.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2.png"/><Relationship Id="rId4" Type="http://schemas.openxmlformats.org/officeDocument/2006/relationships/notesSlide" Target="../notesSlides/notesSlide7.xml"/><Relationship Id="rId9" Type="http://schemas.microsoft.com/office/2007/relationships/diagramDrawing" Target="../diagrams/drawing5.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slideLayout" Target="../slideLayouts/slideLayout2.xml"/><Relationship Id="rId7" Type="http://schemas.openxmlformats.org/officeDocument/2006/relationships/diagramQuickStyle" Target="../diagrams/quickStyle6.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image" Target="../media/image2.png"/><Relationship Id="rId4" Type="http://schemas.openxmlformats.org/officeDocument/2006/relationships/notesSlide" Target="../notesSlides/notesSlide8.xml"/><Relationship Id="rId9" Type="http://schemas.microsoft.com/office/2007/relationships/diagramDrawing" Target="../diagrams/drawing6.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slideLayout" Target="../slideLayouts/slideLayout2.xml"/><Relationship Id="rId7" Type="http://schemas.openxmlformats.org/officeDocument/2006/relationships/diagramQuickStyle" Target="../diagrams/quickStyle7.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diagramLayout" Target="../diagrams/layout7.xml"/><Relationship Id="rId5" Type="http://schemas.openxmlformats.org/officeDocument/2006/relationships/diagramData" Target="../diagrams/data7.xml"/><Relationship Id="rId10" Type="http://schemas.openxmlformats.org/officeDocument/2006/relationships/image" Target="../media/image2.png"/><Relationship Id="rId4" Type="http://schemas.openxmlformats.org/officeDocument/2006/relationships/notesSlide" Target="../notesSlides/notesSlide9.xml"/><Relationship Id="rId9" Type="http://schemas.microsoft.com/office/2007/relationships/diagramDrawing" Target="../diagrams/drawing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nalyzing medical x-ray results">
            <a:extLst>
              <a:ext uri="{FF2B5EF4-FFF2-40B4-BE49-F238E27FC236}">
                <a16:creationId xmlns:a16="http://schemas.microsoft.com/office/drawing/2014/main" id="{8C8F2B30-384A-9AB4-0789-01DF0A244736}"/>
              </a:ext>
            </a:extLst>
          </p:cNvPr>
          <p:cNvPicPr>
            <a:picLocks noChangeAspect="1"/>
          </p:cNvPicPr>
          <p:nvPr/>
        </p:nvPicPr>
        <p:blipFill>
          <a:blip r:embed="rId5">
            <a:alphaModFix/>
          </a:blip>
          <a:srcRect t="15730"/>
          <a:stretch/>
        </p:blipFill>
        <p:spPr>
          <a:xfrm>
            <a:off x="-9589" y="0"/>
            <a:ext cx="12191979" cy="6857990"/>
          </a:xfrm>
          <a:prstGeom prst="rect">
            <a:avLst/>
          </a:prstGeom>
        </p:spPr>
      </p:pic>
      <p:sp>
        <p:nvSpPr>
          <p:cNvPr id="9" name="Rectangle 8">
            <a:extLst>
              <a:ext uri="{FF2B5EF4-FFF2-40B4-BE49-F238E27FC236}">
                <a16:creationId xmlns:a16="http://schemas.microsoft.com/office/drawing/2014/main" id="{EB0222B5-B739-82A9-5CCC-C5585AE12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44663" y="-4344657"/>
            <a:ext cx="3512260" cy="12201589"/>
          </a:xfrm>
          <a:prstGeom prst="rect">
            <a:avLst/>
          </a:prstGeom>
          <a:gradFill flip="none" rotWithShape="1">
            <a:gsLst>
              <a:gs pos="10000">
                <a:srgbClr val="000000">
                  <a:alpha val="0"/>
                </a:srgbClr>
              </a:gs>
              <a:gs pos="66000">
                <a:srgbClr val="000000">
                  <a:alpha val="46000"/>
                </a:srgbClr>
              </a:gs>
              <a:gs pos="100000">
                <a:srgbClr val="000000">
                  <a:alpha val="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9DB74C-0E0B-5DEB-2AFE-1E5277DD7347}"/>
              </a:ext>
            </a:extLst>
          </p:cNvPr>
          <p:cNvSpPr>
            <a:spLocks noGrp="1"/>
          </p:cNvSpPr>
          <p:nvPr>
            <p:ph type="ctrTitle"/>
          </p:nvPr>
        </p:nvSpPr>
        <p:spPr>
          <a:xfrm>
            <a:off x="762000" y="1137434"/>
            <a:ext cx="9044152" cy="1520987"/>
          </a:xfrm>
        </p:spPr>
        <p:txBody>
          <a:bodyPr anchor="t">
            <a:normAutofit/>
          </a:bodyPr>
          <a:lstStyle/>
          <a:p>
            <a:pPr algn="l"/>
            <a:r>
              <a:rPr lang="en-US" sz="4000" dirty="0">
                <a:solidFill>
                  <a:srgbClr val="FFFFFF"/>
                </a:solidFill>
              </a:rPr>
              <a:t>Public Health Emergency Preparedness</a:t>
            </a:r>
          </a:p>
        </p:txBody>
      </p:sp>
      <p:sp>
        <p:nvSpPr>
          <p:cNvPr id="11" name="Rectangle 10">
            <a:extLst>
              <a:ext uri="{FF2B5EF4-FFF2-40B4-BE49-F238E27FC236}">
                <a16:creationId xmlns:a16="http://schemas.microsoft.com/office/drawing/2014/main" id="{5BE23E75-E7E9-4D9F-6D25-5512363F8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78570" y="-449383"/>
            <a:ext cx="2425271" cy="12201588"/>
          </a:xfrm>
          <a:prstGeom prst="rect">
            <a:avLst/>
          </a:prstGeom>
          <a:gradFill flip="none" rotWithShape="1">
            <a:gsLst>
              <a:gs pos="10000">
                <a:srgbClr val="000000">
                  <a:alpha val="0"/>
                </a:srgbClr>
              </a:gs>
              <a:gs pos="66000">
                <a:srgbClr val="000000">
                  <a:alpha val="35000"/>
                </a:srgbClr>
              </a:gs>
              <a:gs pos="100000">
                <a:srgbClr val="000000">
                  <a:alpha val="4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61B115DB-65EB-3FC3-7284-CFDF4ADC60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0" name="Audio 79">
            <a:hlinkClick r:id="" action="ppaction://media"/>
            <a:extLst>
              <a:ext uri="{FF2B5EF4-FFF2-40B4-BE49-F238E27FC236}">
                <a16:creationId xmlns:a16="http://schemas.microsoft.com/office/drawing/2014/main" id="{B7D64BE0-FADD-842B-A9D0-C8CB8C3ABC9B}"/>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081486453"/>
      </p:ext>
    </p:extLst>
  </p:cSld>
  <p:clrMapOvr>
    <a:masterClrMapping/>
  </p:clrMapOvr>
  <mc:AlternateContent xmlns:mc="http://schemas.openxmlformats.org/markup-compatibility/2006" xmlns:p14="http://schemas.microsoft.com/office/powerpoint/2010/main">
    <mc:Choice Requires="p14">
      <p:transition spd="slow" p14:dur="2000" advTm="13017"/>
    </mc:Choice>
    <mc:Fallback xmlns="">
      <p:transition spd="slow" advTm="130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0"/>
                                        </p:tgtEl>
                                      </p:cBhvr>
                                    </p:cmd>
                                  </p:childTnLst>
                                </p:cTn>
                              </p:par>
                              <p:par>
                                <p:cTn id="7" presetID="10" presetClass="entr" presetSubtype="0" fill="hold" grpId="0" nodeType="withEffect">
                                  <p:stCondLst>
                                    <p:cond delay="1000"/>
                                  </p:stCondLst>
                                  <p:iterate>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80"/>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BA077044-F0BB-620D-E41E-D447495CD7B4}"/>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 y="0"/>
            <a:ext cx="12138812" cy="6793561"/>
          </a:xfrm>
        </p:spPr>
      </p:pic>
      <p:pic>
        <p:nvPicPr>
          <p:cNvPr id="10" name="Audio 9">
            <a:hlinkClick r:id="" action="ppaction://media"/>
            <a:extLst>
              <a:ext uri="{FF2B5EF4-FFF2-40B4-BE49-F238E27FC236}">
                <a16:creationId xmlns:a16="http://schemas.microsoft.com/office/drawing/2014/main" id="{932129AE-2596-3FD2-C2B6-6E1ED7BA74AC}"/>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339552774"/>
      </p:ext>
    </p:extLst>
  </p:cSld>
  <p:clrMapOvr>
    <a:masterClrMapping/>
  </p:clrMapOvr>
  <mc:AlternateContent xmlns:mc="http://schemas.openxmlformats.org/markup-compatibility/2006" xmlns:p14="http://schemas.microsoft.com/office/powerpoint/2010/main">
    <mc:Choice Requires="p14">
      <p:transition spd="slow" p14:dur="2000" advTm="50994"/>
    </mc:Choice>
    <mc:Fallback xmlns="">
      <p:transition spd="slow" advTm="509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13AA194A-2567-5121-4163-488138738321}"/>
              </a:ext>
            </a:extLst>
          </p:cNvPr>
          <p:cNvSpPr>
            <a:spLocks noGrp="1"/>
          </p:cNvSpPr>
          <p:nvPr>
            <p:ph type="title"/>
          </p:nvPr>
        </p:nvSpPr>
        <p:spPr>
          <a:xfrm>
            <a:off x="804672" y="457200"/>
            <a:ext cx="10579608" cy="1188720"/>
          </a:xfrm>
        </p:spPr>
        <p:txBody>
          <a:bodyPr>
            <a:normAutofit/>
          </a:bodyPr>
          <a:lstStyle/>
          <a:p>
            <a:r>
              <a:rPr lang="en-US" sz="4000" dirty="0">
                <a:solidFill>
                  <a:schemeClr val="tx2"/>
                </a:solidFill>
              </a:rPr>
              <a:t>Next Steps:</a:t>
            </a:r>
          </a:p>
        </p:txBody>
      </p:sp>
      <p:grpSp>
        <p:nvGrpSpPr>
          <p:cNvPr id="14" name="Group 13">
            <a:extLst>
              <a:ext uri="{FF2B5EF4-FFF2-40B4-BE49-F238E27FC236}">
                <a16:creationId xmlns:a16="http://schemas.microsoft.com/office/drawing/2014/main" id="{76566969-F813-4CC5-B3E9-363D85B55C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881264" y="-5116"/>
            <a:ext cx="3318648" cy="2490264"/>
            <a:chOff x="-305" y="-1"/>
            <a:chExt cx="3832880" cy="2876136"/>
          </a:xfrm>
        </p:grpSpPr>
        <p:sp>
          <p:nvSpPr>
            <p:cNvPr id="15" name="Freeform: Shape 14">
              <a:extLst>
                <a:ext uri="{FF2B5EF4-FFF2-40B4-BE49-F238E27FC236}">
                  <a16:creationId xmlns:a16="http://schemas.microsoft.com/office/drawing/2014/main" id="{AF8CF66C-45E2-456B-92B0-9E97A331D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65D590E-D70D-4D25-B853-D5208F2AA3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231501E-3F84-4705-A001-13995FA68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52617E4-47FD-4C38-8F70-93BF9B125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0217D733-97B6-4C43-AF0C-5E3CB0EA13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07887"/>
            <a:ext cx="2605762" cy="2252847"/>
            <a:chOff x="-305" y="-4155"/>
            <a:chExt cx="2514948" cy="2174333"/>
          </a:xfrm>
        </p:grpSpPr>
        <p:sp>
          <p:nvSpPr>
            <p:cNvPr id="21" name="Freeform: Shape 20">
              <a:extLst>
                <a:ext uri="{FF2B5EF4-FFF2-40B4-BE49-F238E27FC236}">
                  <a16:creationId xmlns:a16="http://schemas.microsoft.com/office/drawing/2014/main" id="{FD288266-7E76-4D4A-BAAC-E233FA013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697F88A-8624-4BA2-AF06-E6C3A52F0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CA77163-C052-481C-9DCF-68C23ACAB3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4" name="Freeform: Shape 23">
              <a:extLst>
                <a:ext uri="{FF2B5EF4-FFF2-40B4-BE49-F238E27FC236}">
                  <a16:creationId xmlns:a16="http://schemas.microsoft.com/office/drawing/2014/main" id="{02B425B5-0A0E-4B85-B718-E5DA73431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6" name="Rectangle 1">
            <a:extLst>
              <a:ext uri="{FF2B5EF4-FFF2-40B4-BE49-F238E27FC236}">
                <a16:creationId xmlns:a16="http://schemas.microsoft.com/office/drawing/2014/main" id="{6F36CEDD-F035-8AC1-6FAE-F6F2CA43649D}"/>
              </a:ext>
            </a:extLst>
          </p:cNvPr>
          <p:cNvGraphicFramePr>
            <a:graphicFrameLocks noGrp="1"/>
          </p:cNvGraphicFramePr>
          <p:nvPr>
            <p:ph idx="1"/>
            <p:extLst>
              <p:ext uri="{D42A27DB-BD31-4B8C-83A1-F6EECF244321}">
                <p14:modId xmlns:p14="http://schemas.microsoft.com/office/powerpoint/2010/main" val="268215380"/>
              </p:ext>
            </p:extLst>
          </p:nvPr>
        </p:nvGraphicFramePr>
        <p:xfrm>
          <a:off x="1036320" y="2560320"/>
          <a:ext cx="10119360" cy="35661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2" name="Audio 31">
            <a:hlinkClick r:id="" action="ppaction://media"/>
            <a:extLst>
              <a:ext uri="{FF2B5EF4-FFF2-40B4-BE49-F238E27FC236}">
                <a16:creationId xmlns:a16="http://schemas.microsoft.com/office/drawing/2014/main" id="{A74DB888-FC28-2CCD-C228-E0E93AC516EA}"/>
              </a:ext>
            </a:extLst>
          </p:cNvPr>
          <p:cNvPicPr>
            <a:picLocks noChangeAspect="1"/>
          </p:cNvPicPr>
          <p:nvPr>
            <a:audioFile r:link="rId2"/>
            <p:extLst>
              <p:ext uri="{DAA4B4D4-6D71-4841-9C94-3DE7FCFB9230}">
                <p14:media xmlns:p14="http://schemas.microsoft.com/office/powerpoint/2010/main" r:embed="rId1"/>
              </p:ext>
            </p:extLst>
          </p:nvPr>
        </p:nvPicPr>
        <p:blipFill>
          <a:blip r:embed="rId10"/>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4190648594"/>
      </p:ext>
    </p:extLst>
  </p:cSld>
  <p:clrMapOvr>
    <a:masterClrMapping/>
  </p:clrMapOvr>
  <mc:AlternateContent xmlns:mc="http://schemas.openxmlformats.org/markup-compatibility/2006" xmlns:p14="http://schemas.microsoft.com/office/powerpoint/2010/main">
    <mc:Choice Requires="p14">
      <p:transition spd="slow" p14:dur="2000" advTm="14596"/>
    </mc:Choice>
    <mc:Fallback xmlns="">
      <p:transition spd="slow" advTm="145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0525C1-DD1A-0C1A-5254-B1D2BDB697A9}"/>
              </a:ext>
            </a:extLst>
          </p:cNvPr>
          <p:cNvSpPr>
            <a:spLocks noGrp="1"/>
          </p:cNvSpPr>
          <p:nvPr>
            <p:ph type="title"/>
          </p:nvPr>
        </p:nvSpPr>
        <p:spPr>
          <a:xfrm>
            <a:off x="73643" y="348865"/>
            <a:ext cx="12040623" cy="877729"/>
          </a:xfrm>
        </p:spPr>
        <p:txBody>
          <a:bodyPr anchor="ctr">
            <a:normAutofit/>
          </a:bodyPr>
          <a:lstStyle/>
          <a:p>
            <a:pPr algn="ctr"/>
            <a:r>
              <a:rPr lang="en-US" sz="4000" dirty="0">
                <a:solidFill>
                  <a:srgbClr val="FFFFFF"/>
                </a:solidFill>
              </a:rPr>
              <a:t>Public Health Emergency Planners</a:t>
            </a:r>
          </a:p>
        </p:txBody>
      </p:sp>
      <p:graphicFrame>
        <p:nvGraphicFramePr>
          <p:cNvPr id="5" name="Content Placeholder 2">
            <a:extLst>
              <a:ext uri="{FF2B5EF4-FFF2-40B4-BE49-F238E27FC236}">
                <a16:creationId xmlns:a16="http://schemas.microsoft.com/office/drawing/2014/main" id="{C64C3C55-7414-C05E-05C5-5189CAA09471}"/>
              </a:ext>
            </a:extLst>
          </p:cNvPr>
          <p:cNvGraphicFramePr>
            <a:graphicFrameLocks noGrp="1"/>
          </p:cNvGraphicFramePr>
          <p:nvPr>
            <p:ph idx="1"/>
            <p:extLst>
              <p:ext uri="{D42A27DB-BD31-4B8C-83A1-F6EECF244321}">
                <p14:modId xmlns:p14="http://schemas.microsoft.com/office/powerpoint/2010/main" val="35363339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5" name="Audio 54">
            <a:hlinkClick r:id="" action="ppaction://media"/>
            <a:extLst>
              <a:ext uri="{FF2B5EF4-FFF2-40B4-BE49-F238E27FC236}">
                <a16:creationId xmlns:a16="http://schemas.microsoft.com/office/drawing/2014/main" id="{9E015A88-7DBD-24FA-CD00-F76943CB2AC0}"/>
              </a:ext>
            </a:extLst>
          </p:cNvPr>
          <p:cNvPicPr>
            <a:picLocks noChangeAspect="1"/>
          </p:cNvPicPr>
          <p:nvPr>
            <a:audioFile r:link="rId2"/>
            <p:extLst>
              <p:ext uri="{DAA4B4D4-6D71-4841-9C94-3DE7FCFB9230}">
                <p14:media xmlns:p14="http://schemas.microsoft.com/office/powerpoint/2010/main" r:embed="rId1"/>
              </p:ext>
            </p:extLst>
          </p:nvPr>
        </p:nvPicPr>
        <p:blipFill>
          <a:blip r:embed="rId10"/>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251304530"/>
      </p:ext>
    </p:extLst>
  </p:cSld>
  <p:clrMapOvr>
    <a:masterClrMapping/>
  </p:clrMapOvr>
  <mc:AlternateContent xmlns:mc="http://schemas.openxmlformats.org/markup-compatibility/2006" xmlns:p14="http://schemas.microsoft.com/office/powerpoint/2010/main">
    <mc:Choice Requires="p14">
      <p:transition spd="slow" p14:dur="2000" advTm="17649"/>
    </mc:Choice>
    <mc:Fallback xmlns="">
      <p:transition spd="slow" advTm="176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CF91293-6C4A-2ACE-9068-9E2AAB0AF805}"/>
              </a:ext>
            </a:extLst>
          </p:cNvPr>
          <p:cNvPicPr>
            <a:picLocks noChangeAspect="1"/>
          </p:cNvPicPr>
          <p:nvPr/>
        </p:nvPicPr>
        <p:blipFill>
          <a:blip r:embed="rId5">
            <a:extLst>
              <a:ext uri="{28A0092B-C50C-407E-A947-70E740481C1C}">
                <a14:useLocalDpi xmlns:a14="http://schemas.microsoft.com/office/drawing/2010/main" val="0"/>
              </a:ext>
            </a:extLst>
          </a:blip>
          <a:srcRect t="6765" r="22965" b="199"/>
          <a:stretch/>
        </p:blipFill>
        <p:spPr>
          <a:xfrm>
            <a:off x="3522468" y="10"/>
            <a:ext cx="8669532" cy="6857990"/>
          </a:xfrm>
          <a:prstGeom prst="rect">
            <a:avLst/>
          </a:prstGeom>
        </p:spPr>
      </p:pic>
      <p:sp>
        <p:nvSpPr>
          <p:cNvPr id="31" name="Rectangle 3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1C42C0-9247-BE05-5E09-A9484173FED7}"/>
              </a:ext>
            </a:extLst>
          </p:cNvPr>
          <p:cNvSpPr>
            <a:spLocks noGrp="1"/>
          </p:cNvSpPr>
          <p:nvPr>
            <p:ph type="title"/>
          </p:nvPr>
        </p:nvSpPr>
        <p:spPr>
          <a:xfrm>
            <a:off x="371094" y="1161288"/>
            <a:ext cx="3438144" cy="1124712"/>
          </a:xfrm>
        </p:spPr>
        <p:txBody>
          <a:bodyPr anchor="b">
            <a:normAutofit/>
          </a:bodyPr>
          <a:lstStyle/>
          <a:p>
            <a:r>
              <a:rPr lang="en-US" sz="2800">
                <a:solidFill>
                  <a:schemeClr val="bg1"/>
                </a:solidFill>
              </a:rPr>
              <a:t>Region 1 Overview</a:t>
            </a:r>
          </a:p>
        </p:txBody>
      </p:sp>
      <p:sp>
        <p:nvSpPr>
          <p:cNvPr id="33" name="Rectangle 3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5" name="Rectangle 3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CD8EEA7-1A6A-F2DC-CC9F-7E3973018F94}"/>
              </a:ext>
            </a:extLst>
          </p:cNvPr>
          <p:cNvSpPr>
            <a:spLocks noGrp="1"/>
          </p:cNvSpPr>
          <p:nvPr>
            <p:ph idx="1"/>
          </p:nvPr>
        </p:nvSpPr>
        <p:spPr>
          <a:xfrm>
            <a:off x="371094" y="2718054"/>
            <a:ext cx="3438906" cy="3207258"/>
          </a:xfrm>
        </p:spPr>
        <p:txBody>
          <a:bodyPr anchor="t">
            <a:normAutofit/>
          </a:bodyPr>
          <a:lstStyle/>
          <a:p>
            <a:r>
              <a:rPr lang="en-US" sz="1700">
                <a:solidFill>
                  <a:schemeClr val="bg1"/>
                </a:solidFill>
              </a:rPr>
              <a:t>Berkshire, Franklin, Hampshire, and Hampden Counties</a:t>
            </a:r>
          </a:p>
          <a:p>
            <a:pPr marL="0" indent="0">
              <a:buNone/>
            </a:pPr>
            <a:endParaRPr lang="en-US" sz="1700">
              <a:solidFill>
                <a:schemeClr val="bg1"/>
              </a:solidFill>
            </a:endParaRPr>
          </a:p>
          <a:p>
            <a:r>
              <a:rPr lang="en-US" sz="1700">
                <a:solidFill>
                  <a:schemeClr val="bg1"/>
                </a:solidFill>
              </a:rPr>
              <a:t>Public Health Emergency Planners as points of contact</a:t>
            </a:r>
          </a:p>
          <a:p>
            <a:pPr marL="0" indent="0">
              <a:buNone/>
            </a:pPr>
            <a:endParaRPr lang="en-US" sz="1700">
              <a:solidFill>
                <a:schemeClr val="bg1"/>
              </a:solidFill>
            </a:endParaRPr>
          </a:p>
          <a:p>
            <a:r>
              <a:rPr lang="en-US" sz="1700">
                <a:solidFill>
                  <a:schemeClr val="bg1"/>
                </a:solidFill>
              </a:rPr>
              <a:t>Community- focused emergency planning</a:t>
            </a:r>
          </a:p>
        </p:txBody>
      </p:sp>
      <p:pic>
        <p:nvPicPr>
          <p:cNvPr id="56" name="Audio 55">
            <a:hlinkClick r:id="" action="ppaction://media"/>
            <a:extLst>
              <a:ext uri="{FF2B5EF4-FFF2-40B4-BE49-F238E27FC236}">
                <a16:creationId xmlns:a16="http://schemas.microsoft.com/office/drawing/2014/main" id="{2BB0C7CE-B504-80D6-B5F4-B30A0E58E61D}"/>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815398323"/>
      </p:ext>
    </p:extLst>
  </p:cSld>
  <p:clrMapOvr>
    <a:masterClrMapping/>
  </p:clrMapOvr>
  <mc:AlternateContent xmlns:mc="http://schemas.openxmlformats.org/markup-compatibility/2006" xmlns:p14="http://schemas.microsoft.com/office/powerpoint/2010/main">
    <mc:Choice Requires="p14">
      <p:transition spd="slow" p14:dur="2000" advTm="30368"/>
    </mc:Choice>
    <mc:Fallback xmlns="">
      <p:transition spd="slow" advTm="303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1F6BF70-C7D1-4AF9-8DB4-BEEB8A9C35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3A6BFD-505D-8054-F9BE-1C6F3B5AFEAE}"/>
              </a:ext>
            </a:extLst>
          </p:cNvPr>
          <p:cNvSpPr>
            <a:spLocks noGrp="1"/>
          </p:cNvSpPr>
          <p:nvPr>
            <p:ph type="title"/>
          </p:nvPr>
        </p:nvSpPr>
        <p:spPr>
          <a:xfrm>
            <a:off x="645065" y="1097280"/>
            <a:ext cx="3796306" cy="4666207"/>
          </a:xfrm>
        </p:spPr>
        <p:txBody>
          <a:bodyPr anchor="ctr">
            <a:normAutofit/>
          </a:bodyPr>
          <a:lstStyle/>
          <a:p>
            <a:r>
              <a:rPr lang="en-US" sz="4800"/>
              <a:t>Western MA Public Health Advisory Group (WAG)</a:t>
            </a:r>
          </a:p>
        </p:txBody>
      </p:sp>
      <p:grpSp>
        <p:nvGrpSpPr>
          <p:cNvPr id="12" name="Group 11">
            <a:extLst>
              <a:ext uri="{FF2B5EF4-FFF2-40B4-BE49-F238E27FC236}">
                <a16:creationId xmlns:a16="http://schemas.microsoft.com/office/drawing/2014/main" id="{0C66A8B6-1F6E-4FCC-93B9-B9986B6FD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576" y="5945955"/>
            <a:ext cx="12109423" cy="525780"/>
            <a:chOff x="82576" y="5945955"/>
            <a:chExt cx="12109423" cy="525780"/>
          </a:xfrm>
        </p:grpSpPr>
        <p:sp>
          <p:nvSpPr>
            <p:cNvPr id="13" name="Rectangle 12">
              <a:extLst>
                <a:ext uri="{FF2B5EF4-FFF2-40B4-BE49-F238E27FC236}">
                  <a16:creationId xmlns:a16="http://schemas.microsoft.com/office/drawing/2014/main" id="{CAF7C4FD-65AD-4BBE-886A-D2E923F94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36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BA8278B-6DF7-481F-B1FA-FFE7D6C3C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Rectangle 1">
            <a:extLst>
              <a:ext uri="{FF2B5EF4-FFF2-40B4-BE49-F238E27FC236}">
                <a16:creationId xmlns:a16="http://schemas.microsoft.com/office/drawing/2014/main" id="{5AB0E183-6EC0-2CB7-ED0D-184D84C06F0A}"/>
              </a:ext>
            </a:extLst>
          </p:cNvPr>
          <p:cNvGraphicFramePr>
            <a:graphicFrameLocks noGrp="1"/>
          </p:cNvGraphicFramePr>
          <p:nvPr>
            <p:ph idx="1"/>
            <p:extLst>
              <p:ext uri="{D42A27DB-BD31-4B8C-83A1-F6EECF244321}">
                <p14:modId xmlns:p14="http://schemas.microsoft.com/office/powerpoint/2010/main" val="3345775456"/>
              </p:ext>
            </p:extLst>
          </p:nvPr>
        </p:nvGraphicFramePr>
        <p:xfrm>
          <a:off x="5201078" y="765717"/>
          <a:ext cx="6437928" cy="55044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3" name="Audio 62">
            <a:hlinkClick r:id="" action="ppaction://media"/>
            <a:extLst>
              <a:ext uri="{FF2B5EF4-FFF2-40B4-BE49-F238E27FC236}">
                <a16:creationId xmlns:a16="http://schemas.microsoft.com/office/drawing/2014/main" id="{6C239EC6-62CF-3644-E231-1CDE654E3ABA}"/>
              </a:ext>
            </a:extLst>
          </p:cNvPr>
          <p:cNvPicPr>
            <a:picLocks noChangeAspect="1"/>
          </p:cNvPicPr>
          <p:nvPr>
            <a:audioFile r:link="rId2"/>
            <p:extLst>
              <p:ext uri="{DAA4B4D4-6D71-4841-9C94-3DE7FCFB9230}">
                <p14:media xmlns:p14="http://schemas.microsoft.com/office/powerpoint/2010/main" r:embed="rId1"/>
              </p:ext>
            </p:extLst>
          </p:nvPr>
        </p:nvPicPr>
        <p:blipFill>
          <a:blip r:embed="rId10"/>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890920568"/>
      </p:ext>
    </p:extLst>
  </p:cSld>
  <p:clrMapOvr>
    <a:masterClrMapping/>
  </p:clrMapOvr>
  <mc:AlternateContent xmlns:mc="http://schemas.openxmlformats.org/markup-compatibility/2006" xmlns:p14="http://schemas.microsoft.com/office/powerpoint/2010/main">
    <mc:Choice Requires="p14">
      <p:transition spd="slow" p14:dur="2000" advTm="17616"/>
    </mc:Choice>
    <mc:Fallback xmlns="">
      <p:transition spd="slow" advTm="176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516BDADE-FAAE-4EF4-9284-386D3CF89726}"/>
              </a:ext>
            </a:extLst>
          </p:cNvPr>
          <p:cNvSpPr>
            <a:spLocks noGrp="1"/>
          </p:cNvSpPr>
          <p:nvPr>
            <p:ph type="title"/>
          </p:nvPr>
        </p:nvSpPr>
        <p:spPr>
          <a:xfrm>
            <a:off x="479394" y="1070800"/>
            <a:ext cx="3939688" cy="5583126"/>
          </a:xfrm>
        </p:spPr>
        <p:txBody>
          <a:bodyPr>
            <a:normAutofit/>
          </a:bodyPr>
          <a:lstStyle/>
          <a:p>
            <a:pPr algn="r"/>
            <a:r>
              <a:rPr lang="en-US" sz="8000"/>
              <a:t>Budget Period</a:t>
            </a:r>
          </a:p>
        </p:txBody>
      </p:sp>
      <p:cxnSp>
        <p:nvCxnSpPr>
          <p:cNvPr id="12" name="Straight Connector 1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6" name="Rectangle 1">
            <a:extLst>
              <a:ext uri="{FF2B5EF4-FFF2-40B4-BE49-F238E27FC236}">
                <a16:creationId xmlns:a16="http://schemas.microsoft.com/office/drawing/2014/main" id="{8F3B040A-CB7A-C19A-F48D-4449D135B4B4}"/>
              </a:ext>
            </a:extLst>
          </p:cNvPr>
          <p:cNvGraphicFramePr>
            <a:graphicFrameLocks noGrp="1"/>
          </p:cNvGraphicFramePr>
          <p:nvPr>
            <p:ph idx="1"/>
            <p:extLst>
              <p:ext uri="{D42A27DB-BD31-4B8C-83A1-F6EECF244321}">
                <p14:modId xmlns:p14="http://schemas.microsoft.com/office/powerpoint/2010/main" val="1530641824"/>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6" name="Audio 35">
            <a:hlinkClick r:id="" action="ppaction://media"/>
            <a:extLst>
              <a:ext uri="{FF2B5EF4-FFF2-40B4-BE49-F238E27FC236}">
                <a16:creationId xmlns:a16="http://schemas.microsoft.com/office/drawing/2014/main" id="{E005EA7D-1896-C2FB-3A13-316B86707A81}"/>
              </a:ext>
            </a:extLst>
          </p:cNvPr>
          <p:cNvPicPr>
            <a:picLocks noChangeAspect="1"/>
          </p:cNvPicPr>
          <p:nvPr>
            <a:audioFile r:link="rId2"/>
            <p:extLst>
              <p:ext uri="{DAA4B4D4-6D71-4841-9C94-3DE7FCFB9230}">
                <p14:media xmlns:p14="http://schemas.microsoft.com/office/powerpoint/2010/main" r:embed="rId1"/>
              </p:ext>
            </p:extLst>
          </p:nvPr>
        </p:nvPicPr>
        <p:blipFill>
          <a:blip r:embed="rId10"/>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085708441"/>
      </p:ext>
    </p:extLst>
  </p:cSld>
  <p:clrMapOvr>
    <a:masterClrMapping/>
  </p:clrMapOvr>
  <mc:AlternateContent xmlns:mc="http://schemas.openxmlformats.org/markup-compatibility/2006" xmlns:p14="http://schemas.microsoft.com/office/powerpoint/2010/main">
    <mc:Choice Requires="p14">
      <p:transition spd="slow" p14:dur="2000" advTm="33136"/>
    </mc:Choice>
    <mc:Fallback xmlns="">
      <p:transition spd="slow" advTm="331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AC7D4A2B-A2DF-3A15-7D77-7918CB294694}"/>
              </a:ext>
            </a:extLst>
          </p:cNvPr>
          <p:cNvPicPr>
            <a:picLocks noChangeAspect="1"/>
          </p:cNvPicPr>
          <p:nvPr/>
        </p:nvPicPr>
        <p:blipFill>
          <a:blip r:embed="rId5"/>
          <a:srcRect l="54169" r="4985" b="-1"/>
          <a:stretch/>
        </p:blipFill>
        <p:spPr>
          <a:xfrm>
            <a:off x="3049" y="10"/>
            <a:ext cx="4196496" cy="6857990"/>
          </a:xfrm>
          <a:prstGeom prst="rect">
            <a:avLst/>
          </a:prstGeom>
          <a:effectLst/>
        </p:spPr>
      </p:pic>
      <p:graphicFrame>
        <p:nvGraphicFramePr>
          <p:cNvPr id="6" name="Rectangle 1">
            <a:extLst>
              <a:ext uri="{FF2B5EF4-FFF2-40B4-BE49-F238E27FC236}">
                <a16:creationId xmlns:a16="http://schemas.microsoft.com/office/drawing/2014/main" id="{6E371D3B-F27F-3A4A-2D30-F78278BEA07D}"/>
              </a:ext>
            </a:extLst>
          </p:cNvPr>
          <p:cNvGraphicFramePr>
            <a:graphicFrameLocks noGrp="1"/>
          </p:cNvGraphicFramePr>
          <p:nvPr>
            <p:ph idx="1"/>
            <p:extLst>
              <p:ext uri="{D42A27DB-BD31-4B8C-83A1-F6EECF244321}">
                <p14:modId xmlns:p14="http://schemas.microsoft.com/office/powerpoint/2010/main" val="1194237171"/>
              </p:ext>
            </p:extLst>
          </p:nvPr>
        </p:nvGraphicFramePr>
        <p:xfrm>
          <a:off x="4298151" y="217358"/>
          <a:ext cx="7792194" cy="652821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Title 1">
            <a:extLst>
              <a:ext uri="{FF2B5EF4-FFF2-40B4-BE49-F238E27FC236}">
                <a16:creationId xmlns:a16="http://schemas.microsoft.com/office/drawing/2014/main" id="{639D5145-8B3F-16B6-B657-DE8ECF579299}"/>
              </a:ext>
            </a:extLst>
          </p:cNvPr>
          <p:cNvSpPr>
            <a:spLocks noGrp="1"/>
          </p:cNvSpPr>
          <p:nvPr>
            <p:ph type="title"/>
          </p:nvPr>
        </p:nvSpPr>
        <p:spPr>
          <a:xfrm>
            <a:off x="214081" y="1753377"/>
            <a:ext cx="3308608" cy="1675623"/>
          </a:xfrm>
        </p:spPr>
        <p:txBody>
          <a:bodyPr anchor="b">
            <a:normAutofit fontScale="90000"/>
          </a:bodyPr>
          <a:lstStyle/>
          <a:p>
            <a:r>
              <a:rPr lang="en-US" sz="4000" dirty="0"/>
              <a:t>BP1 Goals</a:t>
            </a:r>
            <a:br>
              <a:rPr lang="en-US" sz="4000" dirty="0"/>
            </a:br>
            <a:r>
              <a:rPr lang="en-US" sz="4000" dirty="0"/>
              <a:t>July 1, 2024 to</a:t>
            </a:r>
            <a:br>
              <a:rPr lang="en-US" sz="4000" dirty="0"/>
            </a:br>
            <a:r>
              <a:rPr lang="en-US" sz="4000" dirty="0"/>
              <a:t>June 30, 2025</a:t>
            </a:r>
          </a:p>
        </p:txBody>
      </p:sp>
      <p:pic>
        <p:nvPicPr>
          <p:cNvPr id="32" name="Audio 31">
            <a:hlinkClick r:id="" action="ppaction://media"/>
            <a:extLst>
              <a:ext uri="{FF2B5EF4-FFF2-40B4-BE49-F238E27FC236}">
                <a16:creationId xmlns:a16="http://schemas.microsoft.com/office/drawing/2014/main" id="{17436C69-2AED-FF36-F514-C093CCB60182}"/>
              </a:ext>
            </a:extLst>
          </p:cNvPr>
          <p:cNvPicPr>
            <a:picLocks noChangeAspect="1"/>
          </p:cNvPicPr>
          <p:nvPr>
            <a:audioFile r:link="rId2"/>
            <p:extLst>
              <p:ext uri="{DAA4B4D4-6D71-4841-9C94-3DE7FCFB9230}">
                <p14:media xmlns:p14="http://schemas.microsoft.com/office/powerpoint/2010/main" r:embed="rId1"/>
              </p:ext>
            </p:extLst>
          </p:nvPr>
        </p:nvPicPr>
        <p:blipFill>
          <a:blip r:embed="rId11"/>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44983041"/>
      </p:ext>
    </p:extLst>
  </p:cSld>
  <p:clrMapOvr>
    <a:masterClrMapping/>
  </p:clrMapOvr>
  <mc:AlternateContent xmlns:mc="http://schemas.openxmlformats.org/markup-compatibility/2006" xmlns:p14="http://schemas.microsoft.com/office/powerpoint/2010/main">
    <mc:Choice Requires="p14">
      <p:transition spd="slow" p14:dur="2000" advTm="27429"/>
    </mc:Choice>
    <mc:Fallback xmlns="">
      <p:transition spd="slow" advTm="274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20542AA-1E68-3321-1B0B-ED1E6A23E2DE}"/>
              </a:ext>
            </a:extLst>
          </p:cNvPr>
          <p:cNvSpPr>
            <a:spLocks noGrp="1"/>
          </p:cNvSpPr>
          <p:nvPr>
            <p:ph type="title"/>
          </p:nvPr>
        </p:nvSpPr>
        <p:spPr>
          <a:xfrm>
            <a:off x="524257" y="1161288"/>
            <a:ext cx="3797222" cy="4526280"/>
          </a:xfrm>
        </p:spPr>
        <p:txBody>
          <a:bodyPr>
            <a:normAutofit/>
          </a:bodyPr>
          <a:lstStyle/>
          <a:p>
            <a:r>
              <a:rPr lang="en-US" sz="4000" dirty="0"/>
              <a:t>Priority #1 – </a:t>
            </a:r>
            <a:br>
              <a:rPr lang="en-US" sz="4000" dirty="0"/>
            </a:br>
            <a:r>
              <a:rPr lang="en-US" sz="3200" dirty="0"/>
              <a:t>Create an Emergency Response Framework</a:t>
            </a:r>
          </a:p>
        </p:txBody>
      </p:sp>
      <p:sp>
        <p:nvSpPr>
          <p:cNvPr id="16" name="Rectangle 15">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6" name="Rectangle 1">
            <a:extLst>
              <a:ext uri="{FF2B5EF4-FFF2-40B4-BE49-F238E27FC236}">
                <a16:creationId xmlns:a16="http://schemas.microsoft.com/office/drawing/2014/main" id="{47D8414E-1122-C38C-2513-7721A481A4B9}"/>
              </a:ext>
            </a:extLst>
          </p:cNvPr>
          <p:cNvGraphicFramePr>
            <a:graphicFrameLocks noGrp="1"/>
          </p:cNvGraphicFramePr>
          <p:nvPr>
            <p:ph idx="1"/>
            <p:extLst>
              <p:ext uri="{D42A27DB-BD31-4B8C-83A1-F6EECF244321}">
                <p14:modId xmlns:p14="http://schemas.microsoft.com/office/powerpoint/2010/main" val="3442590611"/>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7" name="Audio 16">
            <a:hlinkClick r:id="" action="ppaction://media"/>
            <a:extLst>
              <a:ext uri="{FF2B5EF4-FFF2-40B4-BE49-F238E27FC236}">
                <a16:creationId xmlns:a16="http://schemas.microsoft.com/office/drawing/2014/main" id="{0C807724-8875-70B4-D60B-9BB1B8739D94}"/>
              </a:ext>
            </a:extLst>
          </p:cNvPr>
          <p:cNvPicPr>
            <a:picLocks noChangeAspect="1"/>
          </p:cNvPicPr>
          <p:nvPr>
            <a:audioFile r:link="rId2"/>
            <p:extLst>
              <p:ext uri="{DAA4B4D4-6D71-4841-9C94-3DE7FCFB9230}">
                <p14:media xmlns:p14="http://schemas.microsoft.com/office/powerpoint/2010/main" r:embed="rId1"/>
              </p:ext>
            </p:extLst>
          </p:nvPr>
        </p:nvPicPr>
        <p:blipFill>
          <a:blip r:embed="rId10"/>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454706579"/>
      </p:ext>
    </p:extLst>
  </p:cSld>
  <p:clrMapOvr>
    <a:masterClrMapping/>
  </p:clrMapOvr>
  <mc:AlternateContent xmlns:mc="http://schemas.openxmlformats.org/markup-compatibility/2006" xmlns:p14="http://schemas.microsoft.com/office/powerpoint/2010/main">
    <mc:Choice Requires="p14">
      <p:transition spd="slow" p14:dur="2000" advTm="27018"/>
    </mc:Choice>
    <mc:Fallback xmlns="">
      <p:transition spd="slow" advTm="270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39B0885-6814-8567-D752-DCC583761D79}"/>
              </a:ext>
            </a:extLst>
          </p:cNvPr>
          <p:cNvSpPr>
            <a:spLocks noGrp="1"/>
          </p:cNvSpPr>
          <p:nvPr>
            <p:ph type="title"/>
          </p:nvPr>
        </p:nvSpPr>
        <p:spPr>
          <a:xfrm>
            <a:off x="524255" y="1161288"/>
            <a:ext cx="3809749" cy="4526280"/>
          </a:xfrm>
        </p:spPr>
        <p:txBody>
          <a:bodyPr>
            <a:normAutofit/>
          </a:bodyPr>
          <a:lstStyle/>
          <a:p>
            <a:r>
              <a:rPr lang="en-US" sz="4000" dirty="0"/>
              <a:t>Priority #2 - </a:t>
            </a:r>
            <a:r>
              <a:rPr lang="en-US" sz="3200" dirty="0"/>
              <a:t>Develop &amp; Administer Needs Assessment</a:t>
            </a:r>
          </a:p>
        </p:txBody>
      </p:sp>
      <p:sp>
        <p:nvSpPr>
          <p:cNvPr id="16" name="Rectangle 15">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6" name="Rectangle 1">
            <a:extLst>
              <a:ext uri="{FF2B5EF4-FFF2-40B4-BE49-F238E27FC236}">
                <a16:creationId xmlns:a16="http://schemas.microsoft.com/office/drawing/2014/main" id="{448B2C5D-2959-5E18-2183-CEBA6F3871F1}"/>
              </a:ext>
            </a:extLst>
          </p:cNvPr>
          <p:cNvGraphicFramePr>
            <a:graphicFrameLocks noGrp="1"/>
          </p:cNvGraphicFramePr>
          <p:nvPr>
            <p:ph idx="1"/>
            <p:extLst>
              <p:ext uri="{D42A27DB-BD31-4B8C-83A1-F6EECF244321}">
                <p14:modId xmlns:p14="http://schemas.microsoft.com/office/powerpoint/2010/main" val="3198656293"/>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3" name="Audio 22">
            <a:hlinkClick r:id="" action="ppaction://media"/>
            <a:extLst>
              <a:ext uri="{FF2B5EF4-FFF2-40B4-BE49-F238E27FC236}">
                <a16:creationId xmlns:a16="http://schemas.microsoft.com/office/drawing/2014/main" id="{AE8AE008-0C20-5D3F-840F-793BD75BEA8F}"/>
              </a:ext>
            </a:extLst>
          </p:cNvPr>
          <p:cNvPicPr>
            <a:picLocks noChangeAspect="1"/>
          </p:cNvPicPr>
          <p:nvPr>
            <a:audioFile r:link="rId2"/>
            <p:extLst>
              <p:ext uri="{DAA4B4D4-6D71-4841-9C94-3DE7FCFB9230}">
                <p14:media xmlns:p14="http://schemas.microsoft.com/office/powerpoint/2010/main" r:embed="rId1"/>
              </p:ext>
            </p:extLst>
          </p:nvPr>
        </p:nvPicPr>
        <p:blipFill>
          <a:blip r:embed="rId10"/>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867010607"/>
      </p:ext>
    </p:extLst>
  </p:cSld>
  <p:clrMapOvr>
    <a:masterClrMapping/>
  </p:clrMapOvr>
  <mc:AlternateContent xmlns:mc="http://schemas.openxmlformats.org/markup-compatibility/2006" xmlns:p14="http://schemas.microsoft.com/office/powerpoint/2010/main">
    <mc:Choice Requires="p14">
      <p:transition spd="slow" p14:dur="2000" advTm="22906"/>
    </mc:Choice>
    <mc:Fallback xmlns="">
      <p:transition spd="slow" advTm="229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B72D7F3-F25A-8936-16D2-9A5378BE955B}"/>
              </a:ext>
            </a:extLst>
          </p:cNvPr>
          <p:cNvSpPr>
            <a:spLocks noGrp="1"/>
          </p:cNvSpPr>
          <p:nvPr>
            <p:ph type="title"/>
          </p:nvPr>
        </p:nvSpPr>
        <p:spPr>
          <a:xfrm>
            <a:off x="621792" y="1161288"/>
            <a:ext cx="3602736" cy="4526280"/>
          </a:xfrm>
        </p:spPr>
        <p:txBody>
          <a:bodyPr>
            <a:normAutofit/>
          </a:bodyPr>
          <a:lstStyle/>
          <a:p>
            <a:r>
              <a:rPr lang="en-US" sz="4000" dirty="0"/>
              <a:t>Priority #3 - </a:t>
            </a:r>
            <a:r>
              <a:rPr lang="en-US" sz="3200" dirty="0"/>
              <a:t>Review &amp; </a:t>
            </a:r>
            <a:br>
              <a:rPr lang="en-US" sz="3200" dirty="0"/>
            </a:br>
            <a:r>
              <a:rPr lang="en-US" sz="3200" dirty="0"/>
              <a:t>Update Plans</a:t>
            </a:r>
          </a:p>
        </p:txBody>
      </p:sp>
      <p:sp>
        <p:nvSpPr>
          <p:cNvPr id="16" name="Rectangle 15">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6" name="Rectangle 1">
            <a:extLst>
              <a:ext uri="{FF2B5EF4-FFF2-40B4-BE49-F238E27FC236}">
                <a16:creationId xmlns:a16="http://schemas.microsoft.com/office/drawing/2014/main" id="{1E427B77-1FB2-E0C4-2E04-CB05DF8E0CD9}"/>
              </a:ext>
            </a:extLst>
          </p:cNvPr>
          <p:cNvGraphicFramePr>
            <a:graphicFrameLocks noGrp="1"/>
          </p:cNvGraphicFramePr>
          <p:nvPr>
            <p:ph idx="1"/>
            <p:extLst>
              <p:ext uri="{D42A27DB-BD31-4B8C-83A1-F6EECF244321}">
                <p14:modId xmlns:p14="http://schemas.microsoft.com/office/powerpoint/2010/main" val="207428292"/>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3" name="Audio 22">
            <a:hlinkClick r:id="" action="ppaction://media"/>
            <a:extLst>
              <a:ext uri="{FF2B5EF4-FFF2-40B4-BE49-F238E27FC236}">
                <a16:creationId xmlns:a16="http://schemas.microsoft.com/office/drawing/2014/main" id="{29A87A60-C009-BA24-BCD2-D8CDBCD04045}"/>
              </a:ext>
            </a:extLst>
          </p:cNvPr>
          <p:cNvPicPr>
            <a:picLocks noChangeAspect="1"/>
          </p:cNvPicPr>
          <p:nvPr>
            <a:audioFile r:link="rId2"/>
            <p:extLst>
              <p:ext uri="{DAA4B4D4-6D71-4841-9C94-3DE7FCFB9230}">
                <p14:media xmlns:p14="http://schemas.microsoft.com/office/powerpoint/2010/main" r:embed="rId1"/>
              </p:ext>
            </p:extLst>
          </p:nvPr>
        </p:nvPicPr>
        <p:blipFill>
          <a:blip r:embed="rId10"/>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4152887637"/>
      </p:ext>
    </p:extLst>
  </p:cSld>
  <p:clrMapOvr>
    <a:masterClrMapping/>
  </p:clrMapOvr>
  <mc:AlternateContent xmlns:mc="http://schemas.openxmlformats.org/markup-compatibility/2006" xmlns:p14="http://schemas.microsoft.com/office/powerpoint/2010/main">
    <mc:Choice Requires="p14">
      <p:transition spd="slow" p14:dur="2000" advTm="29055"/>
    </mc:Choice>
    <mc:Fallback xmlns="">
      <p:transition spd="slow" advTm="290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281</TotalTime>
  <Words>912</Words>
  <Application>Microsoft Office PowerPoint</Application>
  <PresentationFormat>Widescreen</PresentationFormat>
  <Paragraphs>87</Paragraphs>
  <Slides>11</Slides>
  <Notes>11</Notes>
  <HiddenSlides>0</HiddenSlides>
  <MMClips>11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Calibri</vt:lpstr>
      <vt:lpstr>Office Theme</vt:lpstr>
      <vt:lpstr>Public Health Emergency Preparedness</vt:lpstr>
      <vt:lpstr>Public Health Emergency Planners</vt:lpstr>
      <vt:lpstr>Region 1 Overview</vt:lpstr>
      <vt:lpstr>Western MA Public Health Advisory Group (WAG)</vt:lpstr>
      <vt:lpstr>Budget Period</vt:lpstr>
      <vt:lpstr>BP1 Goals July 1, 2024 to June 30, 2025</vt:lpstr>
      <vt:lpstr>Priority #1 –  Create an Emergency Response Framework</vt:lpstr>
      <vt:lpstr>Priority #2 - Develop &amp; Administer Needs Assessment</vt:lpstr>
      <vt:lpstr>Priority #3 - Review &amp;  Update Plans</vt:lpstr>
      <vt:lpstr>PowerPoint Presentation</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Randy Cardonell</dc:creator>
  <cp:lastModifiedBy>Randy Cardonell</cp:lastModifiedBy>
  <cp:revision>10</cp:revision>
  <dcterms:created xsi:type="dcterms:W3CDTF">2024-11-18T21:16:20Z</dcterms:created>
  <dcterms:modified xsi:type="dcterms:W3CDTF">2024-11-19T19:22:26Z</dcterms:modified>
</cp:coreProperties>
</file>