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22"/>
  </p:notesMasterIdLst>
  <p:sldIdLst>
    <p:sldId id="278" r:id="rId4"/>
    <p:sldId id="257" r:id="rId5"/>
    <p:sldId id="258" r:id="rId6"/>
    <p:sldId id="259" r:id="rId7"/>
    <p:sldId id="260" r:id="rId8"/>
    <p:sldId id="261" r:id="rId9"/>
    <p:sldId id="382" r:id="rId10"/>
    <p:sldId id="262" r:id="rId11"/>
    <p:sldId id="383" r:id="rId12"/>
    <p:sldId id="263" r:id="rId13"/>
    <p:sldId id="384" r:id="rId14"/>
    <p:sldId id="264" r:id="rId15"/>
    <p:sldId id="265" r:id="rId16"/>
    <p:sldId id="266" r:id="rId17"/>
    <p:sldId id="350" r:id="rId18"/>
    <p:sldId id="267" r:id="rId19"/>
    <p:sldId id="332" r:id="rId20"/>
    <p:sldId id="33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02367C-434C-41C6-82AE-8B4A8FE0E78C}" v="16" dt="2020-08-21T18:40:47.5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86"/>
  </p:normalViewPr>
  <p:slideViewPr>
    <p:cSldViewPr snapToGrid="0" snapToObjects="1">
      <p:cViewPr varScale="1">
        <p:scale>
          <a:sx n="83" d="100"/>
          <a:sy n="83" d="100"/>
        </p:scale>
        <p:origin x="82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951C1-81EB-894D-9F98-9CFACC715269}" type="datetimeFigureOut">
              <a:rPr lang="en-US" smtClean="0"/>
              <a:t>8/26/2020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BEADE5-138F-4C44-9B04-AC2D85D359D6}" type="slidenum">
              <a:rPr lang="en-US" smtClean="0"/>
              <a:t>‹#›</a:t>
            </a:fld>
            <a:endParaRPr lang="en-US"/>
          </a:p>
        </p:txBody>
      </p:sp>
    </p:spTree>
    <p:extLst>
      <p:ext uri="{BB962C8B-B14F-4D97-AF65-F5344CB8AC3E}">
        <p14:creationId xmlns:p14="http://schemas.microsoft.com/office/powerpoint/2010/main" val="1191050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0B9D7F3-F75A-4BE0-A094-2CFE572963CD}"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18790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0B9D7F3-F75A-4BE0-A094-2CFE572963CD}"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99490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0B9D7F3-F75A-4BE0-A094-2CFE572963CD}"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26295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058FE1F-9EDE-4602-B839-C30F863A3B65}"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14138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0F759EB-D779-441F-AEF3-55770CFE2073}"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85542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4430EDF-4E83-46B3-81F0-1972EA10C546}"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7984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0CE09-FE40-1940-99D8-96F110691A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BDD280-A867-3149-A0B5-F1CE87111F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7ECFF2-580C-4D4E-A304-D43DBE34EB98}"/>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5" name="Footer Placeholder 4">
            <a:extLst>
              <a:ext uri="{FF2B5EF4-FFF2-40B4-BE49-F238E27FC236}">
                <a16:creationId xmlns:a16="http://schemas.microsoft.com/office/drawing/2014/main" id="{83269B5E-71F9-F349-84DD-A7367A1A19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7BE8FB-075A-814F-94C2-3D1E78900CE8}"/>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3865214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7FE8B-373E-1C4A-B723-544A0E88DA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ECEFE-ED1D-1843-923C-A91DA12BD58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EDC2D-979F-164A-96D5-551067591BD1}"/>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5" name="Footer Placeholder 4">
            <a:extLst>
              <a:ext uri="{FF2B5EF4-FFF2-40B4-BE49-F238E27FC236}">
                <a16:creationId xmlns:a16="http://schemas.microsoft.com/office/drawing/2014/main" id="{CC910EF4-3539-A04E-8D2A-8CE0DB40EB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EF6E6E-78D3-C34C-BA7A-965F74A5DA0B}"/>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2366588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748B31-97F8-8D4F-845E-EC94DBFE5B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D27039-1C16-4846-9EE8-5D74BF05B8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5B188C-ACFD-B546-AE3B-B28D2944082F}"/>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5" name="Footer Placeholder 4">
            <a:extLst>
              <a:ext uri="{FF2B5EF4-FFF2-40B4-BE49-F238E27FC236}">
                <a16:creationId xmlns:a16="http://schemas.microsoft.com/office/drawing/2014/main" id="{BA7E36C0-501E-FB48-BAD4-AD05714BB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9EFF69-F2DB-0E43-A5B2-D457BFEF4FE0}"/>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2577864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5207" y="2130426"/>
            <a:ext cx="10361587"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398" y="3886200"/>
            <a:ext cx="8535206"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22956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8794" y="274638"/>
            <a:ext cx="10974413"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8794" y="1600201"/>
            <a:ext cx="10974413"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8808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587" y="4406901"/>
            <a:ext cx="10363604"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587" y="2906713"/>
            <a:ext cx="10363604"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59435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8794" y="274638"/>
            <a:ext cx="10974413"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8795" y="1600201"/>
            <a:ext cx="5390444"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2763" y="1600201"/>
            <a:ext cx="5390444"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957769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794" y="274638"/>
            <a:ext cx="10974413"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794" y="1535113"/>
            <a:ext cx="5388429"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794" y="2174875"/>
            <a:ext cx="5388429"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763" y="1535113"/>
            <a:ext cx="5390444"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763" y="2174875"/>
            <a:ext cx="5390444"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5602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8794" y="274638"/>
            <a:ext cx="10974413"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9980332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0084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794" y="273050"/>
            <a:ext cx="4011587"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541" y="273051"/>
            <a:ext cx="6815666"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794" y="1435101"/>
            <a:ext cx="4011587"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92709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5ED0-7522-7F4D-B8AC-9A60BD8AE4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0DC775-58AC-744F-B959-8A5A5BA47A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2173A1-87C3-3F41-BB14-9AA114508658}"/>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5" name="Footer Placeholder 4">
            <a:extLst>
              <a:ext uri="{FF2B5EF4-FFF2-40B4-BE49-F238E27FC236}">
                <a16:creationId xmlns:a16="http://schemas.microsoft.com/office/drawing/2014/main" id="{66E5EDB0-3859-484E-A59E-C0276A87F8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5BE3FA-F520-1E4B-8729-24FF9F9B22F6}"/>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12197703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8811" y="4800600"/>
            <a:ext cx="7315603"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8811" y="612775"/>
            <a:ext cx="7315603"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8811" y="5367338"/>
            <a:ext cx="7315603"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83045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8794" y="274638"/>
            <a:ext cx="10974413"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8794" y="1600201"/>
            <a:ext cx="10974413"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8370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604" y="274639"/>
            <a:ext cx="2743603"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8794" y="274639"/>
            <a:ext cx="8037286"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71565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8832089-B9A6-4E04-A9C7-B1DAF884C423}"/>
              </a:ext>
            </a:extLst>
          </p:cNvPr>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10">
            <a:extLst>
              <a:ext uri="{FF2B5EF4-FFF2-40B4-BE49-F238E27FC236}">
                <a16:creationId xmlns:a16="http://schemas.microsoft.com/office/drawing/2014/main" id="{D6715E95-42DE-4406-AE2D-B284BB9B7F7E}"/>
              </a:ext>
            </a:extLst>
          </p:cNvPr>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a:extLst>
              <a:ext uri="{FF2B5EF4-FFF2-40B4-BE49-F238E27FC236}">
                <a16:creationId xmlns:a16="http://schemas.microsoft.com/office/drawing/2014/main" id="{4449C325-6C56-440F-8E31-5BCB791D39CD}"/>
              </a:ext>
            </a:extLst>
          </p:cNvPr>
          <p:cNvSpPr/>
          <p:nvPr/>
        </p:nvSpPr>
        <p:spPr>
          <a:xfrm>
            <a:off x="84667" y="1449389"/>
            <a:ext cx="12026900"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a:extLst>
              <a:ext uri="{FF2B5EF4-FFF2-40B4-BE49-F238E27FC236}">
                <a16:creationId xmlns:a16="http://schemas.microsoft.com/office/drawing/2014/main" id="{A567E0E7-7F60-4E71-9424-E1F9D21D3235}"/>
              </a:ext>
            </a:extLst>
          </p:cNvPr>
          <p:cNvSpPr/>
          <p:nvPr/>
        </p:nvSpPr>
        <p:spPr>
          <a:xfrm>
            <a:off x="84667" y="1397000"/>
            <a:ext cx="12026900"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a:extLst>
              <a:ext uri="{FF2B5EF4-FFF2-40B4-BE49-F238E27FC236}">
                <a16:creationId xmlns:a16="http://schemas.microsoft.com/office/drawing/2014/main" id="{7ED68C67-D866-469C-AA42-A671343461E2}"/>
              </a:ext>
            </a:extLst>
          </p:cNvPr>
          <p:cNvSpPr/>
          <p:nvPr/>
        </p:nvSpPr>
        <p:spPr>
          <a:xfrm>
            <a:off x="84667" y="2976564"/>
            <a:ext cx="12026900"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a:extLst>
              <a:ext uri="{FF2B5EF4-FFF2-40B4-BE49-F238E27FC236}">
                <a16:creationId xmlns:a16="http://schemas.microsoft.com/office/drawing/2014/main" id="{4BD576A6-440B-4075-AB7A-94657937699A}"/>
              </a:ext>
            </a:extLst>
          </p:cNvPr>
          <p:cNvSpPr>
            <a:spLocks noGrp="1"/>
          </p:cNvSpPr>
          <p:nvPr>
            <p:ph type="dt" sz="half" idx="10"/>
          </p:nvPr>
        </p:nvSpPr>
        <p:spPr/>
        <p:txBody>
          <a:bodyPr/>
          <a:lstStyle>
            <a:lvl1pPr>
              <a:defRPr/>
            </a:lvl1pPr>
          </a:lstStyle>
          <a:p>
            <a:pPr>
              <a:defRPr/>
            </a:pPr>
            <a:endParaRPr lang="en-US"/>
          </a:p>
        </p:txBody>
      </p:sp>
      <p:sp>
        <p:nvSpPr>
          <p:cNvPr id="12" name="Footer Placeholder 16">
            <a:extLst>
              <a:ext uri="{FF2B5EF4-FFF2-40B4-BE49-F238E27FC236}">
                <a16:creationId xmlns:a16="http://schemas.microsoft.com/office/drawing/2014/main" id="{E2746582-037E-49F2-9E60-137CFDD03CFA}"/>
              </a:ext>
            </a:extLst>
          </p:cNvPr>
          <p:cNvSpPr>
            <a:spLocks noGrp="1"/>
          </p:cNvSpPr>
          <p:nvPr>
            <p:ph type="ftr" sz="quarter" idx="11"/>
          </p:nvPr>
        </p:nvSpPr>
        <p:spPr/>
        <p:txBody>
          <a:bodyPr/>
          <a:lstStyle>
            <a:lvl1pPr>
              <a:defRPr/>
            </a:lvl1pPr>
          </a:lstStyle>
          <a:p>
            <a:pPr>
              <a:defRPr/>
            </a:pPr>
            <a:endParaRPr lang="en-US"/>
          </a:p>
        </p:txBody>
      </p:sp>
      <p:sp>
        <p:nvSpPr>
          <p:cNvPr id="13" name="Slide Number Placeholder 28">
            <a:extLst>
              <a:ext uri="{FF2B5EF4-FFF2-40B4-BE49-F238E27FC236}">
                <a16:creationId xmlns:a16="http://schemas.microsoft.com/office/drawing/2014/main" id="{BAE61ED1-58AD-489C-9F56-EACB6F46F43C}"/>
              </a:ext>
            </a:extLst>
          </p:cNvPr>
          <p:cNvSpPr>
            <a:spLocks noGrp="1"/>
          </p:cNvSpPr>
          <p:nvPr>
            <p:ph type="sldNum" sz="quarter" idx="12"/>
          </p:nvPr>
        </p:nvSpPr>
        <p:spPr/>
        <p:txBody>
          <a:bodyPr/>
          <a:lstStyle>
            <a:lvl1pPr>
              <a:defRPr/>
            </a:lvl1pPr>
          </a:lstStyle>
          <a:p>
            <a:fld id="{AC6FC6B9-3462-436E-8973-960F5288EBF9}" type="slidenum">
              <a:rPr lang="en-US" altLang="en-US"/>
              <a:pPr/>
              <a:t>‹#›</a:t>
            </a:fld>
            <a:endParaRPr lang="en-US" altLang="en-US"/>
          </a:p>
        </p:txBody>
      </p:sp>
    </p:spTree>
    <p:extLst>
      <p:ext uri="{BB962C8B-B14F-4D97-AF65-F5344CB8AC3E}">
        <p14:creationId xmlns:p14="http://schemas.microsoft.com/office/powerpoint/2010/main" val="3671121070"/>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060D3397-2755-4147-8BBE-565E28DD1918}"/>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691B0FED-ED10-466D-8484-37DC248047E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9D24B150-570B-4E79-B04A-88C73A4B41C2}"/>
              </a:ext>
            </a:extLst>
          </p:cNvPr>
          <p:cNvSpPr>
            <a:spLocks noGrp="1"/>
          </p:cNvSpPr>
          <p:nvPr>
            <p:ph type="sldNum" sz="quarter" idx="12"/>
          </p:nvPr>
        </p:nvSpPr>
        <p:spPr/>
        <p:txBody>
          <a:bodyPr/>
          <a:lstStyle>
            <a:lvl1pPr>
              <a:defRPr/>
            </a:lvl1pPr>
          </a:lstStyle>
          <a:p>
            <a:fld id="{A2200F7D-0C6D-462F-9C37-E7A704071539}" type="slidenum">
              <a:rPr lang="en-US" altLang="en-US"/>
              <a:pPr/>
              <a:t>‹#›</a:t>
            </a:fld>
            <a:endParaRPr lang="en-US" altLang="en-US"/>
          </a:p>
        </p:txBody>
      </p:sp>
    </p:spTree>
    <p:extLst>
      <p:ext uri="{BB962C8B-B14F-4D97-AF65-F5344CB8AC3E}">
        <p14:creationId xmlns:p14="http://schemas.microsoft.com/office/powerpoint/2010/main" val="8718371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CFEC59E-4986-4FF1-9517-D0D3940581B2}"/>
              </a:ext>
            </a:extLst>
          </p:cNvPr>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10">
            <a:extLst>
              <a:ext uri="{FF2B5EF4-FFF2-40B4-BE49-F238E27FC236}">
                <a16:creationId xmlns:a16="http://schemas.microsoft.com/office/drawing/2014/main" id="{283D8CAC-6D44-44C6-A096-0EC4763BF3AB}"/>
              </a:ext>
            </a:extLst>
          </p:cNvPr>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a:extLst>
              <a:ext uri="{FF2B5EF4-FFF2-40B4-BE49-F238E27FC236}">
                <a16:creationId xmlns:a16="http://schemas.microsoft.com/office/drawing/2014/main" id="{90EDAEC1-654F-4834-B27C-856C9274FF08}"/>
              </a:ext>
            </a:extLst>
          </p:cNvPr>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a:extLst>
              <a:ext uri="{FF2B5EF4-FFF2-40B4-BE49-F238E27FC236}">
                <a16:creationId xmlns:a16="http://schemas.microsoft.com/office/drawing/2014/main" id="{20214984-FA34-404B-A169-253CCE9BDA86}"/>
              </a:ext>
            </a:extLst>
          </p:cNvPr>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a:extLst>
              <a:ext uri="{FF2B5EF4-FFF2-40B4-BE49-F238E27FC236}">
                <a16:creationId xmlns:a16="http://schemas.microsoft.com/office/drawing/2014/main" id="{6F4CE0A4-CC3C-4702-A3D8-8B650B09110D}"/>
              </a:ext>
            </a:extLst>
          </p:cNvPr>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a:extLst>
              <a:ext uri="{FF2B5EF4-FFF2-40B4-BE49-F238E27FC236}">
                <a16:creationId xmlns:a16="http://schemas.microsoft.com/office/drawing/2014/main" id="{724941C7-7541-4561-B40F-54E7C3254357}"/>
              </a:ext>
            </a:extLst>
          </p:cNvPr>
          <p:cNvSpPr>
            <a:spLocks noGrp="1"/>
          </p:cNvSpPr>
          <p:nvPr>
            <p:ph type="dt" sz="half" idx="10"/>
          </p:nvPr>
        </p:nvSpPr>
        <p:spPr/>
        <p:txBody>
          <a:bodyPr/>
          <a:lstStyle>
            <a:lvl1pPr>
              <a:defRPr/>
            </a:lvl1pPr>
          </a:lstStyle>
          <a:p>
            <a:pPr>
              <a:defRPr/>
            </a:pPr>
            <a:endParaRPr lang="en-US"/>
          </a:p>
        </p:txBody>
      </p:sp>
      <p:sp>
        <p:nvSpPr>
          <p:cNvPr id="10" name="Footer Placeholder 4">
            <a:extLst>
              <a:ext uri="{FF2B5EF4-FFF2-40B4-BE49-F238E27FC236}">
                <a16:creationId xmlns:a16="http://schemas.microsoft.com/office/drawing/2014/main" id="{8BB1996A-A1E2-408D-9C16-5CC7C8794FE6}"/>
              </a:ext>
            </a:extLst>
          </p:cNvPr>
          <p:cNvSpPr>
            <a:spLocks noGrp="1"/>
          </p:cNvSpPr>
          <p:nvPr>
            <p:ph type="ftr" sz="quarter" idx="11"/>
          </p:nvPr>
        </p:nvSpPr>
        <p:spPr>
          <a:xfrm>
            <a:off x="1066800" y="6172200"/>
            <a:ext cx="5334000" cy="457200"/>
          </a:xfrm>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F85D882B-C3C9-40AF-95B4-91CA2E749198}"/>
              </a:ext>
            </a:extLst>
          </p:cNvPr>
          <p:cNvSpPr>
            <a:spLocks noGrp="1"/>
          </p:cNvSpPr>
          <p:nvPr>
            <p:ph type="sldNum" sz="quarter" idx="12"/>
          </p:nvPr>
        </p:nvSpPr>
        <p:spPr>
          <a:xfrm>
            <a:off x="194733" y="6208713"/>
            <a:ext cx="609600" cy="457200"/>
          </a:xfrm>
        </p:spPr>
        <p:txBody>
          <a:bodyPr/>
          <a:lstStyle>
            <a:lvl1pPr>
              <a:defRPr/>
            </a:lvl1pPr>
          </a:lstStyle>
          <a:p>
            <a:fld id="{C152AC37-7FB3-4662-ADD3-01D2999A460C}" type="slidenum">
              <a:rPr lang="en-US" altLang="en-US"/>
              <a:pPr/>
              <a:t>‹#›</a:t>
            </a:fld>
            <a:endParaRPr lang="en-US" altLang="en-US"/>
          </a:p>
        </p:txBody>
      </p:sp>
    </p:spTree>
    <p:extLst>
      <p:ext uri="{BB962C8B-B14F-4D97-AF65-F5344CB8AC3E}">
        <p14:creationId xmlns:p14="http://schemas.microsoft.com/office/powerpoint/2010/main" val="2141160979"/>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12192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5786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5344C49E-6347-400E-954C-4FBB39311077}"/>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4ED27426-A0A5-4DCE-9E7E-51E1DFE67DB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A9EB7A54-02A7-45CC-A67C-36196BA4B9F5}"/>
              </a:ext>
            </a:extLst>
          </p:cNvPr>
          <p:cNvSpPr>
            <a:spLocks noGrp="1"/>
          </p:cNvSpPr>
          <p:nvPr>
            <p:ph type="sldNum" sz="quarter" idx="12"/>
          </p:nvPr>
        </p:nvSpPr>
        <p:spPr/>
        <p:txBody>
          <a:bodyPr/>
          <a:lstStyle>
            <a:lvl1pPr>
              <a:defRPr/>
            </a:lvl1pPr>
          </a:lstStyle>
          <a:p>
            <a:fld id="{E5BC71C2-DF14-4E26-94C2-A748884CE10D}" type="slidenum">
              <a:rPr lang="en-US" altLang="en-US"/>
              <a:pPr/>
              <a:t>‹#›</a:t>
            </a:fld>
            <a:endParaRPr lang="en-US" altLang="en-US"/>
          </a:p>
        </p:txBody>
      </p:sp>
    </p:spTree>
    <p:extLst>
      <p:ext uri="{BB962C8B-B14F-4D97-AF65-F5344CB8AC3E}">
        <p14:creationId xmlns:p14="http://schemas.microsoft.com/office/powerpoint/2010/main" val="4385343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302CD5D9-EF91-4410-8E3D-C99263D312EB}"/>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id="{E096DC8D-485E-466C-99F0-A46F178103C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80ADD954-D854-4B61-95CB-59BA757C5068}"/>
              </a:ext>
            </a:extLst>
          </p:cNvPr>
          <p:cNvSpPr>
            <a:spLocks noGrp="1"/>
          </p:cNvSpPr>
          <p:nvPr>
            <p:ph type="sldNum" sz="quarter" idx="12"/>
          </p:nvPr>
        </p:nvSpPr>
        <p:spPr/>
        <p:txBody>
          <a:bodyPr/>
          <a:lstStyle>
            <a:lvl1pPr>
              <a:defRPr/>
            </a:lvl1pPr>
          </a:lstStyle>
          <a:p>
            <a:fld id="{0463CA30-365A-42FF-B992-3E0654307701}" type="slidenum">
              <a:rPr lang="en-US" altLang="en-US"/>
              <a:pPr/>
              <a:t>‹#›</a:t>
            </a:fld>
            <a:endParaRPr lang="en-US" altLang="en-US"/>
          </a:p>
        </p:txBody>
      </p:sp>
    </p:spTree>
    <p:extLst>
      <p:ext uri="{BB962C8B-B14F-4D97-AF65-F5344CB8AC3E}">
        <p14:creationId xmlns:p14="http://schemas.microsoft.com/office/powerpoint/2010/main" val="20668268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4377AC28-92C6-4253-8E51-835B61DCBF76}"/>
              </a:ext>
            </a:extLst>
          </p:cNvPr>
          <p:cNvSpPr>
            <a:spLocks noGrp="1"/>
          </p:cNvSpPr>
          <p:nvPr>
            <p:ph type="dt" sz="half" idx="10"/>
          </p:nvPr>
        </p:nvSpPr>
        <p:spPr/>
        <p:txBody>
          <a:bodyPr/>
          <a:lstStyle>
            <a:lvl1pPr>
              <a:defRPr/>
            </a:lvl1pPr>
          </a:lstStyle>
          <a:p>
            <a:pPr>
              <a:defRPr/>
            </a:pPr>
            <a:endParaRPr lang="en-US"/>
          </a:p>
        </p:txBody>
      </p:sp>
      <p:sp>
        <p:nvSpPr>
          <p:cNvPr id="4" name="Footer Placeholder 2">
            <a:extLst>
              <a:ext uri="{FF2B5EF4-FFF2-40B4-BE49-F238E27FC236}">
                <a16:creationId xmlns:a16="http://schemas.microsoft.com/office/drawing/2014/main" id="{EAAEFAC5-1C49-4CBC-AA5D-40501A1CF92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0CA53BF9-0AE0-438D-A5FC-7AA0D8033C97}"/>
              </a:ext>
            </a:extLst>
          </p:cNvPr>
          <p:cNvSpPr>
            <a:spLocks noGrp="1"/>
          </p:cNvSpPr>
          <p:nvPr>
            <p:ph type="sldNum" sz="quarter" idx="12"/>
          </p:nvPr>
        </p:nvSpPr>
        <p:spPr/>
        <p:txBody>
          <a:bodyPr/>
          <a:lstStyle>
            <a:lvl1pPr>
              <a:defRPr/>
            </a:lvl1pPr>
          </a:lstStyle>
          <a:p>
            <a:fld id="{AFC6C372-F8F2-4A57-A906-A6A60FFC3430}" type="slidenum">
              <a:rPr lang="en-US" altLang="en-US"/>
              <a:pPr/>
              <a:t>‹#›</a:t>
            </a:fld>
            <a:endParaRPr lang="en-US" altLang="en-US"/>
          </a:p>
        </p:txBody>
      </p:sp>
    </p:spTree>
    <p:extLst>
      <p:ext uri="{BB962C8B-B14F-4D97-AF65-F5344CB8AC3E}">
        <p14:creationId xmlns:p14="http://schemas.microsoft.com/office/powerpoint/2010/main" val="31294657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7AD134E0-A3CF-45F0-8918-E200A4D48BB4}"/>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65CDA203-3C69-4AE9-875E-491470D3055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AE11107A-54E7-4C9E-A682-83BB3DC57EB7}"/>
              </a:ext>
            </a:extLst>
          </p:cNvPr>
          <p:cNvSpPr>
            <a:spLocks noGrp="1"/>
          </p:cNvSpPr>
          <p:nvPr>
            <p:ph type="sldNum" sz="quarter" idx="12"/>
          </p:nvPr>
        </p:nvSpPr>
        <p:spPr/>
        <p:txBody>
          <a:bodyPr/>
          <a:lstStyle>
            <a:lvl1pPr>
              <a:defRPr/>
            </a:lvl1pPr>
          </a:lstStyle>
          <a:p>
            <a:fld id="{69A781A9-D088-4A13-AE2E-B96183404498}" type="slidenum">
              <a:rPr lang="en-US" altLang="en-US"/>
              <a:pPr/>
              <a:t>‹#›</a:t>
            </a:fld>
            <a:endParaRPr lang="en-US" altLang="en-US"/>
          </a:p>
        </p:txBody>
      </p:sp>
    </p:spTree>
    <p:extLst>
      <p:ext uri="{BB962C8B-B14F-4D97-AF65-F5344CB8AC3E}">
        <p14:creationId xmlns:p14="http://schemas.microsoft.com/office/powerpoint/2010/main" val="3810316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92386-E39D-6041-9579-BDD05A9507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591356-A788-C042-8087-6931A13580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6F38B9-65E7-5146-97D2-D978E0767D63}"/>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5" name="Footer Placeholder 4">
            <a:extLst>
              <a:ext uri="{FF2B5EF4-FFF2-40B4-BE49-F238E27FC236}">
                <a16:creationId xmlns:a16="http://schemas.microsoft.com/office/drawing/2014/main" id="{2BFE5648-F7AC-9642-A82D-04A08C380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44DEC-6AEB-134B-B3DC-A4CB6382A281}"/>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5858055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59CCA8E-F6AF-4BEA-9355-CA62AB3CE968}"/>
              </a:ext>
            </a:extLst>
          </p:cNvPr>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10">
            <a:extLst>
              <a:ext uri="{FF2B5EF4-FFF2-40B4-BE49-F238E27FC236}">
                <a16:creationId xmlns:a16="http://schemas.microsoft.com/office/drawing/2014/main" id="{C2A51100-3487-4BB6-9801-67B654A75755}"/>
              </a:ext>
            </a:extLst>
          </p:cNvPr>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a:extLst>
              <a:ext uri="{FF2B5EF4-FFF2-40B4-BE49-F238E27FC236}">
                <a16:creationId xmlns:a16="http://schemas.microsoft.com/office/drawing/2014/main" id="{60DDCD69-8C85-4B52-A265-E66417CCCE4D}"/>
              </a:ext>
            </a:extLst>
          </p:cNvPr>
          <p:cNvSpPr>
            <a:spLocks noGrp="1"/>
          </p:cNvSpPr>
          <p:nvPr>
            <p:ph type="dt" sz="half" idx="10"/>
          </p:nvPr>
        </p:nvSpPr>
        <p:spPr/>
        <p:txBody>
          <a:bodyPr/>
          <a:lstStyle>
            <a:lvl1pPr>
              <a:defRPr/>
            </a:lvl1pPr>
          </a:lstStyle>
          <a:p>
            <a:pPr>
              <a:defRPr/>
            </a:pPr>
            <a:endParaRPr lang="en-US"/>
          </a:p>
        </p:txBody>
      </p:sp>
      <p:sp>
        <p:nvSpPr>
          <p:cNvPr id="8" name="Footer Placeholder 5">
            <a:extLst>
              <a:ext uri="{FF2B5EF4-FFF2-40B4-BE49-F238E27FC236}">
                <a16:creationId xmlns:a16="http://schemas.microsoft.com/office/drawing/2014/main" id="{DDED582E-AA04-4F27-8273-AF56121A318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9F16D17E-9744-4CBD-B669-4EC76B354480}"/>
              </a:ext>
            </a:extLst>
          </p:cNvPr>
          <p:cNvSpPr>
            <a:spLocks noGrp="1"/>
          </p:cNvSpPr>
          <p:nvPr>
            <p:ph type="sldNum" sz="quarter" idx="12"/>
          </p:nvPr>
        </p:nvSpPr>
        <p:spPr/>
        <p:txBody>
          <a:bodyPr/>
          <a:lstStyle>
            <a:lvl1pPr>
              <a:defRPr/>
            </a:lvl1pPr>
          </a:lstStyle>
          <a:p>
            <a:fld id="{791A2AFB-67EC-4504-8039-B3066E6C5AA3}" type="slidenum">
              <a:rPr lang="en-US" altLang="en-US"/>
              <a:pPr/>
              <a:t>‹#›</a:t>
            </a:fld>
            <a:endParaRPr lang="en-US" altLang="en-US"/>
          </a:p>
        </p:txBody>
      </p:sp>
    </p:spTree>
    <p:extLst>
      <p:ext uri="{BB962C8B-B14F-4D97-AF65-F5344CB8AC3E}">
        <p14:creationId xmlns:p14="http://schemas.microsoft.com/office/powerpoint/2010/main" val="33589292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E30F711-6EBA-473B-89FC-63C5F5F47FAF}"/>
              </a:ext>
            </a:extLst>
          </p:cNvPr>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a:extLst>
              <a:ext uri="{FF2B5EF4-FFF2-40B4-BE49-F238E27FC236}">
                <a16:creationId xmlns:a16="http://schemas.microsoft.com/office/drawing/2014/main" id="{E95254C0-55A6-49BF-8A84-129C2A03024C}"/>
              </a:ext>
            </a:extLst>
          </p:cNvPr>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a:extLst>
              <a:ext uri="{FF2B5EF4-FFF2-40B4-BE49-F238E27FC236}">
                <a16:creationId xmlns:a16="http://schemas.microsoft.com/office/drawing/2014/main" id="{8465630D-C867-460A-B29C-B439CB166639}"/>
              </a:ext>
            </a:extLst>
          </p:cNvPr>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a:extLst>
              <a:ext uri="{FF2B5EF4-FFF2-40B4-BE49-F238E27FC236}">
                <a16:creationId xmlns:a16="http://schemas.microsoft.com/office/drawing/2014/main" id="{CD87780E-6AAE-4786-B585-01077CCCB9E2}"/>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B8782A59-460C-4916-A33E-1B86D1B94050}"/>
              </a:ext>
            </a:extLst>
          </p:cNvPr>
          <p:cNvSpPr>
            <a:spLocks noGrp="1"/>
          </p:cNvSpPr>
          <p:nvPr>
            <p:ph type="ftr" sz="quarter" idx="11"/>
          </p:nvPr>
        </p:nvSpPr>
        <p:spPr>
          <a:xfrm>
            <a:off x="1219200" y="6172200"/>
            <a:ext cx="5181600" cy="457200"/>
          </a:xfrm>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C1264D59-7F1B-4317-A4C4-1FCCA387515B}"/>
              </a:ext>
            </a:extLst>
          </p:cNvPr>
          <p:cNvSpPr>
            <a:spLocks noGrp="1"/>
          </p:cNvSpPr>
          <p:nvPr>
            <p:ph type="sldNum" sz="quarter" idx="12"/>
          </p:nvPr>
        </p:nvSpPr>
        <p:spPr>
          <a:xfrm>
            <a:off x="194733" y="6208713"/>
            <a:ext cx="609600" cy="457200"/>
          </a:xfrm>
        </p:spPr>
        <p:txBody>
          <a:bodyPr/>
          <a:lstStyle>
            <a:lvl1pPr>
              <a:defRPr/>
            </a:lvl1pPr>
          </a:lstStyle>
          <a:p>
            <a:fld id="{3667750A-B883-4B62-9083-D74D854951AA}" type="slidenum">
              <a:rPr lang="en-US" altLang="en-US"/>
              <a:pPr/>
              <a:t>‹#›</a:t>
            </a:fld>
            <a:endParaRPr lang="en-US" altLang="en-US"/>
          </a:p>
        </p:txBody>
      </p:sp>
    </p:spTree>
    <p:extLst>
      <p:ext uri="{BB962C8B-B14F-4D97-AF65-F5344CB8AC3E}">
        <p14:creationId xmlns:p14="http://schemas.microsoft.com/office/powerpoint/2010/main" val="9427990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00CF9CF-348A-4CD3-8090-8CF308DD3C65}"/>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73C031A-FBA8-4D4B-AE32-FCF1807A65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93266F29-F697-4952-948C-A7F8A8414031}"/>
              </a:ext>
            </a:extLst>
          </p:cNvPr>
          <p:cNvSpPr>
            <a:spLocks noGrp="1"/>
          </p:cNvSpPr>
          <p:nvPr>
            <p:ph type="sldNum" sz="quarter" idx="12"/>
          </p:nvPr>
        </p:nvSpPr>
        <p:spPr/>
        <p:txBody>
          <a:bodyPr/>
          <a:lstStyle>
            <a:lvl1pPr>
              <a:defRPr/>
            </a:lvl1pPr>
          </a:lstStyle>
          <a:p>
            <a:fld id="{5F179023-DD5A-46F2-B9D9-281A4042BFB7}" type="slidenum">
              <a:rPr lang="en-US" altLang="en-US"/>
              <a:pPr/>
              <a:t>‹#›</a:t>
            </a:fld>
            <a:endParaRPr lang="en-US" altLang="en-US"/>
          </a:p>
        </p:txBody>
      </p:sp>
    </p:spTree>
    <p:extLst>
      <p:ext uri="{BB962C8B-B14F-4D97-AF65-F5344CB8AC3E}">
        <p14:creationId xmlns:p14="http://schemas.microsoft.com/office/powerpoint/2010/main" val="24378064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4FF5B87D-A1A2-4F97-8BCE-0C759A25EE34}"/>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001DC53E-6172-47A6-AFA1-0EA09198CF2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C8F3F089-CE17-4F2F-9896-A46091B81CC1}"/>
              </a:ext>
            </a:extLst>
          </p:cNvPr>
          <p:cNvSpPr>
            <a:spLocks noGrp="1"/>
          </p:cNvSpPr>
          <p:nvPr>
            <p:ph type="sldNum" sz="quarter" idx="12"/>
          </p:nvPr>
        </p:nvSpPr>
        <p:spPr/>
        <p:txBody>
          <a:bodyPr/>
          <a:lstStyle>
            <a:lvl1pPr>
              <a:defRPr/>
            </a:lvl1pPr>
          </a:lstStyle>
          <a:p>
            <a:fld id="{13E94EE9-21C4-4CD5-A56B-14744E0A6CC2}" type="slidenum">
              <a:rPr lang="en-US" altLang="en-US"/>
              <a:pPr/>
              <a:t>‹#›</a:t>
            </a:fld>
            <a:endParaRPr lang="en-US" altLang="en-US"/>
          </a:p>
        </p:txBody>
      </p:sp>
    </p:spTree>
    <p:extLst>
      <p:ext uri="{BB962C8B-B14F-4D97-AF65-F5344CB8AC3E}">
        <p14:creationId xmlns:p14="http://schemas.microsoft.com/office/powerpoint/2010/main" val="13387183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609600" y="2020824"/>
            <a:ext cx="10972800" cy="4075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p:txBody>
          <a:bodyPr/>
          <a:lstStyle/>
          <a:p>
            <a:r>
              <a:rPr lang="en-US"/>
              <a:t>Click to edit Master title style</a:t>
            </a:r>
          </a:p>
        </p:txBody>
      </p:sp>
      <p:sp>
        <p:nvSpPr>
          <p:cNvPr id="11" name="Date Placeholder 10"/>
          <p:cNvSpPr>
            <a:spLocks noGrp="1"/>
          </p:cNvSpPr>
          <p:nvPr>
            <p:ph type="dt" sz="half" idx="14"/>
          </p:nvPr>
        </p:nvSpPr>
        <p:spPr/>
        <p:txBody>
          <a:bodyPr/>
          <a:lstStyle/>
          <a:p>
            <a:fld id="{2EF4C6F1-DBDC-4D26-AD87-77FC1FD49563}" type="datetimeFigureOut">
              <a:rPr lang="en-US" smtClean="0"/>
              <a:t>8/26/2020</a:t>
            </a:fld>
            <a:endParaRPr lang="en-US"/>
          </a:p>
        </p:txBody>
      </p:sp>
      <p:sp>
        <p:nvSpPr>
          <p:cNvPr id="12" name="Slide Number Placeholder 11"/>
          <p:cNvSpPr>
            <a:spLocks noGrp="1"/>
          </p:cNvSpPr>
          <p:nvPr>
            <p:ph type="sldNum" sz="quarter" idx="15"/>
          </p:nvPr>
        </p:nvSpPr>
        <p:spPr/>
        <p:txBody>
          <a:bodyPr/>
          <a:lstStyle/>
          <a:p>
            <a:fld id="{A50EC1C8-A7DE-47E2-A270-48CEC0A1D2D4}"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extLst>
      <p:ext uri="{BB962C8B-B14F-4D97-AF65-F5344CB8AC3E}">
        <p14:creationId xmlns:p14="http://schemas.microsoft.com/office/powerpoint/2010/main" val="3965045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A48E3-529A-9E45-9768-F3B3A03591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27B469-2E92-0A47-90CA-BD7272B95E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743376-6E59-9B4A-BB55-D0CF6DD1A92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01C355-3096-FC4E-9767-9D081ECF4D49}"/>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6" name="Footer Placeholder 5">
            <a:extLst>
              <a:ext uri="{FF2B5EF4-FFF2-40B4-BE49-F238E27FC236}">
                <a16:creationId xmlns:a16="http://schemas.microsoft.com/office/drawing/2014/main" id="{229F70D7-E55F-6D49-8D95-BED5C09DF4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E76BBC-527A-9848-AA94-EBEA002F398D}"/>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1138219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01E3-82D8-444F-83B4-A2421D7D46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4B2A82-B85D-3C43-9242-F1A04C1155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29FB720-9EAE-344E-B61E-8129AE2FE78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EC5FCC-8639-8B45-9BD5-528BA94029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A43F0DF-A405-CF4C-865A-C134C83480F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775C3A-223A-C643-B97F-2C3C115772DC}"/>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8" name="Footer Placeholder 7">
            <a:extLst>
              <a:ext uri="{FF2B5EF4-FFF2-40B4-BE49-F238E27FC236}">
                <a16:creationId xmlns:a16="http://schemas.microsoft.com/office/drawing/2014/main" id="{03F048C3-4D01-274E-B76E-AF7114CDCA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AE2A7F-183C-4843-BB5F-55184A3372D7}"/>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315113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6F1BC-5CD3-824F-9C1F-0509025B8D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FFD53C-AB68-5141-B7F1-67EE93755FB5}"/>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4" name="Footer Placeholder 3">
            <a:extLst>
              <a:ext uri="{FF2B5EF4-FFF2-40B4-BE49-F238E27FC236}">
                <a16:creationId xmlns:a16="http://schemas.microsoft.com/office/drawing/2014/main" id="{F169C019-2DC1-C94A-AFC1-A8E67E2FB1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3ADF29-DEEC-3D43-85BF-C684EFF579A0}"/>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4104224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48495F-367B-664D-B3A8-BCCC9A802D7A}"/>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3" name="Footer Placeholder 2">
            <a:extLst>
              <a:ext uri="{FF2B5EF4-FFF2-40B4-BE49-F238E27FC236}">
                <a16:creationId xmlns:a16="http://schemas.microsoft.com/office/drawing/2014/main" id="{75F26BBB-169A-9349-9C71-83D0F8B4C2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ECB4F0-8A0A-FE41-A28D-C21E94D98639}"/>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2321193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6DFDE-DD00-1E4B-A36F-5D8DB26230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A7C34D-BEBC-D34D-B146-08140EC068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F6374E-ABB6-0942-A8B1-BE85720D2D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F47291-B63E-6D45-B377-177A0FECC4A5}"/>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6" name="Footer Placeholder 5">
            <a:extLst>
              <a:ext uri="{FF2B5EF4-FFF2-40B4-BE49-F238E27FC236}">
                <a16:creationId xmlns:a16="http://schemas.microsoft.com/office/drawing/2014/main" id="{BCB27833-AFAD-344D-8A32-923E92679C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5346E8-71B4-8A40-9B6C-E3CB35AE353D}"/>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2319535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E66E8-2326-C240-984A-16FE2FB1B3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85B713-575C-1242-8A15-D4A12F8788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EBBAD6-9D54-DA4E-8273-1E26530548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18DD057-988E-B149-B994-D4D3003CD80D}"/>
              </a:ext>
            </a:extLst>
          </p:cNvPr>
          <p:cNvSpPr>
            <a:spLocks noGrp="1"/>
          </p:cNvSpPr>
          <p:nvPr>
            <p:ph type="dt" sz="half" idx="10"/>
          </p:nvPr>
        </p:nvSpPr>
        <p:spPr/>
        <p:txBody>
          <a:bodyPr/>
          <a:lstStyle/>
          <a:p>
            <a:fld id="{9F44DDF0-A72A-A44E-874E-B37E45313BAF}" type="datetimeFigureOut">
              <a:rPr lang="en-US" smtClean="0"/>
              <a:t>8/26/2020</a:t>
            </a:fld>
            <a:endParaRPr lang="en-US"/>
          </a:p>
        </p:txBody>
      </p:sp>
      <p:sp>
        <p:nvSpPr>
          <p:cNvPr id="6" name="Footer Placeholder 5">
            <a:extLst>
              <a:ext uri="{FF2B5EF4-FFF2-40B4-BE49-F238E27FC236}">
                <a16:creationId xmlns:a16="http://schemas.microsoft.com/office/drawing/2014/main" id="{1EC0267F-9C97-E040-886E-0DDF49F4C1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AD316-5BBF-5E45-A2E1-572838FEFF7A}"/>
              </a:ext>
            </a:extLst>
          </p:cNvPr>
          <p:cNvSpPr>
            <a:spLocks noGrp="1"/>
          </p:cNvSpPr>
          <p:nvPr>
            <p:ph type="sldNum" sz="quarter" idx="12"/>
          </p:nvPr>
        </p:nvSpPr>
        <p:spPr/>
        <p:txBody>
          <a:bodyPr/>
          <a:lstStyle/>
          <a:p>
            <a:fld id="{8C3A5726-03A6-764F-92AE-6F5B2D008B3C}" type="slidenum">
              <a:rPr lang="en-US" smtClean="0"/>
              <a:t>‹#›</a:t>
            </a:fld>
            <a:endParaRPr lang="en-US"/>
          </a:p>
        </p:txBody>
      </p:sp>
    </p:spTree>
    <p:extLst>
      <p:ext uri="{BB962C8B-B14F-4D97-AF65-F5344CB8AC3E}">
        <p14:creationId xmlns:p14="http://schemas.microsoft.com/office/powerpoint/2010/main" val="3014015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EE2E44-7307-CA47-9EB3-E556EC81FC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448067-28CA-D74E-A8F9-45E089C0C0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00F0FD-5445-3642-910C-201A58732D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44DDF0-A72A-A44E-874E-B37E45313BAF}" type="datetimeFigureOut">
              <a:rPr lang="en-US" smtClean="0"/>
              <a:t>8/26/2020</a:t>
            </a:fld>
            <a:endParaRPr lang="en-US"/>
          </a:p>
        </p:txBody>
      </p:sp>
      <p:sp>
        <p:nvSpPr>
          <p:cNvPr id="5" name="Footer Placeholder 4">
            <a:extLst>
              <a:ext uri="{FF2B5EF4-FFF2-40B4-BE49-F238E27FC236}">
                <a16:creationId xmlns:a16="http://schemas.microsoft.com/office/drawing/2014/main" id="{F0519C9F-769B-5542-88A6-1733A219C6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B200B5-57B7-4E4F-B42D-9D09069D75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3A5726-03A6-764F-92AE-6F5B2D008B3C}" type="slidenum">
              <a:rPr lang="en-US" smtClean="0"/>
              <a:t>‹#›</a:t>
            </a:fld>
            <a:endParaRPr lang="en-US"/>
          </a:p>
        </p:txBody>
      </p:sp>
    </p:spTree>
    <p:extLst>
      <p:ext uri="{BB962C8B-B14F-4D97-AF65-F5344CB8AC3E}">
        <p14:creationId xmlns:p14="http://schemas.microsoft.com/office/powerpoint/2010/main" val="1669211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4CEFE"/>
            </a:gs>
            <a:gs pos="100000">
              <a:srgbClr val="D4CEFE">
                <a:gamma/>
                <a:tint val="0"/>
                <a:invGamma/>
              </a:srgbClr>
            </a:gs>
          </a:gsLst>
          <a:path path="rect">
            <a:fillToRect t="100000" r="100000"/>
          </a:path>
        </a:gradFill>
        <a:effectLst/>
      </p:bgPr>
    </p:bg>
    <p:spTree>
      <p:nvGrpSpPr>
        <p:cNvPr id="1" name=""/>
        <p:cNvGrpSpPr/>
        <p:nvPr/>
      </p:nvGrpSpPr>
      <p:grpSpPr>
        <a:xfrm>
          <a:off x="0" y="0"/>
          <a:ext cx="0" cy="0"/>
          <a:chOff x="0" y="0"/>
          <a:chExt cx="0" cy="0"/>
        </a:xfrm>
      </p:grpSpPr>
      <p:sp>
        <p:nvSpPr>
          <p:cNvPr id="1034" name="Rectangle 10"/>
          <p:cNvSpPr>
            <a:spLocks noChangeArrowheads="1"/>
          </p:cNvSpPr>
          <p:nvPr/>
        </p:nvSpPr>
        <p:spPr bwMode="auto">
          <a:xfrm>
            <a:off x="493890" y="247650"/>
            <a:ext cx="11216317" cy="6203950"/>
          </a:xfrm>
          <a:prstGeom prst="rect">
            <a:avLst/>
          </a:prstGeom>
          <a:solidFill>
            <a:srgbClr val="009400"/>
          </a:solidFill>
          <a:ln w="635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3200"/>
          </a:p>
        </p:txBody>
      </p:sp>
      <p:sp>
        <p:nvSpPr>
          <p:cNvPr id="1035" name="Rectangle 11"/>
          <p:cNvSpPr>
            <a:spLocks noChangeArrowheads="1"/>
          </p:cNvSpPr>
          <p:nvPr/>
        </p:nvSpPr>
        <p:spPr bwMode="auto">
          <a:xfrm>
            <a:off x="534207" y="231775"/>
            <a:ext cx="11212286" cy="6203950"/>
          </a:xfrm>
          <a:prstGeom prst="rect">
            <a:avLst/>
          </a:prstGeom>
          <a:solidFill>
            <a:srgbClr val="009400"/>
          </a:solidFill>
          <a:ln>
            <a:noFill/>
          </a:ln>
          <a:effectLst/>
          <a:extLs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3200"/>
          </a:p>
        </p:txBody>
      </p:sp>
      <p:sp>
        <p:nvSpPr>
          <p:cNvPr id="1036" name="Line 12"/>
          <p:cNvSpPr>
            <a:spLocks noChangeShapeType="1"/>
          </p:cNvSpPr>
          <p:nvPr/>
        </p:nvSpPr>
        <p:spPr bwMode="auto">
          <a:xfrm flipV="1">
            <a:off x="534208" y="1223963"/>
            <a:ext cx="11137698" cy="0"/>
          </a:xfrm>
          <a:prstGeom prst="line">
            <a:avLst/>
          </a:prstGeom>
          <a:noFill/>
          <a:ln w="539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37" name="Line 13"/>
          <p:cNvSpPr>
            <a:spLocks noChangeShapeType="1"/>
          </p:cNvSpPr>
          <p:nvPr/>
        </p:nvSpPr>
        <p:spPr bwMode="auto">
          <a:xfrm>
            <a:off x="550335" y="2324101"/>
            <a:ext cx="11139714" cy="15875"/>
          </a:xfrm>
          <a:prstGeom prst="line">
            <a:avLst/>
          </a:prstGeom>
          <a:noFill/>
          <a:ln w="539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38" name="Line 14"/>
          <p:cNvSpPr>
            <a:spLocks noChangeShapeType="1"/>
          </p:cNvSpPr>
          <p:nvPr/>
        </p:nvSpPr>
        <p:spPr bwMode="auto">
          <a:xfrm flipV="1">
            <a:off x="514049" y="3319464"/>
            <a:ext cx="11196159" cy="14287"/>
          </a:xfrm>
          <a:prstGeom prst="line">
            <a:avLst/>
          </a:prstGeom>
          <a:noFill/>
          <a:ln w="539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39" name="Line 15"/>
          <p:cNvSpPr>
            <a:spLocks noChangeShapeType="1"/>
          </p:cNvSpPr>
          <p:nvPr/>
        </p:nvSpPr>
        <p:spPr bwMode="auto">
          <a:xfrm flipV="1">
            <a:off x="477763" y="4386263"/>
            <a:ext cx="11232444" cy="0"/>
          </a:xfrm>
          <a:prstGeom prst="line">
            <a:avLst/>
          </a:prstGeom>
          <a:noFill/>
          <a:ln w="539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40" name="Text Box 16"/>
          <p:cNvSpPr txBox="1">
            <a:spLocks noChangeArrowheads="1"/>
          </p:cNvSpPr>
          <p:nvPr/>
        </p:nvSpPr>
        <p:spPr bwMode="auto">
          <a:xfrm rot="5400000">
            <a:off x="862386" y="920463"/>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4 0</a:t>
            </a:r>
            <a:endParaRPr lang="en-US" sz="3600">
              <a:solidFill>
                <a:schemeClr val="bg1"/>
              </a:solidFill>
              <a:latin typeface="Verdana" pitchFamily="34" charset="0"/>
            </a:endParaRPr>
          </a:p>
        </p:txBody>
      </p:sp>
      <p:sp>
        <p:nvSpPr>
          <p:cNvPr id="1041" name="Text Box 17"/>
          <p:cNvSpPr txBox="1">
            <a:spLocks noChangeArrowheads="1"/>
          </p:cNvSpPr>
          <p:nvPr/>
        </p:nvSpPr>
        <p:spPr bwMode="auto">
          <a:xfrm rot="5400000">
            <a:off x="859363" y="2063463"/>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4 5</a:t>
            </a:r>
            <a:endParaRPr lang="en-US" sz="3600">
              <a:solidFill>
                <a:schemeClr val="bg1"/>
              </a:solidFill>
              <a:latin typeface="Verdana" pitchFamily="34" charset="0"/>
            </a:endParaRPr>
          </a:p>
        </p:txBody>
      </p:sp>
      <p:sp>
        <p:nvSpPr>
          <p:cNvPr id="1042" name="Text Box 18"/>
          <p:cNvSpPr txBox="1">
            <a:spLocks noChangeArrowheads="1"/>
          </p:cNvSpPr>
          <p:nvPr/>
        </p:nvSpPr>
        <p:spPr bwMode="auto">
          <a:xfrm rot="5400000">
            <a:off x="842227" y="3087402"/>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5 0</a:t>
            </a:r>
            <a:endParaRPr lang="en-US" sz="3600">
              <a:solidFill>
                <a:schemeClr val="bg1"/>
              </a:solidFill>
              <a:latin typeface="Verdana" pitchFamily="34" charset="0"/>
            </a:endParaRPr>
          </a:p>
        </p:txBody>
      </p:sp>
      <p:sp>
        <p:nvSpPr>
          <p:cNvPr id="1043" name="Text Box 19"/>
          <p:cNvSpPr txBox="1">
            <a:spLocks noChangeArrowheads="1"/>
          </p:cNvSpPr>
          <p:nvPr/>
        </p:nvSpPr>
        <p:spPr bwMode="auto">
          <a:xfrm rot="5400000">
            <a:off x="873473" y="4087527"/>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4 5</a:t>
            </a:r>
            <a:endParaRPr lang="en-US" sz="3600">
              <a:solidFill>
                <a:schemeClr val="bg1"/>
              </a:solidFill>
              <a:latin typeface="Verdana" pitchFamily="34" charset="0"/>
            </a:endParaRPr>
          </a:p>
        </p:txBody>
      </p:sp>
      <p:sp>
        <p:nvSpPr>
          <p:cNvPr id="1044" name="Text Box 20"/>
          <p:cNvSpPr txBox="1">
            <a:spLocks noChangeArrowheads="1"/>
          </p:cNvSpPr>
          <p:nvPr/>
        </p:nvSpPr>
        <p:spPr bwMode="auto">
          <a:xfrm rot="16200000">
            <a:off x="10351101" y="929988"/>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4 0</a:t>
            </a:r>
          </a:p>
        </p:txBody>
      </p:sp>
      <p:sp>
        <p:nvSpPr>
          <p:cNvPr id="1045" name="Text Box 21"/>
          <p:cNvSpPr txBox="1">
            <a:spLocks noChangeArrowheads="1"/>
          </p:cNvSpPr>
          <p:nvPr/>
        </p:nvSpPr>
        <p:spPr bwMode="auto">
          <a:xfrm rot="16200000">
            <a:off x="10395449" y="2074577"/>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4 5</a:t>
            </a:r>
          </a:p>
        </p:txBody>
      </p:sp>
      <p:sp>
        <p:nvSpPr>
          <p:cNvPr id="1046" name="Text Box 22"/>
          <p:cNvSpPr txBox="1">
            <a:spLocks noChangeArrowheads="1"/>
          </p:cNvSpPr>
          <p:nvPr/>
        </p:nvSpPr>
        <p:spPr bwMode="auto">
          <a:xfrm rot="16200000">
            <a:off x="10384362" y="3055652"/>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5 0</a:t>
            </a:r>
          </a:p>
        </p:txBody>
      </p:sp>
      <p:sp>
        <p:nvSpPr>
          <p:cNvPr id="1047" name="Text Box 23"/>
          <p:cNvSpPr txBox="1">
            <a:spLocks noChangeArrowheads="1"/>
          </p:cNvSpPr>
          <p:nvPr/>
        </p:nvSpPr>
        <p:spPr bwMode="auto">
          <a:xfrm rot="16200000">
            <a:off x="10356140" y="4092289"/>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4 5</a:t>
            </a:r>
          </a:p>
        </p:txBody>
      </p:sp>
      <p:sp>
        <p:nvSpPr>
          <p:cNvPr id="1048" name="Text Box 24"/>
          <p:cNvSpPr txBox="1">
            <a:spLocks noChangeArrowheads="1"/>
          </p:cNvSpPr>
          <p:nvPr/>
        </p:nvSpPr>
        <p:spPr bwMode="auto">
          <a:xfrm rot="5400000">
            <a:off x="845251" y="5235289"/>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4 0</a:t>
            </a:r>
            <a:endParaRPr lang="en-US" sz="3600">
              <a:solidFill>
                <a:schemeClr val="bg1"/>
              </a:solidFill>
              <a:latin typeface="Verdana" pitchFamily="34" charset="0"/>
            </a:endParaRPr>
          </a:p>
        </p:txBody>
      </p:sp>
      <p:sp>
        <p:nvSpPr>
          <p:cNvPr id="1049" name="Text Box 25"/>
          <p:cNvSpPr txBox="1">
            <a:spLocks noChangeArrowheads="1"/>
          </p:cNvSpPr>
          <p:nvPr/>
        </p:nvSpPr>
        <p:spPr bwMode="auto">
          <a:xfrm rot="16200000">
            <a:off x="10387387" y="5233701"/>
            <a:ext cx="8515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3200">
                <a:solidFill>
                  <a:schemeClr val="bg1"/>
                </a:solidFill>
                <a:latin typeface="Verdana" pitchFamily="34" charset="0"/>
              </a:rPr>
              <a:t>4 0</a:t>
            </a:r>
          </a:p>
        </p:txBody>
      </p:sp>
      <p:sp>
        <p:nvSpPr>
          <p:cNvPr id="1050" name="AutoShape 26"/>
          <p:cNvSpPr>
            <a:spLocks noChangeArrowheads="1"/>
          </p:cNvSpPr>
          <p:nvPr/>
        </p:nvSpPr>
        <p:spPr bwMode="auto">
          <a:xfrm>
            <a:off x="1130905" y="339608"/>
            <a:ext cx="366960" cy="733663"/>
          </a:xfrm>
          <a:prstGeom prst="flowChartExtra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800"/>
          </a:p>
        </p:txBody>
      </p:sp>
      <p:sp>
        <p:nvSpPr>
          <p:cNvPr id="1051" name="AutoShape 27"/>
          <p:cNvSpPr>
            <a:spLocks noChangeArrowheads="1"/>
          </p:cNvSpPr>
          <p:nvPr/>
        </p:nvSpPr>
        <p:spPr bwMode="auto">
          <a:xfrm>
            <a:off x="1102683" y="1458795"/>
            <a:ext cx="366960" cy="733663"/>
          </a:xfrm>
          <a:prstGeom prst="flowChartExtra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800"/>
          </a:p>
        </p:txBody>
      </p:sp>
      <p:sp>
        <p:nvSpPr>
          <p:cNvPr id="1052" name="AutoShape 28"/>
          <p:cNvSpPr>
            <a:spLocks noChangeArrowheads="1"/>
          </p:cNvSpPr>
          <p:nvPr/>
        </p:nvSpPr>
        <p:spPr bwMode="auto">
          <a:xfrm rot="10631853">
            <a:off x="1088536" y="4535370"/>
            <a:ext cx="366960" cy="733663"/>
          </a:xfrm>
          <a:prstGeom prst="flowChartExtra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800"/>
          </a:p>
        </p:txBody>
      </p:sp>
      <p:sp>
        <p:nvSpPr>
          <p:cNvPr id="1053" name="AutoShape 29"/>
          <p:cNvSpPr>
            <a:spLocks noChangeArrowheads="1"/>
          </p:cNvSpPr>
          <p:nvPr/>
        </p:nvSpPr>
        <p:spPr bwMode="auto">
          <a:xfrm>
            <a:off x="10651873" y="347545"/>
            <a:ext cx="366960" cy="733663"/>
          </a:xfrm>
          <a:prstGeom prst="flowChartExtra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800"/>
          </a:p>
        </p:txBody>
      </p:sp>
      <p:sp>
        <p:nvSpPr>
          <p:cNvPr id="1054" name="AutoShape 30"/>
          <p:cNvSpPr>
            <a:spLocks noChangeArrowheads="1"/>
          </p:cNvSpPr>
          <p:nvPr/>
        </p:nvSpPr>
        <p:spPr bwMode="auto">
          <a:xfrm>
            <a:off x="10690175" y="1500070"/>
            <a:ext cx="366960" cy="733663"/>
          </a:xfrm>
          <a:prstGeom prst="flowChartExtra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800"/>
          </a:p>
        </p:txBody>
      </p:sp>
      <p:sp>
        <p:nvSpPr>
          <p:cNvPr id="1055" name="AutoShape 31"/>
          <p:cNvSpPr>
            <a:spLocks noChangeArrowheads="1"/>
          </p:cNvSpPr>
          <p:nvPr/>
        </p:nvSpPr>
        <p:spPr bwMode="auto">
          <a:xfrm rot="10631853">
            <a:off x="1114779" y="5724407"/>
            <a:ext cx="326571" cy="733663"/>
          </a:xfrm>
          <a:prstGeom prst="flowChartExtra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sz="1800"/>
          </a:p>
        </p:txBody>
      </p:sp>
      <p:sp>
        <p:nvSpPr>
          <p:cNvPr id="1056" name="AutoShape 32"/>
          <p:cNvSpPr>
            <a:spLocks noChangeArrowheads="1"/>
          </p:cNvSpPr>
          <p:nvPr/>
        </p:nvSpPr>
        <p:spPr bwMode="auto">
          <a:xfrm rot="10631853">
            <a:off x="10646798" y="4529020"/>
            <a:ext cx="366960" cy="733663"/>
          </a:xfrm>
          <a:prstGeom prst="flowChartExtra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800"/>
          </a:p>
        </p:txBody>
      </p:sp>
      <p:sp>
        <p:nvSpPr>
          <p:cNvPr id="1057" name="AutoShape 33"/>
          <p:cNvSpPr>
            <a:spLocks noChangeArrowheads="1"/>
          </p:cNvSpPr>
          <p:nvPr/>
        </p:nvSpPr>
        <p:spPr bwMode="auto">
          <a:xfrm rot="10631853">
            <a:off x="10625632" y="5673608"/>
            <a:ext cx="366960" cy="733663"/>
          </a:xfrm>
          <a:prstGeom prst="flowChartExtra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800"/>
          </a:p>
        </p:txBody>
      </p:sp>
      <p:sp>
        <p:nvSpPr>
          <p:cNvPr id="1058" name="Line 34"/>
          <p:cNvSpPr>
            <a:spLocks noChangeShapeType="1"/>
          </p:cNvSpPr>
          <p:nvPr/>
        </p:nvSpPr>
        <p:spPr bwMode="auto">
          <a:xfrm flipV="1">
            <a:off x="493890" y="5492750"/>
            <a:ext cx="11220349" cy="0"/>
          </a:xfrm>
          <a:prstGeom prst="line">
            <a:avLst/>
          </a:prstGeom>
          <a:noFill/>
          <a:ln w="539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64" name="Line 40"/>
          <p:cNvSpPr>
            <a:spLocks noChangeShapeType="1"/>
          </p:cNvSpPr>
          <p:nvPr/>
        </p:nvSpPr>
        <p:spPr bwMode="auto">
          <a:xfrm>
            <a:off x="4565954" y="342900"/>
            <a:ext cx="389063"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65" name="Line 41"/>
          <p:cNvSpPr>
            <a:spLocks noChangeShapeType="1"/>
          </p:cNvSpPr>
          <p:nvPr/>
        </p:nvSpPr>
        <p:spPr bwMode="auto">
          <a:xfrm flipV="1">
            <a:off x="4565954" y="582613"/>
            <a:ext cx="37293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66" name="Line 42"/>
          <p:cNvSpPr>
            <a:spLocks noChangeShapeType="1"/>
          </p:cNvSpPr>
          <p:nvPr/>
        </p:nvSpPr>
        <p:spPr bwMode="auto">
          <a:xfrm>
            <a:off x="4563936" y="803275"/>
            <a:ext cx="381001"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67" name="Line 43"/>
          <p:cNvSpPr>
            <a:spLocks noChangeShapeType="1"/>
          </p:cNvSpPr>
          <p:nvPr/>
        </p:nvSpPr>
        <p:spPr bwMode="auto">
          <a:xfrm>
            <a:off x="4563937" y="1027113"/>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16" name="Line 292"/>
          <p:cNvSpPr>
            <a:spLocks noChangeShapeType="1"/>
          </p:cNvSpPr>
          <p:nvPr/>
        </p:nvSpPr>
        <p:spPr bwMode="auto">
          <a:xfrm>
            <a:off x="6845905" y="336550"/>
            <a:ext cx="39309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17" name="Line 293"/>
          <p:cNvSpPr>
            <a:spLocks noChangeShapeType="1"/>
          </p:cNvSpPr>
          <p:nvPr/>
        </p:nvSpPr>
        <p:spPr bwMode="auto">
          <a:xfrm flipV="1">
            <a:off x="6845905" y="576263"/>
            <a:ext cx="37696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18" name="Line 294"/>
          <p:cNvSpPr>
            <a:spLocks noChangeShapeType="1"/>
          </p:cNvSpPr>
          <p:nvPr/>
        </p:nvSpPr>
        <p:spPr bwMode="auto">
          <a:xfrm>
            <a:off x="6845905" y="796925"/>
            <a:ext cx="381001"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19" name="Line 295"/>
          <p:cNvSpPr>
            <a:spLocks noChangeShapeType="1"/>
          </p:cNvSpPr>
          <p:nvPr/>
        </p:nvSpPr>
        <p:spPr bwMode="auto">
          <a:xfrm>
            <a:off x="6845906" y="1020763"/>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34" name="Line 310"/>
          <p:cNvSpPr>
            <a:spLocks noChangeShapeType="1"/>
          </p:cNvSpPr>
          <p:nvPr/>
        </p:nvSpPr>
        <p:spPr bwMode="auto">
          <a:xfrm>
            <a:off x="4578049" y="1362075"/>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35" name="Line 311"/>
          <p:cNvSpPr>
            <a:spLocks noChangeShapeType="1"/>
          </p:cNvSpPr>
          <p:nvPr/>
        </p:nvSpPr>
        <p:spPr bwMode="auto">
          <a:xfrm flipV="1">
            <a:off x="4578049" y="1601788"/>
            <a:ext cx="37293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36" name="Line 312"/>
          <p:cNvSpPr>
            <a:spLocks noChangeShapeType="1"/>
          </p:cNvSpPr>
          <p:nvPr/>
        </p:nvSpPr>
        <p:spPr bwMode="auto">
          <a:xfrm>
            <a:off x="4574017" y="1822450"/>
            <a:ext cx="38099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37" name="Line 313"/>
          <p:cNvSpPr>
            <a:spLocks noChangeShapeType="1"/>
          </p:cNvSpPr>
          <p:nvPr/>
        </p:nvSpPr>
        <p:spPr bwMode="auto">
          <a:xfrm>
            <a:off x="4574016" y="2046288"/>
            <a:ext cx="393095"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38" name="Line 314"/>
          <p:cNvSpPr>
            <a:spLocks noChangeShapeType="1"/>
          </p:cNvSpPr>
          <p:nvPr/>
        </p:nvSpPr>
        <p:spPr bwMode="auto">
          <a:xfrm>
            <a:off x="6860017" y="1355725"/>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39" name="Line 315"/>
          <p:cNvSpPr>
            <a:spLocks noChangeShapeType="1"/>
          </p:cNvSpPr>
          <p:nvPr/>
        </p:nvSpPr>
        <p:spPr bwMode="auto">
          <a:xfrm flipV="1">
            <a:off x="6860017" y="1595438"/>
            <a:ext cx="37293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40" name="Line 316"/>
          <p:cNvSpPr>
            <a:spLocks noChangeShapeType="1"/>
          </p:cNvSpPr>
          <p:nvPr/>
        </p:nvSpPr>
        <p:spPr bwMode="auto">
          <a:xfrm>
            <a:off x="6858000" y="1816100"/>
            <a:ext cx="381001"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41" name="Line 317"/>
          <p:cNvSpPr>
            <a:spLocks noChangeShapeType="1"/>
          </p:cNvSpPr>
          <p:nvPr/>
        </p:nvSpPr>
        <p:spPr bwMode="auto">
          <a:xfrm>
            <a:off x="6858001" y="2039938"/>
            <a:ext cx="39309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66" name="Line 342"/>
          <p:cNvSpPr>
            <a:spLocks noChangeShapeType="1"/>
          </p:cNvSpPr>
          <p:nvPr/>
        </p:nvSpPr>
        <p:spPr bwMode="auto">
          <a:xfrm>
            <a:off x="4594176" y="2473325"/>
            <a:ext cx="389063"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67" name="Line 343"/>
          <p:cNvSpPr>
            <a:spLocks noChangeShapeType="1"/>
          </p:cNvSpPr>
          <p:nvPr/>
        </p:nvSpPr>
        <p:spPr bwMode="auto">
          <a:xfrm flipV="1">
            <a:off x="4594176" y="2713038"/>
            <a:ext cx="37293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68" name="Line 344"/>
          <p:cNvSpPr>
            <a:spLocks noChangeShapeType="1"/>
          </p:cNvSpPr>
          <p:nvPr/>
        </p:nvSpPr>
        <p:spPr bwMode="auto">
          <a:xfrm>
            <a:off x="4594176" y="2933700"/>
            <a:ext cx="38099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69" name="Line 345"/>
          <p:cNvSpPr>
            <a:spLocks noChangeShapeType="1"/>
          </p:cNvSpPr>
          <p:nvPr/>
        </p:nvSpPr>
        <p:spPr bwMode="auto">
          <a:xfrm>
            <a:off x="4594176" y="3157538"/>
            <a:ext cx="389063"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0" name="Line 346"/>
          <p:cNvSpPr>
            <a:spLocks noChangeShapeType="1"/>
          </p:cNvSpPr>
          <p:nvPr/>
        </p:nvSpPr>
        <p:spPr bwMode="auto">
          <a:xfrm>
            <a:off x="6874128" y="2466975"/>
            <a:ext cx="39309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1" name="Line 347"/>
          <p:cNvSpPr>
            <a:spLocks noChangeShapeType="1"/>
          </p:cNvSpPr>
          <p:nvPr/>
        </p:nvSpPr>
        <p:spPr bwMode="auto">
          <a:xfrm flipV="1">
            <a:off x="6874128" y="2706688"/>
            <a:ext cx="37696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2" name="Line 348"/>
          <p:cNvSpPr>
            <a:spLocks noChangeShapeType="1"/>
          </p:cNvSpPr>
          <p:nvPr/>
        </p:nvSpPr>
        <p:spPr bwMode="auto">
          <a:xfrm>
            <a:off x="6874127" y="2927350"/>
            <a:ext cx="381001"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3" name="Line 349"/>
          <p:cNvSpPr>
            <a:spLocks noChangeShapeType="1"/>
          </p:cNvSpPr>
          <p:nvPr/>
        </p:nvSpPr>
        <p:spPr bwMode="auto">
          <a:xfrm>
            <a:off x="6874128" y="3151188"/>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4" name="Line 350"/>
          <p:cNvSpPr>
            <a:spLocks noChangeShapeType="1"/>
          </p:cNvSpPr>
          <p:nvPr/>
        </p:nvSpPr>
        <p:spPr bwMode="auto">
          <a:xfrm>
            <a:off x="4594176" y="3497263"/>
            <a:ext cx="389063"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5" name="Line 351"/>
          <p:cNvSpPr>
            <a:spLocks noChangeShapeType="1"/>
          </p:cNvSpPr>
          <p:nvPr/>
        </p:nvSpPr>
        <p:spPr bwMode="auto">
          <a:xfrm flipV="1">
            <a:off x="4594176" y="3736975"/>
            <a:ext cx="37293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6" name="Line 352"/>
          <p:cNvSpPr>
            <a:spLocks noChangeShapeType="1"/>
          </p:cNvSpPr>
          <p:nvPr/>
        </p:nvSpPr>
        <p:spPr bwMode="auto">
          <a:xfrm>
            <a:off x="4594176" y="3957638"/>
            <a:ext cx="38099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7" name="Line 353"/>
          <p:cNvSpPr>
            <a:spLocks noChangeShapeType="1"/>
          </p:cNvSpPr>
          <p:nvPr/>
        </p:nvSpPr>
        <p:spPr bwMode="auto">
          <a:xfrm>
            <a:off x="4594176" y="4181475"/>
            <a:ext cx="389063"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8" name="Line 354"/>
          <p:cNvSpPr>
            <a:spLocks noChangeShapeType="1"/>
          </p:cNvSpPr>
          <p:nvPr/>
        </p:nvSpPr>
        <p:spPr bwMode="auto">
          <a:xfrm>
            <a:off x="6874128" y="3490913"/>
            <a:ext cx="39309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79" name="Line 355"/>
          <p:cNvSpPr>
            <a:spLocks noChangeShapeType="1"/>
          </p:cNvSpPr>
          <p:nvPr/>
        </p:nvSpPr>
        <p:spPr bwMode="auto">
          <a:xfrm flipV="1">
            <a:off x="6874128" y="3730625"/>
            <a:ext cx="37696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0" name="Line 356"/>
          <p:cNvSpPr>
            <a:spLocks noChangeShapeType="1"/>
          </p:cNvSpPr>
          <p:nvPr/>
        </p:nvSpPr>
        <p:spPr bwMode="auto">
          <a:xfrm>
            <a:off x="6874127" y="3951288"/>
            <a:ext cx="381001"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1" name="Line 357"/>
          <p:cNvSpPr>
            <a:spLocks noChangeShapeType="1"/>
          </p:cNvSpPr>
          <p:nvPr/>
        </p:nvSpPr>
        <p:spPr bwMode="auto">
          <a:xfrm>
            <a:off x="6874128" y="4175125"/>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2" name="Line 358"/>
          <p:cNvSpPr>
            <a:spLocks noChangeShapeType="1"/>
          </p:cNvSpPr>
          <p:nvPr/>
        </p:nvSpPr>
        <p:spPr bwMode="auto">
          <a:xfrm>
            <a:off x="4574016" y="4578350"/>
            <a:ext cx="393095"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3" name="Line 359"/>
          <p:cNvSpPr>
            <a:spLocks noChangeShapeType="1"/>
          </p:cNvSpPr>
          <p:nvPr/>
        </p:nvSpPr>
        <p:spPr bwMode="auto">
          <a:xfrm flipV="1">
            <a:off x="4574016" y="4818063"/>
            <a:ext cx="376968"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4" name="Line 360"/>
          <p:cNvSpPr>
            <a:spLocks noChangeShapeType="1"/>
          </p:cNvSpPr>
          <p:nvPr/>
        </p:nvSpPr>
        <p:spPr bwMode="auto">
          <a:xfrm>
            <a:off x="4574017" y="5038725"/>
            <a:ext cx="38099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5" name="Line 361"/>
          <p:cNvSpPr>
            <a:spLocks noChangeShapeType="1"/>
          </p:cNvSpPr>
          <p:nvPr/>
        </p:nvSpPr>
        <p:spPr bwMode="auto">
          <a:xfrm>
            <a:off x="4574017" y="5262563"/>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6" name="Line 362"/>
          <p:cNvSpPr>
            <a:spLocks noChangeShapeType="1"/>
          </p:cNvSpPr>
          <p:nvPr/>
        </p:nvSpPr>
        <p:spPr bwMode="auto">
          <a:xfrm>
            <a:off x="6858001" y="4572000"/>
            <a:ext cx="39309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7" name="Line 363"/>
          <p:cNvSpPr>
            <a:spLocks noChangeShapeType="1"/>
          </p:cNvSpPr>
          <p:nvPr/>
        </p:nvSpPr>
        <p:spPr bwMode="auto">
          <a:xfrm flipV="1">
            <a:off x="6858000" y="4811713"/>
            <a:ext cx="372937"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8" name="Line 364"/>
          <p:cNvSpPr>
            <a:spLocks noChangeShapeType="1"/>
          </p:cNvSpPr>
          <p:nvPr/>
        </p:nvSpPr>
        <p:spPr bwMode="auto">
          <a:xfrm>
            <a:off x="6855986" y="5032375"/>
            <a:ext cx="38099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89" name="Line 365"/>
          <p:cNvSpPr>
            <a:spLocks noChangeShapeType="1"/>
          </p:cNvSpPr>
          <p:nvPr/>
        </p:nvSpPr>
        <p:spPr bwMode="auto">
          <a:xfrm>
            <a:off x="6855986" y="5256213"/>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90" name="Line 366"/>
          <p:cNvSpPr>
            <a:spLocks noChangeShapeType="1"/>
          </p:cNvSpPr>
          <p:nvPr/>
        </p:nvSpPr>
        <p:spPr bwMode="auto">
          <a:xfrm>
            <a:off x="4574016" y="5618163"/>
            <a:ext cx="393095"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91" name="Line 367"/>
          <p:cNvSpPr>
            <a:spLocks noChangeShapeType="1"/>
          </p:cNvSpPr>
          <p:nvPr/>
        </p:nvSpPr>
        <p:spPr bwMode="auto">
          <a:xfrm flipV="1">
            <a:off x="4574016" y="5857875"/>
            <a:ext cx="376968"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92" name="Line 368"/>
          <p:cNvSpPr>
            <a:spLocks noChangeShapeType="1"/>
          </p:cNvSpPr>
          <p:nvPr/>
        </p:nvSpPr>
        <p:spPr bwMode="auto">
          <a:xfrm>
            <a:off x="4574017" y="6078538"/>
            <a:ext cx="38099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93" name="Line 369"/>
          <p:cNvSpPr>
            <a:spLocks noChangeShapeType="1"/>
          </p:cNvSpPr>
          <p:nvPr/>
        </p:nvSpPr>
        <p:spPr bwMode="auto">
          <a:xfrm>
            <a:off x="4574017" y="6302375"/>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94" name="Line 370"/>
          <p:cNvSpPr>
            <a:spLocks noChangeShapeType="1"/>
          </p:cNvSpPr>
          <p:nvPr/>
        </p:nvSpPr>
        <p:spPr bwMode="auto">
          <a:xfrm>
            <a:off x="6858001" y="5611813"/>
            <a:ext cx="39309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95" name="Line 371"/>
          <p:cNvSpPr>
            <a:spLocks noChangeShapeType="1"/>
          </p:cNvSpPr>
          <p:nvPr/>
        </p:nvSpPr>
        <p:spPr bwMode="auto">
          <a:xfrm flipV="1">
            <a:off x="6858000" y="5851525"/>
            <a:ext cx="372937"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96" name="Line 372"/>
          <p:cNvSpPr>
            <a:spLocks noChangeShapeType="1"/>
          </p:cNvSpPr>
          <p:nvPr/>
        </p:nvSpPr>
        <p:spPr bwMode="auto">
          <a:xfrm>
            <a:off x="6855986" y="6072188"/>
            <a:ext cx="38099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397" name="Line 373"/>
          <p:cNvSpPr>
            <a:spLocks noChangeShapeType="1"/>
          </p:cNvSpPr>
          <p:nvPr/>
        </p:nvSpPr>
        <p:spPr bwMode="auto">
          <a:xfrm>
            <a:off x="6855986" y="6296025"/>
            <a:ext cx="391079"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Tree>
    <p:extLst>
      <p:ext uri="{BB962C8B-B14F-4D97-AF65-F5344CB8AC3E}">
        <p14:creationId xmlns:p14="http://schemas.microsoft.com/office/powerpoint/2010/main" val="3260929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7555520-14C8-4C06-80D9-358F58063B29}"/>
              </a:ext>
            </a:extLst>
          </p:cNvPr>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a:extLst>
              <a:ext uri="{FF2B5EF4-FFF2-40B4-BE49-F238E27FC236}">
                <a16:creationId xmlns:a16="http://schemas.microsoft.com/office/drawing/2014/main" id="{DE356FF0-B77D-463F-8A1A-1C41A11EE529}"/>
              </a:ext>
            </a:extLst>
          </p:cNvPr>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a:extLst>
              <a:ext uri="{FF2B5EF4-FFF2-40B4-BE49-F238E27FC236}">
                <a16:creationId xmlns:a16="http://schemas.microsoft.com/office/drawing/2014/main" id="{F7B4A3F9-808D-4852-A48E-098996DCAED5}"/>
              </a:ext>
            </a:extLst>
          </p:cNvPr>
          <p:cNvSpPr>
            <a:spLocks noGrp="1"/>
          </p:cNvSpPr>
          <p:nvPr>
            <p:ph type="title"/>
          </p:nvPr>
        </p:nvSpPr>
        <p:spPr bwMode="auto">
          <a:xfrm>
            <a:off x="1219200" y="274638"/>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a:extLst>
              <a:ext uri="{FF2B5EF4-FFF2-40B4-BE49-F238E27FC236}">
                <a16:creationId xmlns:a16="http://schemas.microsoft.com/office/drawing/2014/main" id="{1B1C4593-936D-40AF-BA54-46BFC93CCD37}"/>
              </a:ext>
            </a:extLst>
          </p:cNvPr>
          <p:cNvSpPr>
            <a:spLocks noGrp="1"/>
          </p:cNvSpPr>
          <p:nvPr>
            <p:ph type="body" idx="1"/>
          </p:nvPr>
        </p:nvSpPr>
        <p:spPr bwMode="auto">
          <a:xfrm>
            <a:off x="1219200" y="1447800"/>
            <a:ext cx="10363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55A0DD36-D708-407B-A71A-E7C5C234DDB8}"/>
              </a:ext>
            </a:extLst>
          </p:cNvPr>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latin typeface="Times New Roman" charset="0"/>
              </a:defRPr>
            </a:lvl1pPr>
          </a:lstStyle>
          <a:p>
            <a:pPr>
              <a:defRPr/>
            </a:pPr>
            <a:endParaRPr lang="en-US"/>
          </a:p>
        </p:txBody>
      </p:sp>
      <p:sp>
        <p:nvSpPr>
          <p:cNvPr id="3" name="Footer Placeholder 2">
            <a:extLst>
              <a:ext uri="{FF2B5EF4-FFF2-40B4-BE49-F238E27FC236}">
                <a16:creationId xmlns:a16="http://schemas.microsoft.com/office/drawing/2014/main" id="{9FA88DCC-7B41-40DD-9311-997C811562CC}"/>
              </a:ext>
            </a:extLst>
          </p:cNvPr>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latin typeface="Times New Roman" charset="0"/>
              </a:defRPr>
            </a:lvl1pPr>
          </a:lstStyle>
          <a:p>
            <a:pPr>
              <a:defRPr/>
            </a:pPr>
            <a:endParaRPr lang="en-US"/>
          </a:p>
        </p:txBody>
      </p:sp>
      <p:sp>
        <p:nvSpPr>
          <p:cNvPr id="23" name="Slide Number Placeholder 22">
            <a:extLst>
              <a:ext uri="{FF2B5EF4-FFF2-40B4-BE49-F238E27FC236}">
                <a16:creationId xmlns:a16="http://schemas.microsoft.com/office/drawing/2014/main" id="{B3A9A007-1A23-4DD7-8779-65ABBFCCA771}"/>
              </a:ext>
            </a:extLst>
          </p:cNvPr>
          <p:cNvSpPr>
            <a:spLocks noGrp="1"/>
          </p:cNvSpPr>
          <p:nvPr>
            <p:ph type="sldNum" sz="quarter" idx="4"/>
          </p:nvPr>
        </p:nvSpPr>
        <p:spPr>
          <a:xfrm>
            <a:off x="194733" y="6210300"/>
            <a:ext cx="6096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anose="020B0503020102020204" pitchFamily="34" charset="0"/>
              </a:defRPr>
            </a:lvl1pPr>
          </a:lstStyle>
          <a:p>
            <a:fld id="{368810EC-5208-4582-8184-C8A97A556D89}" type="slidenum">
              <a:rPr lang="en-US" altLang="en-US"/>
              <a:pPr/>
              <a:t>‹#›</a:t>
            </a:fld>
            <a:endParaRPr lang="en-US" altLang="en-US"/>
          </a:p>
        </p:txBody>
      </p:sp>
    </p:spTree>
    <p:extLst>
      <p:ext uri="{BB962C8B-B14F-4D97-AF65-F5344CB8AC3E}">
        <p14:creationId xmlns:p14="http://schemas.microsoft.com/office/powerpoint/2010/main" val="14090017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9.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8.jpe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 Id="rId5" Type="http://schemas.openxmlformats.org/officeDocument/2006/relationships/image" Target="../media/image8.jpe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alphaModFix amt="71000"/>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1DFFDAF-2C46-4747-88DD-B69AB1742CE6}"/>
              </a:ext>
            </a:extLst>
          </p:cNvPr>
          <p:cNvSpPr txBox="1"/>
          <p:nvPr/>
        </p:nvSpPr>
        <p:spPr>
          <a:xfrm>
            <a:off x="1483903" y="1018310"/>
            <a:ext cx="6295880" cy="1754326"/>
          </a:xfrm>
          <a:prstGeom prst="rect">
            <a:avLst/>
          </a:prstGeom>
          <a:noFill/>
        </p:spPr>
        <p:txBody>
          <a:bodyPr wrap="square" rtlCol="0">
            <a:spAutoFit/>
          </a:bodyPr>
          <a:lstStyle/>
          <a:p>
            <a:pPr eaLnBrk="0" fontAlgn="base" hangingPunct="0">
              <a:spcBef>
                <a:spcPct val="0"/>
              </a:spcBef>
              <a:spcAft>
                <a:spcPct val="0"/>
              </a:spcAft>
            </a:pPr>
            <a:r>
              <a:rPr lang="en-US" sz="3600" b="1" dirty="0">
                <a:solidFill>
                  <a:prstClr val="black"/>
                </a:solidFill>
                <a:latin typeface="Times New Roman" panose="02020603050405020304" pitchFamily="18" charset="0"/>
              </a:rPr>
              <a:t>Alternate – Umpire Mechanics</a:t>
            </a:r>
          </a:p>
          <a:p>
            <a:pPr eaLnBrk="0" fontAlgn="base" hangingPunct="0">
              <a:spcBef>
                <a:spcPct val="0"/>
              </a:spcBef>
              <a:spcAft>
                <a:spcPct val="0"/>
              </a:spcAft>
            </a:pPr>
            <a:endParaRPr lang="en-US" sz="3600" b="1" dirty="0">
              <a:solidFill>
                <a:prstClr val="black"/>
              </a:solidFill>
              <a:latin typeface="Times New Roman" panose="02020603050405020304" pitchFamily="18" charset="0"/>
            </a:endParaRPr>
          </a:p>
          <a:p>
            <a:pPr eaLnBrk="0" fontAlgn="base" hangingPunct="0">
              <a:spcBef>
                <a:spcPct val="0"/>
              </a:spcBef>
              <a:spcAft>
                <a:spcPct val="0"/>
              </a:spcAft>
            </a:pPr>
            <a:r>
              <a:rPr lang="en-US" sz="3600" b="1" dirty="0">
                <a:solidFill>
                  <a:prstClr val="black"/>
                </a:solidFill>
                <a:latin typeface="Times New Roman" panose="02020603050405020304" pitchFamily="18" charset="0"/>
              </a:rPr>
              <a:t>5-Man Crew</a:t>
            </a:r>
          </a:p>
        </p:txBody>
      </p:sp>
      <p:sp>
        <p:nvSpPr>
          <p:cNvPr id="10" name="Date Placeholder 9">
            <a:extLst>
              <a:ext uri="{FF2B5EF4-FFF2-40B4-BE49-F238E27FC236}">
                <a16:creationId xmlns:a16="http://schemas.microsoft.com/office/drawing/2014/main" id="{680CC9D7-DE15-46E2-AEE7-9D9C2A534BDD}"/>
              </a:ext>
            </a:extLst>
          </p:cNvPr>
          <p:cNvSpPr>
            <a:spLocks noGrp="1"/>
          </p:cNvSpPr>
          <p:nvPr>
            <p:ph type="dt" sz="half" idx="10"/>
          </p:nvPr>
        </p:nvSpPr>
        <p:spPr>
          <a:xfrm>
            <a:off x="1493982" y="2907375"/>
            <a:ext cx="3302000" cy="476250"/>
          </a:xfrm>
        </p:spPr>
        <p:txBody>
          <a:bodyPr/>
          <a:lstStyle/>
          <a:p>
            <a:pPr algn="l" fontAlgn="base">
              <a:spcBef>
                <a:spcPct val="0"/>
              </a:spcBef>
              <a:spcAft>
                <a:spcPct val="0"/>
              </a:spcAft>
              <a:defRPr/>
            </a:pPr>
            <a:r>
              <a:rPr lang="en-US" b="1" dirty="0">
                <a:solidFill>
                  <a:srgbClr val="696464"/>
                </a:solidFill>
                <a:latin typeface="Arial Black" panose="020B0A04020102020204" pitchFamily="34" charset="0"/>
              </a:rPr>
              <a:t>August 20, 2020</a:t>
            </a:r>
          </a:p>
        </p:txBody>
      </p:sp>
      <p:sp>
        <p:nvSpPr>
          <p:cNvPr id="11" name="TextBox 10">
            <a:extLst>
              <a:ext uri="{FF2B5EF4-FFF2-40B4-BE49-F238E27FC236}">
                <a16:creationId xmlns:a16="http://schemas.microsoft.com/office/drawing/2014/main" id="{0201A960-7E5E-42FD-A55F-88F0FBC55FF7}"/>
              </a:ext>
            </a:extLst>
          </p:cNvPr>
          <p:cNvSpPr txBox="1"/>
          <p:nvPr/>
        </p:nvSpPr>
        <p:spPr>
          <a:xfrm>
            <a:off x="6615546" y="5847475"/>
            <a:ext cx="5073697" cy="830997"/>
          </a:xfrm>
          <a:prstGeom prst="rect">
            <a:avLst/>
          </a:prstGeom>
          <a:noFill/>
        </p:spPr>
        <p:txBody>
          <a:bodyPr wrap="none" rtlCol="0">
            <a:spAutoFit/>
          </a:bodyPr>
          <a:lstStyle/>
          <a:p>
            <a:pPr eaLnBrk="0" fontAlgn="base" hangingPunct="0">
              <a:spcBef>
                <a:spcPct val="0"/>
              </a:spcBef>
              <a:spcAft>
                <a:spcPct val="0"/>
              </a:spcAft>
            </a:pPr>
            <a:r>
              <a:rPr lang="en-US" sz="2400" dirty="0">
                <a:solidFill>
                  <a:prstClr val="black"/>
                </a:solidFill>
                <a:latin typeface="Times New Roman" panose="02020603050405020304" pitchFamily="18" charset="0"/>
              </a:rPr>
              <a:t>Presented by:</a:t>
            </a:r>
          </a:p>
          <a:p>
            <a:pPr eaLnBrk="0" fontAlgn="base" hangingPunct="0">
              <a:spcBef>
                <a:spcPct val="0"/>
              </a:spcBef>
              <a:spcAft>
                <a:spcPct val="0"/>
              </a:spcAft>
            </a:pPr>
            <a:r>
              <a:rPr lang="en-US" sz="2400" dirty="0">
                <a:solidFill>
                  <a:prstClr val="black"/>
                </a:solidFill>
                <a:latin typeface="Times New Roman" panose="02020603050405020304" pitchFamily="18" charset="0"/>
              </a:rPr>
              <a:t>Sunshine Football Officials Association</a:t>
            </a:r>
          </a:p>
        </p:txBody>
      </p:sp>
      <p:pic>
        <p:nvPicPr>
          <p:cNvPr id="12" name="Picture 11">
            <a:extLst>
              <a:ext uri="{FF2B5EF4-FFF2-40B4-BE49-F238E27FC236}">
                <a16:creationId xmlns:a16="http://schemas.microsoft.com/office/drawing/2014/main" id="{5105450B-C63E-8146-A67E-C34F485BCE3B}"/>
              </a:ext>
            </a:extLst>
          </p:cNvPr>
          <p:cNvPicPr>
            <a:picLocks noChangeAspect="1"/>
          </p:cNvPicPr>
          <p:nvPr/>
        </p:nvPicPr>
        <p:blipFill>
          <a:blip r:embed="rId3"/>
          <a:stretch>
            <a:fillRect/>
          </a:stretch>
        </p:blipFill>
        <p:spPr>
          <a:xfrm>
            <a:off x="334817" y="4224945"/>
            <a:ext cx="3246581" cy="2349499"/>
          </a:xfrm>
          <a:prstGeom prst="rect">
            <a:avLst/>
          </a:prstGeom>
        </p:spPr>
      </p:pic>
      <p:pic>
        <p:nvPicPr>
          <p:cNvPr id="23" name="Picture 22">
            <a:extLst>
              <a:ext uri="{FF2B5EF4-FFF2-40B4-BE49-F238E27FC236}">
                <a16:creationId xmlns:a16="http://schemas.microsoft.com/office/drawing/2014/main" id="{8AD4D4AE-46CB-9F44-9442-FC58B92F58DB}"/>
              </a:ext>
            </a:extLst>
          </p:cNvPr>
          <p:cNvPicPr>
            <a:picLocks noChangeAspect="1"/>
          </p:cNvPicPr>
          <p:nvPr/>
        </p:nvPicPr>
        <p:blipFill>
          <a:blip r:embed="rId4"/>
          <a:stretch>
            <a:fillRect/>
          </a:stretch>
        </p:blipFill>
        <p:spPr>
          <a:xfrm>
            <a:off x="9327043" y="4954873"/>
            <a:ext cx="2362200" cy="1308100"/>
          </a:xfrm>
          <a:prstGeom prst="rect">
            <a:avLst/>
          </a:prstGeom>
        </p:spPr>
      </p:pic>
    </p:spTree>
    <p:extLst>
      <p:ext uri="{BB962C8B-B14F-4D97-AF65-F5344CB8AC3E}">
        <p14:creationId xmlns:p14="http://schemas.microsoft.com/office/powerpoint/2010/main" val="1763503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2069D-46D0-634A-B03F-E5597BBCC386}"/>
              </a:ext>
            </a:extLst>
          </p:cNvPr>
          <p:cNvSpPr>
            <a:spLocks noGrp="1"/>
          </p:cNvSpPr>
          <p:nvPr>
            <p:ph type="title"/>
          </p:nvPr>
        </p:nvSpPr>
        <p:spPr/>
        <p:txBody>
          <a:bodyPr/>
          <a:lstStyle/>
          <a:p>
            <a:r>
              <a:rPr lang="en-US" dirty="0"/>
              <a:t>All Running Plays - Continued</a:t>
            </a:r>
          </a:p>
        </p:txBody>
      </p:sp>
      <p:sp>
        <p:nvSpPr>
          <p:cNvPr id="3" name="Content Placeholder 2">
            <a:extLst>
              <a:ext uri="{FF2B5EF4-FFF2-40B4-BE49-F238E27FC236}">
                <a16:creationId xmlns:a16="http://schemas.microsoft.com/office/drawing/2014/main" id="{F1AEDBA4-C4F4-AF4D-84BB-3AE3BBCE108B}"/>
              </a:ext>
            </a:extLst>
          </p:cNvPr>
          <p:cNvSpPr>
            <a:spLocks noGrp="1"/>
          </p:cNvSpPr>
          <p:nvPr>
            <p:ph idx="1"/>
          </p:nvPr>
        </p:nvSpPr>
        <p:spPr/>
        <p:txBody>
          <a:bodyPr/>
          <a:lstStyle/>
          <a:p>
            <a:pPr lvl="0"/>
            <a:r>
              <a:rPr lang="en-US" dirty="0"/>
              <a:t>Run to Left Side</a:t>
            </a:r>
            <a:endParaRPr lang="en-US" sz="2400" dirty="0"/>
          </a:p>
          <a:p>
            <a:pPr lvl="1"/>
            <a:r>
              <a:rPr lang="en-US" dirty="0"/>
              <a:t>R will focus on Center and Right Guard and work to clean up blocks in the middle including blocks at second level</a:t>
            </a:r>
            <a:endParaRPr lang="en-US" sz="2000" dirty="0"/>
          </a:p>
          <a:p>
            <a:pPr lvl="1"/>
            <a:r>
              <a:rPr lang="en-US" dirty="0"/>
              <a:t>U will focus on Center and Left Guard and work outward to blocks by Left Tackle and TE (if there is one)</a:t>
            </a:r>
            <a:endParaRPr lang="en-US" sz="2000" dirty="0"/>
          </a:p>
          <a:p>
            <a:pPr lvl="1"/>
            <a:r>
              <a:rPr lang="en-US" dirty="0"/>
              <a:t>LJ will focus on Right Tackle and TE (if there is one) and work to clean up backside blocks at LOS and backside blocks at second level</a:t>
            </a:r>
          </a:p>
          <a:p>
            <a:pPr lvl="1"/>
            <a:r>
              <a:rPr lang="en-US" dirty="0"/>
              <a:t>HL will focus on Left Tackle and TE (if there is one).  Continue to focus on blocks on the edge as run comes towards you.</a:t>
            </a:r>
          </a:p>
          <a:p>
            <a:pPr lvl="1"/>
            <a:r>
              <a:rPr lang="en-US" dirty="0"/>
              <a:t>BJ will focus initially inside on blocks at second level and then work outwards at blocks on the edge</a:t>
            </a:r>
          </a:p>
          <a:p>
            <a:pPr marL="457200" lvl="1" indent="0">
              <a:buNone/>
            </a:pPr>
            <a:endParaRPr lang="en-US" sz="2000" dirty="0"/>
          </a:p>
          <a:p>
            <a:pPr marL="0" indent="0">
              <a:buNone/>
            </a:pPr>
            <a:endParaRPr lang="en-US" dirty="0"/>
          </a:p>
        </p:txBody>
      </p:sp>
    </p:spTree>
    <p:extLst>
      <p:ext uri="{BB962C8B-B14F-4D97-AF65-F5344CB8AC3E}">
        <p14:creationId xmlns:p14="http://schemas.microsoft.com/office/powerpoint/2010/main" val="3122835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Oval 2"/>
          <p:cNvSpPr>
            <a:spLocks noChangeArrowheads="1"/>
          </p:cNvSpPr>
          <p:nvPr/>
        </p:nvSpPr>
        <p:spPr bwMode="auto">
          <a:xfrm>
            <a:off x="4867275" y="1690688"/>
            <a:ext cx="363538"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78</a:t>
            </a:r>
          </a:p>
        </p:txBody>
      </p:sp>
      <p:sp>
        <p:nvSpPr>
          <p:cNvPr id="80899" name="Oval 3"/>
          <p:cNvSpPr>
            <a:spLocks noChangeArrowheads="1"/>
          </p:cNvSpPr>
          <p:nvPr/>
        </p:nvSpPr>
        <p:spPr bwMode="auto">
          <a:xfrm>
            <a:off x="5251451" y="1689100"/>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67</a:t>
            </a:r>
          </a:p>
        </p:txBody>
      </p:sp>
      <p:sp>
        <p:nvSpPr>
          <p:cNvPr id="80900" name="Oval 4"/>
          <p:cNvSpPr>
            <a:spLocks noChangeArrowheads="1"/>
          </p:cNvSpPr>
          <p:nvPr/>
        </p:nvSpPr>
        <p:spPr bwMode="auto">
          <a:xfrm>
            <a:off x="6042026" y="1689100"/>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dirty="0">
                <a:ln>
                  <a:noFill/>
                </a:ln>
                <a:solidFill>
                  <a:srgbClr val="FFFFFF"/>
                </a:solidFill>
                <a:effectLst/>
                <a:uLnTx/>
                <a:uFillTx/>
                <a:latin typeface="Times New Roman" pitchFamily="18" charset="0"/>
                <a:ea typeface="+mn-ea"/>
                <a:cs typeface="+mn-cs"/>
              </a:rPr>
              <a:t>68</a:t>
            </a:r>
          </a:p>
        </p:txBody>
      </p:sp>
      <p:sp>
        <p:nvSpPr>
          <p:cNvPr id="80901" name="Rectangle 5"/>
          <p:cNvSpPr>
            <a:spLocks noChangeArrowheads="1"/>
          </p:cNvSpPr>
          <p:nvPr/>
        </p:nvSpPr>
        <p:spPr bwMode="auto">
          <a:xfrm>
            <a:off x="5630864" y="1663700"/>
            <a:ext cx="388937"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dirty="0">
                <a:ln>
                  <a:noFill/>
                </a:ln>
                <a:solidFill>
                  <a:srgbClr val="FFFFFF"/>
                </a:solidFill>
                <a:effectLst/>
                <a:uLnTx/>
                <a:uFillTx/>
                <a:latin typeface="Times New Roman" pitchFamily="18" charset="0"/>
                <a:ea typeface="+mn-ea"/>
                <a:cs typeface="+mn-cs"/>
              </a:rPr>
              <a:t>65</a:t>
            </a:r>
          </a:p>
        </p:txBody>
      </p:sp>
      <p:sp>
        <p:nvSpPr>
          <p:cNvPr id="80902" name="Oval 6"/>
          <p:cNvSpPr>
            <a:spLocks noChangeArrowheads="1"/>
          </p:cNvSpPr>
          <p:nvPr/>
        </p:nvSpPr>
        <p:spPr bwMode="auto">
          <a:xfrm>
            <a:off x="6408739" y="1689100"/>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63</a:t>
            </a:r>
          </a:p>
        </p:txBody>
      </p:sp>
      <p:sp>
        <p:nvSpPr>
          <p:cNvPr id="80903" name="Oval 7"/>
          <p:cNvSpPr>
            <a:spLocks noChangeArrowheads="1"/>
          </p:cNvSpPr>
          <p:nvPr/>
        </p:nvSpPr>
        <p:spPr bwMode="auto">
          <a:xfrm>
            <a:off x="8529639" y="1674813"/>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89</a:t>
            </a:r>
          </a:p>
        </p:txBody>
      </p:sp>
      <p:sp>
        <p:nvSpPr>
          <p:cNvPr id="80904" name="Oval 8"/>
          <p:cNvSpPr>
            <a:spLocks noChangeArrowheads="1"/>
          </p:cNvSpPr>
          <p:nvPr/>
        </p:nvSpPr>
        <p:spPr bwMode="auto">
          <a:xfrm>
            <a:off x="4483101" y="1697038"/>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83</a:t>
            </a:r>
          </a:p>
        </p:txBody>
      </p:sp>
      <p:sp>
        <p:nvSpPr>
          <p:cNvPr id="80905" name="Oval 9"/>
          <p:cNvSpPr>
            <a:spLocks noChangeArrowheads="1"/>
          </p:cNvSpPr>
          <p:nvPr/>
        </p:nvSpPr>
        <p:spPr bwMode="auto">
          <a:xfrm>
            <a:off x="2997201" y="1503363"/>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dirty="0">
                <a:ln>
                  <a:noFill/>
                </a:ln>
                <a:solidFill>
                  <a:srgbClr val="FFFFFF"/>
                </a:solidFill>
                <a:effectLst/>
                <a:uLnTx/>
                <a:uFillTx/>
                <a:latin typeface="Times New Roman" pitchFamily="18" charset="0"/>
                <a:ea typeface="+mn-ea"/>
                <a:cs typeface="+mn-cs"/>
              </a:rPr>
              <a:t>82</a:t>
            </a:r>
          </a:p>
        </p:txBody>
      </p:sp>
      <p:sp>
        <p:nvSpPr>
          <p:cNvPr id="80906" name="Oval 10"/>
          <p:cNvSpPr>
            <a:spLocks noChangeArrowheads="1"/>
          </p:cNvSpPr>
          <p:nvPr/>
        </p:nvSpPr>
        <p:spPr bwMode="auto">
          <a:xfrm>
            <a:off x="5653088" y="1250950"/>
            <a:ext cx="366712"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dirty="0">
                <a:ln>
                  <a:noFill/>
                </a:ln>
                <a:solidFill>
                  <a:srgbClr val="FFFFFF"/>
                </a:solidFill>
                <a:effectLst/>
                <a:uLnTx/>
                <a:uFillTx/>
                <a:latin typeface="Times New Roman" pitchFamily="18" charset="0"/>
                <a:ea typeface="+mn-ea"/>
                <a:cs typeface="+mn-cs"/>
              </a:rPr>
              <a:t>12</a:t>
            </a:r>
          </a:p>
        </p:txBody>
      </p:sp>
      <p:sp>
        <p:nvSpPr>
          <p:cNvPr id="80907" name="Oval 11"/>
          <p:cNvSpPr>
            <a:spLocks noChangeArrowheads="1"/>
          </p:cNvSpPr>
          <p:nvPr/>
        </p:nvSpPr>
        <p:spPr bwMode="auto">
          <a:xfrm>
            <a:off x="6246814" y="804863"/>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48</a:t>
            </a:r>
          </a:p>
        </p:txBody>
      </p:sp>
      <p:sp>
        <p:nvSpPr>
          <p:cNvPr id="80909" name="Oval 13"/>
          <p:cNvSpPr>
            <a:spLocks noChangeArrowheads="1"/>
          </p:cNvSpPr>
          <p:nvPr/>
        </p:nvSpPr>
        <p:spPr bwMode="auto">
          <a:xfrm>
            <a:off x="4986338" y="798513"/>
            <a:ext cx="366712"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22</a:t>
            </a:r>
          </a:p>
        </p:txBody>
      </p:sp>
      <p:sp>
        <p:nvSpPr>
          <p:cNvPr id="80914" name="Oval 18"/>
          <p:cNvSpPr>
            <a:spLocks noChangeArrowheads="1"/>
          </p:cNvSpPr>
          <p:nvPr/>
        </p:nvSpPr>
        <p:spPr bwMode="auto">
          <a:xfrm>
            <a:off x="5320506" y="5844182"/>
            <a:ext cx="515938"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Times New Roman" pitchFamily="18" charset="0"/>
                <a:ea typeface="+mn-ea"/>
                <a:cs typeface="+mn-cs"/>
              </a:rPr>
              <a:t>BJ</a:t>
            </a:r>
          </a:p>
        </p:txBody>
      </p:sp>
      <p:pic>
        <p:nvPicPr>
          <p:cNvPr id="80917" name="Picture 21" descr="football5"/>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919766">
            <a:off x="5631657" y="2075657"/>
            <a:ext cx="369888" cy="200025"/>
          </a:xfrm>
          <a:prstGeom prst="rect">
            <a:avLst/>
          </a:prstGeom>
          <a:noFill/>
          <a:extLst>
            <a:ext uri="{909E8E84-426E-40DD-AFC4-6F175D3DCCD1}">
              <a14:hiddenFill xmlns:a14="http://schemas.microsoft.com/office/drawing/2010/main">
                <a:solidFill>
                  <a:srgbClr val="FFFFFF"/>
                </a:solidFill>
              </a14:hiddenFill>
            </a:ext>
          </a:extLst>
        </p:spPr>
      </p:pic>
      <p:sp>
        <p:nvSpPr>
          <p:cNvPr id="80918" name="Oval 22"/>
          <p:cNvSpPr>
            <a:spLocks noChangeArrowheads="1"/>
          </p:cNvSpPr>
          <p:nvPr/>
        </p:nvSpPr>
        <p:spPr bwMode="auto">
          <a:xfrm>
            <a:off x="10383838" y="2039938"/>
            <a:ext cx="512762"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Times New Roman" pitchFamily="18" charset="0"/>
                <a:ea typeface="+mn-ea"/>
                <a:cs typeface="+mn-cs"/>
              </a:rPr>
              <a:t>LJ</a:t>
            </a:r>
          </a:p>
        </p:txBody>
      </p:sp>
      <p:sp>
        <p:nvSpPr>
          <p:cNvPr id="80919" name="Oval 23"/>
          <p:cNvSpPr>
            <a:spLocks noChangeArrowheads="1"/>
          </p:cNvSpPr>
          <p:nvPr/>
        </p:nvSpPr>
        <p:spPr bwMode="auto">
          <a:xfrm>
            <a:off x="1295401" y="2101850"/>
            <a:ext cx="512763"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Times New Roman" pitchFamily="18" charset="0"/>
                <a:ea typeface="+mn-ea"/>
                <a:cs typeface="+mn-cs"/>
              </a:rPr>
              <a:t>HL</a:t>
            </a:r>
          </a:p>
        </p:txBody>
      </p:sp>
      <p:sp>
        <p:nvSpPr>
          <p:cNvPr id="18" name="Oval 16"/>
          <p:cNvSpPr>
            <a:spLocks noChangeArrowheads="1"/>
          </p:cNvSpPr>
          <p:nvPr/>
        </p:nvSpPr>
        <p:spPr bwMode="auto">
          <a:xfrm>
            <a:off x="3967164" y="93338"/>
            <a:ext cx="515937"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Times New Roman" pitchFamily="18" charset="0"/>
                <a:ea typeface="+mn-ea"/>
                <a:cs typeface="+mn-cs"/>
              </a:rPr>
              <a:t>R</a:t>
            </a:r>
          </a:p>
        </p:txBody>
      </p:sp>
      <p:sp>
        <p:nvSpPr>
          <p:cNvPr id="20" name="Oval 17"/>
          <p:cNvSpPr>
            <a:spLocks noChangeArrowheads="1"/>
          </p:cNvSpPr>
          <p:nvPr/>
        </p:nvSpPr>
        <p:spPr bwMode="auto">
          <a:xfrm>
            <a:off x="7062355" y="93338"/>
            <a:ext cx="515937"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Times New Roman" pitchFamily="18" charset="0"/>
                <a:ea typeface="+mn-ea"/>
                <a:cs typeface="+mn-cs"/>
              </a:rPr>
              <a:t>U</a:t>
            </a:r>
          </a:p>
        </p:txBody>
      </p:sp>
      <p:sp>
        <p:nvSpPr>
          <p:cNvPr id="19" name="Line 23">
            <a:extLst>
              <a:ext uri="{FF2B5EF4-FFF2-40B4-BE49-F238E27FC236}">
                <a16:creationId xmlns:a16="http://schemas.microsoft.com/office/drawing/2014/main" id="{19A612CD-6514-4742-A223-93F9BEB5362C}"/>
              </a:ext>
            </a:extLst>
          </p:cNvPr>
          <p:cNvSpPr>
            <a:spLocks noChangeShapeType="1"/>
          </p:cNvSpPr>
          <p:nvPr/>
        </p:nvSpPr>
        <p:spPr bwMode="auto">
          <a:xfrm>
            <a:off x="6616642" y="1118506"/>
            <a:ext cx="3566448" cy="855471"/>
          </a:xfrm>
          <a:prstGeom prst="line">
            <a:avLst/>
          </a:prstGeom>
          <a:noFill/>
          <a:ln w="635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1" name="Line 23">
            <a:extLst>
              <a:ext uri="{FF2B5EF4-FFF2-40B4-BE49-F238E27FC236}">
                <a16:creationId xmlns:a16="http://schemas.microsoft.com/office/drawing/2014/main" id="{DCC9E312-38C2-3540-AA19-B77C6FA90A07}"/>
              </a:ext>
            </a:extLst>
          </p:cNvPr>
          <p:cNvSpPr>
            <a:spLocks noChangeShapeType="1"/>
          </p:cNvSpPr>
          <p:nvPr/>
        </p:nvSpPr>
        <p:spPr bwMode="auto">
          <a:xfrm>
            <a:off x="7611211" y="510415"/>
            <a:ext cx="2987515" cy="740536"/>
          </a:xfrm>
          <a:prstGeom prst="line">
            <a:avLst/>
          </a:prstGeom>
          <a:noFill/>
          <a:ln w="635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440743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DE809-DDA4-C44A-A31B-C50714A2DDD1}"/>
              </a:ext>
            </a:extLst>
          </p:cNvPr>
          <p:cNvSpPr>
            <a:spLocks noGrp="1"/>
          </p:cNvSpPr>
          <p:nvPr>
            <p:ph type="title"/>
          </p:nvPr>
        </p:nvSpPr>
        <p:spPr/>
        <p:txBody>
          <a:bodyPr/>
          <a:lstStyle/>
          <a:p>
            <a:r>
              <a:rPr lang="en-US" dirty="0"/>
              <a:t>Pass Coverage</a:t>
            </a:r>
          </a:p>
        </p:txBody>
      </p:sp>
      <p:sp>
        <p:nvSpPr>
          <p:cNvPr id="3" name="Content Placeholder 2">
            <a:extLst>
              <a:ext uri="{FF2B5EF4-FFF2-40B4-BE49-F238E27FC236}">
                <a16:creationId xmlns:a16="http://schemas.microsoft.com/office/drawing/2014/main" id="{EA6FA27C-4862-464B-8EDF-0B6EC08CBD5B}"/>
              </a:ext>
            </a:extLst>
          </p:cNvPr>
          <p:cNvSpPr>
            <a:spLocks noGrp="1"/>
          </p:cNvSpPr>
          <p:nvPr>
            <p:ph idx="1"/>
          </p:nvPr>
        </p:nvSpPr>
        <p:spPr/>
        <p:txBody>
          <a:bodyPr/>
          <a:lstStyle/>
          <a:p>
            <a:pPr lvl="0"/>
            <a:r>
              <a:rPr lang="en-US" dirty="0"/>
              <a:t>R has Right Guard and Tackle… Takes Center only if/when he overtly blocks toward the R’s Guard &amp; Tackle</a:t>
            </a:r>
          </a:p>
          <a:p>
            <a:pPr lvl="0"/>
            <a:r>
              <a:rPr lang="en-US" dirty="0"/>
              <a:t>U has Center, Left Guard and Tackle… Yields Center when he overtly blocks toward R’s Guard and Tackle</a:t>
            </a:r>
          </a:p>
          <a:p>
            <a:pPr lvl="0"/>
            <a:r>
              <a:rPr lang="en-US" dirty="0"/>
              <a:t>Greater dependency on HL/LJ for Ineligible Player Downfield on passing plays</a:t>
            </a:r>
          </a:p>
          <a:p>
            <a:pPr lvl="0"/>
            <a:r>
              <a:rPr lang="en-US" dirty="0"/>
              <a:t>R would have QB to either side on roll outs. R would have responsibility for Roughing the Passer, Illegal Forward Pass and Intentional Grounding </a:t>
            </a:r>
          </a:p>
          <a:p>
            <a:pPr marL="0" indent="0">
              <a:buNone/>
            </a:pPr>
            <a:endParaRPr lang="en-US" dirty="0"/>
          </a:p>
        </p:txBody>
      </p:sp>
    </p:spTree>
    <p:extLst>
      <p:ext uri="{BB962C8B-B14F-4D97-AF65-F5344CB8AC3E}">
        <p14:creationId xmlns:p14="http://schemas.microsoft.com/office/powerpoint/2010/main" val="2764984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7180B-B271-6A48-A6A5-42E00C87772E}"/>
              </a:ext>
            </a:extLst>
          </p:cNvPr>
          <p:cNvSpPr>
            <a:spLocks noGrp="1"/>
          </p:cNvSpPr>
          <p:nvPr>
            <p:ph type="title"/>
          </p:nvPr>
        </p:nvSpPr>
        <p:spPr/>
        <p:txBody>
          <a:bodyPr/>
          <a:lstStyle/>
          <a:p>
            <a:r>
              <a:rPr lang="en-US" dirty="0"/>
              <a:t>Goal Line (at or inside the 5-yard line)</a:t>
            </a:r>
          </a:p>
        </p:txBody>
      </p:sp>
      <p:sp>
        <p:nvSpPr>
          <p:cNvPr id="3" name="Content Placeholder 2">
            <a:extLst>
              <a:ext uri="{FF2B5EF4-FFF2-40B4-BE49-F238E27FC236}">
                <a16:creationId xmlns:a16="http://schemas.microsoft.com/office/drawing/2014/main" id="{0947C54A-0C69-3744-A170-E0D2F5E23490}"/>
              </a:ext>
            </a:extLst>
          </p:cNvPr>
          <p:cNvSpPr>
            <a:spLocks noGrp="1"/>
          </p:cNvSpPr>
          <p:nvPr>
            <p:ph idx="1"/>
          </p:nvPr>
        </p:nvSpPr>
        <p:spPr/>
        <p:txBody>
          <a:bodyPr/>
          <a:lstStyle/>
          <a:p>
            <a:pPr lvl="0"/>
            <a:r>
              <a:rPr lang="en-US" dirty="0"/>
              <a:t>R is responsible for Illegal Forward Pass</a:t>
            </a:r>
          </a:p>
          <a:p>
            <a:pPr lvl="0"/>
            <a:r>
              <a:rPr lang="en-US" dirty="0"/>
              <a:t>U is responsible for Ineligible Player Downfield</a:t>
            </a:r>
          </a:p>
          <a:p>
            <a:pPr lvl="0"/>
            <a:r>
              <a:rPr lang="en-US" dirty="0"/>
              <a:t>H/L secondary responsibility for Ineligible Player Downfield</a:t>
            </a:r>
          </a:p>
          <a:p>
            <a:pPr lvl="0"/>
            <a:endParaRPr lang="en-US" dirty="0"/>
          </a:p>
          <a:p>
            <a:pPr marL="0" lvl="0" indent="0">
              <a:buNone/>
            </a:pPr>
            <a:r>
              <a:rPr lang="en-US" sz="3600" dirty="0"/>
              <a:t>Reverse Mechanics</a:t>
            </a:r>
          </a:p>
          <a:p>
            <a:r>
              <a:rPr lang="en-US" dirty="0"/>
              <a:t>R always has GL responsibility</a:t>
            </a:r>
          </a:p>
          <a:p>
            <a:r>
              <a:rPr lang="en-US" dirty="0"/>
              <a:t>U will hold back and observe from inside out</a:t>
            </a:r>
          </a:p>
          <a:p>
            <a:pPr marL="0" indent="0">
              <a:buNone/>
            </a:pPr>
            <a:endParaRPr lang="en-US" dirty="0"/>
          </a:p>
        </p:txBody>
      </p:sp>
    </p:spTree>
    <p:extLst>
      <p:ext uri="{BB962C8B-B14F-4D97-AF65-F5344CB8AC3E}">
        <p14:creationId xmlns:p14="http://schemas.microsoft.com/office/powerpoint/2010/main" val="3895794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DB604-4962-4A4B-A57E-26B4BE575085}"/>
              </a:ext>
            </a:extLst>
          </p:cNvPr>
          <p:cNvSpPr>
            <a:spLocks noGrp="1"/>
          </p:cNvSpPr>
          <p:nvPr>
            <p:ph type="title"/>
          </p:nvPr>
        </p:nvSpPr>
        <p:spPr/>
        <p:txBody>
          <a:bodyPr/>
          <a:lstStyle/>
          <a:p>
            <a:r>
              <a:rPr lang="en-US" dirty="0"/>
              <a:t>Punt Formation</a:t>
            </a:r>
          </a:p>
        </p:txBody>
      </p:sp>
      <p:sp>
        <p:nvSpPr>
          <p:cNvPr id="3" name="Content Placeholder 2">
            <a:extLst>
              <a:ext uri="{FF2B5EF4-FFF2-40B4-BE49-F238E27FC236}">
                <a16:creationId xmlns:a16="http://schemas.microsoft.com/office/drawing/2014/main" id="{3716FA15-1CB2-B94C-8A83-5AC475DFC59F}"/>
              </a:ext>
            </a:extLst>
          </p:cNvPr>
          <p:cNvSpPr>
            <a:spLocks noGrp="1"/>
          </p:cNvSpPr>
          <p:nvPr>
            <p:ph idx="1"/>
          </p:nvPr>
        </p:nvSpPr>
        <p:spPr/>
        <p:txBody>
          <a:bodyPr>
            <a:normAutofit fontScale="70000" lnSpcReduction="20000"/>
          </a:bodyPr>
          <a:lstStyle/>
          <a:p>
            <a:pPr lvl="0"/>
            <a:r>
              <a:rPr lang="en-US" dirty="0"/>
              <a:t>R will be on right side of kicker no matter if kicker is right or left footed.</a:t>
            </a:r>
          </a:p>
          <a:p>
            <a:pPr lvl="0"/>
            <a:r>
              <a:rPr lang="en-US" dirty="0"/>
              <a:t>R position outside the tight end and 2 yards behind the kicker</a:t>
            </a:r>
          </a:p>
          <a:p>
            <a:pPr lvl="0"/>
            <a:r>
              <a:rPr lang="en-US" dirty="0"/>
              <a:t>R takes Right Guard and Personal Protector(s) and Kicker</a:t>
            </a:r>
          </a:p>
          <a:p>
            <a:pPr lvl="0"/>
            <a:r>
              <a:rPr lang="en-US" dirty="0"/>
              <a:t>R has responsibility of kicker to either side to rule on roughing </a:t>
            </a:r>
          </a:p>
          <a:p>
            <a:pPr lvl="0"/>
            <a:r>
              <a:rPr lang="en-US" dirty="0"/>
              <a:t>U will be on left side of kicker no matter if kicker is right or left footed.</a:t>
            </a:r>
          </a:p>
          <a:p>
            <a:pPr lvl="0"/>
            <a:r>
              <a:rPr lang="en-US" dirty="0"/>
              <a:t>U position 2-3 yards outside the kicker and 2 yards behind the kicker.</a:t>
            </a:r>
          </a:p>
          <a:p>
            <a:pPr lvl="0"/>
            <a:r>
              <a:rPr lang="en-US" dirty="0"/>
              <a:t>U has Center, Left Guard and Left Tackle.  U can help with Personal Protectors if more than one.</a:t>
            </a:r>
          </a:p>
          <a:p>
            <a:pPr lvl="0"/>
            <a:r>
              <a:rPr lang="en-US" dirty="0"/>
              <a:t>R and U will revert to zone after ball is kicked</a:t>
            </a:r>
          </a:p>
          <a:p>
            <a:pPr lvl="0"/>
            <a:r>
              <a:rPr lang="en-US" dirty="0"/>
              <a:t>HL takes Tackle and Ends on their side</a:t>
            </a:r>
          </a:p>
          <a:p>
            <a:pPr lvl="0"/>
            <a:r>
              <a:rPr lang="en-US" dirty="0"/>
              <a:t>LJ still releases on snap for downfield coverage</a:t>
            </a:r>
          </a:p>
          <a:p>
            <a:pPr lvl="0"/>
            <a:r>
              <a:rPr lang="en-US" dirty="0"/>
              <a:t>R still has goal line responsibility on reverse mechanics</a:t>
            </a:r>
          </a:p>
          <a:p>
            <a:pPr lvl="0"/>
            <a:r>
              <a:rPr lang="en-US" dirty="0"/>
              <a:t>U will maintain zone in middle of the field</a:t>
            </a:r>
          </a:p>
          <a:p>
            <a:endParaRPr lang="en-US" dirty="0"/>
          </a:p>
        </p:txBody>
      </p:sp>
    </p:spTree>
    <p:extLst>
      <p:ext uri="{BB962C8B-B14F-4D97-AF65-F5344CB8AC3E}">
        <p14:creationId xmlns:p14="http://schemas.microsoft.com/office/powerpoint/2010/main" val="2599926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59" name="Line 23"/>
          <p:cNvSpPr>
            <a:spLocks noChangeShapeType="1"/>
          </p:cNvSpPr>
          <p:nvPr/>
        </p:nvSpPr>
        <p:spPr bwMode="auto">
          <a:xfrm flipH="1">
            <a:off x="10266218" y="3284616"/>
            <a:ext cx="27131" cy="1952401"/>
          </a:xfrm>
          <a:prstGeom prst="line">
            <a:avLst/>
          </a:prstGeom>
          <a:noFill/>
          <a:ln w="635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sz="2400" b="1">
              <a:solidFill>
                <a:srgbClr val="000000"/>
              </a:solidFill>
              <a:latin typeface="Times New Roman" pitchFamily="18" charset="0"/>
            </a:endParaRPr>
          </a:p>
        </p:txBody>
      </p:sp>
      <p:sp>
        <p:nvSpPr>
          <p:cNvPr id="65538" name="Oval 2"/>
          <p:cNvSpPr>
            <a:spLocks noChangeArrowheads="1"/>
          </p:cNvSpPr>
          <p:nvPr/>
        </p:nvSpPr>
        <p:spPr bwMode="auto">
          <a:xfrm>
            <a:off x="4867275" y="2433638"/>
            <a:ext cx="363538"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78</a:t>
            </a:r>
          </a:p>
        </p:txBody>
      </p:sp>
      <p:sp>
        <p:nvSpPr>
          <p:cNvPr id="65539" name="Oval 3"/>
          <p:cNvSpPr>
            <a:spLocks noChangeArrowheads="1"/>
          </p:cNvSpPr>
          <p:nvPr/>
        </p:nvSpPr>
        <p:spPr bwMode="auto">
          <a:xfrm>
            <a:off x="5251451" y="2432050"/>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67</a:t>
            </a:r>
          </a:p>
        </p:txBody>
      </p:sp>
      <p:sp>
        <p:nvSpPr>
          <p:cNvPr id="65540" name="Oval 4"/>
          <p:cNvSpPr>
            <a:spLocks noChangeArrowheads="1"/>
          </p:cNvSpPr>
          <p:nvPr/>
        </p:nvSpPr>
        <p:spPr bwMode="auto">
          <a:xfrm>
            <a:off x="6042026" y="2432050"/>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68</a:t>
            </a:r>
          </a:p>
        </p:txBody>
      </p:sp>
      <p:sp>
        <p:nvSpPr>
          <p:cNvPr id="65541" name="Rectangle 5"/>
          <p:cNvSpPr>
            <a:spLocks noChangeArrowheads="1"/>
          </p:cNvSpPr>
          <p:nvPr/>
        </p:nvSpPr>
        <p:spPr bwMode="auto">
          <a:xfrm>
            <a:off x="5630864" y="2406650"/>
            <a:ext cx="388937"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65</a:t>
            </a:r>
          </a:p>
        </p:txBody>
      </p:sp>
      <p:sp>
        <p:nvSpPr>
          <p:cNvPr id="65542" name="Oval 6"/>
          <p:cNvSpPr>
            <a:spLocks noChangeArrowheads="1"/>
          </p:cNvSpPr>
          <p:nvPr/>
        </p:nvSpPr>
        <p:spPr bwMode="auto">
          <a:xfrm>
            <a:off x="6408739" y="2432050"/>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63</a:t>
            </a:r>
          </a:p>
        </p:txBody>
      </p:sp>
      <p:sp>
        <p:nvSpPr>
          <p:cNvPr id="65543" name="Oval 7"/>
          <p:cNvSpPr>
            <a:spLocks noChangeArrowheads="1"/>
          </p:cNvSpPr>
          <p:nvPr/>
        </p:nvSpPr>
        <p:spPr bwMode="auto">
          <a:xfrm>
            <a:off x="9240839" y="2417763"/>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89</a:t>
            </a:r>
          </a:p>
        </p:txBody>
      </p:sp>
      <p:sp>
        <p:nvSpPr>
          <p:cNvPr id="65544" name="Oval 8"/>
          <p:cNvSpPr>
            <a:spLocks noChangeArrowheads="1"/>
          </p:cNvSpPr>
          <p:nvPr/>
        </p:nvSpPr>
        <p:spPr bwMode="auto">
          <a:xfrm>
            <a:off x="2711450" y="2411413"/>
            <a:ext cx="368300"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83</a:t>
            </a:r>
          </a:p>
        </p:txBody>
      </p:sp>
      <p:sp>
        <p:nvSpPr>
          <p:cNvPr id="65545" name="Oval 9"/>
          <p:cNvSpPr>
            <a:spLocks noChangeArrowheads="1"/>
          </p:cNvSpPr>
          <p:nvPr/>
        </p:nvSpPr>
        <p:spPr bwMode="auto">
          <a:xfrm>
            <a:off x="5276570" y="1692416"/>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dirty="0">
                <a:solidFill>
                  <a:srgbClr val="FFFFFF"/>
                </a:solidFill>
                <a:latin typeface="Times New Roman" pitchFamily="18" charset="0"/>
              </a:rPr>
              <a:t>42</a:t>
            </a:r>
          </a:p>
        </p:txBody>
      </p:sp>
      <p:sp>
        <p:nvSpPr>
          <p:cNvPr id="65546" name="Oval 10"/>
          <p:cNvSpPr>
            <a:spLocks noChangeArrowheads="1"/>
          </p:cNvSpPr>
          <p:nvPr/>
        </p:nvSpPr>
        <p:spPr bwMode="auto">
          <a:xfrm>
            <a:off x="5653088" y="625887"/>
            <a:ext cx="366712"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dirty="0">
                <a:solidFill>
                  <a:srgbClr val="FFFFFF"/>
                </a:solidFill>
                <a:latin typeface="Times New Roman" pitchFamily="18" charset="0"/>
              </a:rPr>
              <a:t>3</a:t>
            </a:r>
          </a:p>
        </p:txBody>
      </p:sp>
      <p:sp>
        <p:nvSpPr>
          <p:cNvPr id="65547" name="Oval 11"/>
          <p:cNvSpPr>
            <a:spLocks noChangeArrowheads="1"/>
          </p:cNvSpPr>
          <p:nvPr/>
        </p:nvSpPr>
        <p:spPr bwMode="auto">
          <a:xfrm>
            <a:off x="6724651" y="2189163"/>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48</a:t>
            </a:r>
          </a:p>
        </p:txBody>
      </p:sp>
      <p:sp>
        <p:nvSpPr>
          <p:cNvPr id="65549" name="Oval 13"/>
          <p:cNvSpPr>
            <a:spLocks noChangeArrowheads="1"/>
          </p:cNvSpPr>
          <p:nvPr/>
        </p:nvSpPr>
        <p:spPr bwMode="auto">
          <a:xfrm>
            <a:off x="4538663" y="2168525"/>
            <a:ext cx="366712"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22</a:t>
            </a:r>
          </a:p>
        </p:txBody>
      </p:sp>
      <p:sp>
        <p:nvSpPr>
          <p:cNvPr id="65550" name="Oval 14"/>
          <p:cNvSpPr>
            <a:spLocks noChangeArrowheads="1"/>
          </p:cNvSpPr>
          <p:nvPr/>
        </p:nvSpPr>
        <p:spPr bwMode="auto">
          <a:xfrm>
            <a:off x="10036175" y="2616200"/>
            <a:ext cx="514350"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a:solidFill>
                  <a:srgbClr val="FFFFFF"/>
                </a:solidFill>
                <a:latin typeface="Times New Roman" pitchFamily="18" charset="0"/>
              </a:rPr>
              <a:t>LJ</a:t>
            </a:r>
          </a:p>
        </p:txBody>
      </p:sp>
      <p:sp>
        <p:nvSpPr>
          <p:cNvPr id="65551" name="Oval 15"/>
          <p:cNvSpPr>
            <a:spLocks noChangeArrowheads="1"/>
          </p:cNvSpPr>
          <p:nvPr/>
        </p:nvSpPr>
        <p:spPr bwMode="auto">
          <a:xfrm>
            <a:off x="1512888" y="2605088"/>
            <a:ext cx="514350"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a:solidFill>
                  <a:srgbClr val="FFFFFF"/>
                </a:solidFill>
                <a:latin typeface="Times New Roman" pitchFamily="18" charset="0"/>
              </a:rPr>
              <a:t>HL</a:t>
            </a:r>
          </a:p>
        </p:txBody>
      </p:sp>
      <p:sp>
        <p:nvSpPr>
          <p:cNvPr id="65552" name="Oval 16"/>
          <p:cNvSpPr>
            <a:spLocks noChangeArrowheads="1"/>
          </p:cNvSpPr>
          <p:nvPr/>
        </p:nvSpPr>
        <p:spPr bwMode="auto">
          <a:xfrm>
            <a:off x="2637631" y="109781"/>
            <a:ext cx="515937"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dirty="0">
                <a:solidFill>
                  <a:srgbClr val="FFFFFF"/>
                </a:solidFill>
                <a:latin typeface="Times New Roman" pitchFamily="18" charset="0"/>
              </a:rPr>
              <a:t>R</a:t>
            </a:r>
          </a:p>
        </p:txBody>
      </p:sp>
      <p:sp>
        <p:nvSpPr>
          <p:cNvPr id="65553" name="Oval 17"/>
          <p:cNvSpPr>
            <a:spLocks noChangeArrowheads="1"/>
          </p:cNvSpPr>
          <p:nvPr/>
        </p:nvSpPr>
        <p:spPr bwMode="auto">
          <a:xfrm>
            <a:off x="6412247" y="246500"/>
            <a:ext cx="515937"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dirty="0">
                <a:solidFill>
                  <a:srgbClr val="FFFFFF"/>
                </a:solidFill>
                <a:latin typeface="Times New Roman" pitchFamily="18" charset="0"/>
              </a:rPr>
              <a:t>U</a:t>
            </a:r>
          </a:p>
        </p:txBody>
      </p:sp>
      <p:sp>
        <p:nvSpPr>
          <p:cNvPr id="65554" name="Oval 18"/>
          <p:cNvSpPr>
            <a:spLocks noChangeArrowheads="1"/>
          </p:cNvSpPr>
          <p:nvPr/>
        </p:nvSpPr>
        <p:spPr bwMode="auto">
          <a:xfrm>
            <a:off x="2709863" y="5969000"/>
            <a:ext cx="512762"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a:solidFill>
                  <a:srgbClr val="FFFFFF"/>
                </a:solidFill>
                <a:latin typeface="Times New Roman" pitchFamily="18" charset="0"/>
              </a:rPr>
              <a:t>BJ</a:t>
            </a:r>
          </a:p>
        </p:txBody>
      </p:sp>
      <p:sp>
        <p:nvSpPr>
          <p:cNvPr id="65557" name="Line 21"/>
          <p:cNvSpPr>
            <a:spLocks noChangeShapeType="1"/>
          </p:cNvSpPr>
          <p:nvPr/>
        </p:nvSpPr>
        <p:spPr bwMode="auto">
          <a:xfrm flipV="1">
            <a:off x="3321050" y="6053138"/>
            <a:ext cx="3246438" cy="112712"/>
          </a:xfrm>
          <a:prstGeom prst="line">
            <a:avLst/>
          </a:prstGeom>
          <a:noFill/>
          <a:ln w="63500">
            <a:solidFill>
              <a:schemeClr val="bg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sz="2400" b="1">
              <a:solidFill>
                <a:srgbClr val="000000"/>
              </a:solidFill>
              <a:latin typeface="Times New Roman" pitchFamily="18" charset="0"/>
            </a:endParaRPr>
          </a:p>
        </p:txBody>
      </p:sp>
      <p:pic>
        <p:nvPicPr>
          <p:cNvPr id="65560" name="Picture 24" descr="football5"/>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919766">
            <a:off x="5660232" y="2809082"/>
            <a:ext cx="369888" cy="200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00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31158-BED4-D74E-AAC7-9C71F61664DB}"/>
              </a:ext>
            </a:extLst>
          </p:cNvPr>
          <p:cNvSpPr>
            <a:spLocks noGrp="1"/>
          </p:cNvSpPr>
          <p:nvPr>
            <p:ph type="title"/>
          </p:nvPr>
        </p:nvSpPr>
        <p:spPr/>
        <p:txBody>
          <a:bodyPr/>
          <a:lstStyle/>
          <a:p>
            <a:r>
              <a:rPr lang="en-US" dirty="0"/>
              <a:t>Field Goal and Try Attempts</a:t>
            </a:r>
          </a:p>
        </p:txBody>
      </p:sp>
      <p:sp>
        <p:nvSpPr>
          <p:cNvPr id="3" name="Content Placeholder 2">
            <a:extLst>
              <a:ext uri="{FF2B5EF4-FFF2-40B4-BE49-F238E27FC236}">
                <a16:creationId xmlns:a16="http://schemas.microsoft.com/office/drawing/2014/main" id="{AE582852-19F5-DB4A-8F34-5911DCC27C09}"/>
              </a:ext>
            </a:extLst>
          </p:cNvPr>
          <p:cNvSpPr>
            <a:spLocks noGrp="1"/>
          </p:cNvSpPr>
          <p:nvPr>
            <p:ph idx="1"/>
          </p:nvPr>
        </p:nvSpPr>
        <p:spPr/>
        <p:txBody>
          <a:bodyPr/>
          <a:lstStyle/>
          <a:p>
            <a:pPr lvl="0"/>
            <a:r>
              <a:rPr lang="en-US" dirty="0"/>
              <a:t>R always goes to the side of the Kicker, has Kicker, Holder and assists with coverage on Wing Backs</a:t>
            </a:r>
          </a:p>
          <a:p>
            <a:pPr lvl="0"/>
            <a:r>
              <a:rPr lang="en-US" dirty="0"/>
              <a:t>R will always look into kicker and holder</a:t>
            </a:r>
          </a:p>
          <a:p>
            <a:pPr lvl="0"/>
            <a:r>
              <a:rPr lang="en-US" dirty="0"/>
              <a:t>U lines up opposite the R and has all action on the Snapper, both Guards and Tackle on side opposite HL</a:t>
            </a:r>
          </a:p>
          <a:p>
            <a:pPr lvl="0"/>
            <a:r>
              <a:rPr lang="en-US" dirty="0"/>
              <a:t>HL will take Tackle and TE on his side as well as assist on coverage on Wing Back to your side</a:t>
            </a:r>
          </a:p>
          <a:p>
            <a:pPr lvl="0"/>
            <a:r>
              <a:rPr lang="en-US" dirty="0"/>
              <a:t>LJ will always go under for coverage with BJ</a:t>
            </a:r>
          </a:p>
          <a:p>
            <a:pPr marL="0" indent="0">
              <a:buNone/>
            </a:pPr>
            <a:endParaRPr lang="en-US" dirty="0"/>
          </a:p>
        </p:txBody>
      </p:sp>
    </p:spTree>
    <p:extLst>
      <p:ext uri="{BB962C8B-B14F-4D97-AF65-F5344CB8AC3E}">
        <p14:creationId xmlns:p14="http://schemas.microsoft.com/office/powerpoint/2010/main" val="2378692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80" name="Rectangle 24"/>
          <p:cNvSpPr>
            <a:spLocks noChangeArrowheads="1"/>
          </p:cNvSpPr>
          <p:nvPr/>
        </p:nvSpPr>
        <p:spPr bwMode="auto">
          <a:xfrm>
            <a:off x="0" y="-14286"/>
            <a:ext cx="11748655" cy="6858000"/>
          </a:xfrm>
          <a:prstGeom prst="rect">
            <a:avLst/>
          </a:prstGeom>
          <a:solidFill>
            <a:schemeClr val="accent2"/>
          </a:solidFill>
          <a:ln>
            <a:noFill/>
          </a:ln>
          <a:effectLst/>
          <a:extLst>
            <a:ext uri="{91240B29-F687-4F45-9708-019B960494DF}">
              <a14:hiddenLine xmlns:a14="http://schemas.microsoft.com/office/drawing/2010/main" w="63500" algn="ctr">
                <a:solidFill>
                  <a:schemeClr val="bg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sz="2400" b="1">
              <a:solidFill>
                <a:srgbClr val="000000"/>
              </a:solidFill>
              <a:latin typeface="Times New Roman" pitchFamily="18" charset="0"/>
            </a:endParaRPr>
          </a:p>
        </p:txBody>
      </p:sp>
      <p:pic>
        <p:nvPicPr>
          <p:cNvPr id="173058" name="Picture 2" descr="american_football_fiel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5426" y="849889"/>
            <a:ext cx="9201150" cy="4679950"/>
          </a:xfrm>
          <a:prstGeom prst="rect">
            <a:avLst/>
          </a:prstGeom>
          <a:noFill/>
          <a:extLst>
            <a:ext uri="{909E8E84-426E-40DD-AFC4-6F175D3DCCD1}">
              <a14:hiddenFill xmlns:a14="http://schemas.microsoft.com/office/drawing/2010/main">
                <a:solidFill>
                  <a:srgbClr val="FFFFFF"/>
                </a:solidFill>
              </a14:hiddenFill>
            </a:ext>
          </a:extLst>
        </p:spPr>
      </p:pic>
      <p:sp>
        <p:nvSpPr>
          <p:cNvPr id="173059" name="Text Box 3"/>
          <p:cNvSpPr txBox="1">
            <a:spLocks noChangeArrowheads="1"/>
          </p:cNvSpPr>
          <p:nvPr/>
        </p:nvSpPr>
        <p:spPr bwMode="auto">
          <a:xfrm>
            <a:off x="4335464" y="685800"/>
            <a:ext cx="3521075" cy="5286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sz="2800" b="1">
                <a:solidFill>
                  <a:srgbClr val="000000"/>
                </a:solidFill>
                <a:latin typeface="Times New Roman" pitchFamily="18" charset="0"/>
              </a:rPr>
              <a:t>VISITOR</a:t>
            </a:r>
          </a:p>
        </p:txBody>
      </p:sp>
      <p:sp>
        <p:nvSpPr>
          <p:cNvPr id="173060" name="Oval 4"/>
          <p:cNvSpPr>
            <a:spLocks noChangeArrowheads="1"/>
          </p:cNvSpPr>
          <p:nvPr/>
        </p:nvSpPr>
        <p:spPr bwMode="auto">
          <a:xfrm>
            <a:off x="3944145" y="3690938"/>
            <a:ext cx="211137" cy="20161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dirty="0">
                <a:solidFill>
                  <a:srgbClr val="FFFFFF"/>
                </a:solidFill>
                <a:latin typeface="Arial" charset="0"/>
              </a:rPr>
              <a:t>R</a:t>
            </a:r>
          </a:p>
        </p:txBody>
      </p:sp>
      <p:sp>
        <p:nvSpPr>
          <p:cNvPr id="173061" name="Oval 5"/>
          <p:cNvSpPr>
            <a:spLocks noChangeArrowheads="1"/>
          </p:cNvSpPr>
          <p:nvPr/>
        </p:nvSpPr>
        <p:spPr bwMode="auto">
          <a:xfrm>
            <a:off x="2655889" y="990601"/>
            <a:ext cx="211137" cy="20161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a:solidFill>
                  <a:srgbClr val="FFFFFF"/>
                </a:solidFill>
                <a:latin typeface="Arial" charset="0"/>
              </a:rPr>
              <a:t>H</a:t>
            </a:r>
          </a:p>
        </p:txBody>
      </p:sp>
      <p:sp>
        <p:nvSpPr>
          <p:cNvPr id="173062" name="Oval 6"/>
          <p:cNvSpPr>
            <a:spLocks noChangeArrowheads="1"/>
          </p:cNvSpPr>
          <p:nvPr/>
        </p:nvSpPr>
        <p:spPr bwMode="auto">
          <a:xfrm>
            <a:off x="1295400" y="2667001"/>
            <a:ext cx="211138" cy="20161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a:solidFill>
                  <a:srgbClr val="FFFFFF"/>
                </a:solidFill>
                <a:latin typeface="Arial" charset="0"/>
              </a:rPr>
              <a:t>B</a:t>
            </a:r>
          </a:p>
        </p:txBody>
      </p:sp>
      <p:sp>
        <p:nvSpPr>
          <p:cNvPr id="173063" name="Oval 7"/>
          <p:cNvSpPr>
            <a:spLocks noChangeArrowheads="1"/>
          </p:cNvSpPr>
          <p:nvPr/>
        </p:nvSpPr>
        <p:spPr bwMode="auto">
          <a:xfrm>
            <a:off x="1295400" y="3429001"/>
            <a:ext cx="211138" cy="20161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a:solidFill>
                  <a:srgbClr val="FFFFFF"/>
                </a:solidFill>
                <a:latin typeface="Arial" charset="0"/>
              </a:rPr>
              <a:t>L</a:t>
            </a:r>
          </a:p>
        </p:txBody>
      </p:sp>
      <p:sp>
        <p:nvSpPr>
          <p:cNvPr id="173064" name="Oval 8"/>
          <p:cNvSpPr>
            <a:spLocks noChangeArrowheads="1"/>
          </p:cNvSpPr>
          <p:nvPr/>
        </p:nvSpPr>
        <p:spPr bwMode="auto">
          <a:xfrm>
            <a:off x="4154488" y="2704307"/>
            <a:ext cx="212725" cy="20161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dirty="0">
                <a:solidFill>
                  <a:srgbClr val="FFFFFF"/>
                </a:solidFill>
                <a:latin typeface="Arial" charset="0"/>
              </a:rPr>
              <a:t>U</a:t>
            </a:r>
          </a:p>
        </p:txBody>
      </p:sp>
      <p:sp>
        <p:nvSpPr>
          <p:cNvPr id="173065" name="Oval 9"/>
          <p:cNvSpPr>
            <a:spLocks noChangeArrowheads="1"/>
          </p:cNvSpPr>
          <p:nvPr/>
        </p:nvSpPr>
        <p:spPr bwMode="auto">
          <a:xfrm>
            <a:off x="2816225" y="2832101"/>
            <a:ext cx="211138"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44</a:t>
            </a:r>
          </a:p>
        </p:txBody>
      </p:sp>
      <p:sp>
        <p:nvSpPr>
          <p:cNvPr id="173066" name="Oval 10"/>
          <p:cNvSpPr>
            <a:spLocks noChangeArrowheads="1"/>
          </p:cNvSpPr>
          <p:nvPr/>
        </p:nvSpPr>
        <p:spPr bwMode="auto">
          <a:xfrm>
            <a:off x="4049714" y="3213101"/>
            <a:ext cx="211137"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89</a:t>
            </a:r>
          </a:p>
        </p:txBody>
      </p:sp>
      <p:sp>
        <p:nvSpPr>
          <p:cNvPr id="173067" name="Oval 11"/>
          <p:cNvSpPr>
            <a:spLocks noChangeArrowheads="1"/>
          </p:cNvSpPr>
          <p:nvPr/>
        </p:nvSpPr>
        <p:spPr bwMode="auto">
          <a:xfrm>
            <a:off x="2808289" y="2603501"/>
            <a:ext cx="212725"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54</a:t>
            </a:r>
          </a:p>
        </p:txBody>
      </p:sp>
      <p:sp>
        <p:nvSpPr>
          <p:cNvPr id="173068" name="Oval 12"/>
          <p:cNvSpPr>
            <a:spLocks noChangeArrowheads="1"/>
          </p:cNvSpPr>
          <p:nvPr/>
        </p:nvSpPr>
        <p:spPr bwMode="auto">
          <a:xfrm>
            <a:off x="2808289" y="2374901"/>
            <a:ext cx="212725"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21</a:t>
            </a:r>
          </a:p>
        </p:txBody>
      </p:sp>
      <p:sp>
        <p:nvSpPr>
          <p:cNvPr id="173069" name="Oval 13"/>
          <p:cNvSpPr>
            <a:spLocks noChangeArrowheads="1"/>
          </p:cNvSpPr>
          <p:nvPr/>
        </p:nvSpPr>
        <p:spPr bwMode="auto">
          <a:xfrm>
            <a:off x="2808289" y="3492501"/>
            <a:ext cx="212725"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63</a:t>
            </a:r>
          </a:p>
        </p:txBody>
      </p:sp>
      <p:sp>
        <p:nvSpPr>
          <p:cNvPr id="173070" name="Oval 14"/>
          <p:cNvSpPr>
            <a:spLocks noChangeArrowheads="1"/>
          </p:cNvSpPr>
          <p:nvPr/>
        </p:nvSpPr>
        <p:spPr bwMode="auto">
          <a:xfrm>
            <a:off x="2816225" y="3733801"/>
            <a:ext cx="211138"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7</a:t>
            </a:r>
          </a:p>
        </p:txBody>
      </p:sp>
      <p:sp>
        <p:nvSpPr>
          <p:cNvPr id="173071" name="Oval 15"/>
          <p:cNvSpPr>
            <a:spLocks noChangeArrowheads="1"/>
          </p:cNvSpPr>
          <p:nvPr/>
        </p:nvSpPr>
        <p:spPr bwMode="auto">
          <a:xfrm>
            <a:off x="3055939" y="2298701"/>
            <a:ext cx="211137"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36</a:t>
            </a:r>
          </a:p>
        </p:txBody>
      </p:sp>
      <p:sp>
        <p:nvSpPr>
          <p:cNvPr id="173072" name="Oval 16"/>
          <p:cNvSpPr>
            <a:spLocks noChangeArrowheads="1"/>
          </p:cNvSpPr>
          <p:nvPr/>
        </p:nvSpPr>
        <p:spPr bwMode="auto">
          <a:xfrm>
            <a:off x="3708401" y="2946401"/>
            <a:ext cx="212725"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99</a:t>
            </a:r>
          </a:p>
        </p:txBody>
      </p:sp>
      <p:sp>
        <p:nvSpPr>
          <p:cNvPr id="173073" name="Oval 17"/>
          <p:cNvSpPr>
            <a:spLocks noChangeArrowheads="1"/>
          </p:cNvSpPr>
          <p:nvPr/>
        </p:nvSpPr>
        <p:spPr bwMode="auto">
          <a:xfrm>
            <a:off x="2974976" y="3892551"/>
            <a:ext cx="212725"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19</a:t>
            </a:r>
          </a:p>
        </p:txBody>
      </p:sp>
      <p:sp>
        <p:nvSpPr>
          <p:cNvPr id="173074" name="Oval 18"/>
          <p:cNvSpPr>
            <a:spLocks noChangeArrowheads="1"/>
          </p:cNvSpPr>
          <p:nvPr/>
        </p:nvSpPr>
        <p:spPr bwMode="auto">
          <a:xfrm>
            <a:off x="2816225" y="3048001"/>
            <a:ext cx="211138"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11</a:t>
            </a:r>
          </a:p>
        </p:txBody>
      </p:sp>
      <p:sp>
        <p:nvSpPr>
          <p:cNvPr id="173075" name="Oval 19"/>
          <p:cNvSpPr>
            <a:spLocks noChangeArrowheads="1"/>
          </p:cNvSpPr>
          <p:nvPr/>
        </p:nvSpPr>
        <p:spPr bwMode="auto">
          <a:xfrm>
            <a:off x="2808289" y="3257551"/>
            <a:ext cx="212725"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74</a:t>
            </a:r>
          </a:p>
        </p:txBody>
      </p:sp>
      <p:sp>
        <p:nvSpPr>
          <p:cNvPr id="173076" name="Text Box 20"/>
          <p:cNvSpPr txBox="1">
            <a:spLocks noChangeArrowheads="1"/>
          </p:cNvSpPr>
          <p:nvPr/>
        </p:nvSpPr>
        <p:spPr bwMode="auto">
          <a:xfrm>
            <a:off x="4642329" y="2819400"/>
            <a:ext cx="33153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sz="2000" b="1">
                <a:solidFill>
                  <a:srgbClr val="FFFF00"/>
                </a:solidFill>
                <a:latin typeface="Arial" charset="0"/>
              </a:rPr>
              <a:t>Kicker #89 is right footed.</a:t>
            </a:r>
          </a:p>
        </p:txBody>
      </p:sp>
      <p:pic>
        <p:nvPicPr>
          <p:cNvPr id="173077" name="Picture 21" descr="footbal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282823">
            <a:off x="2674938" y="3051175"/>
            <a:ext cx="233362" cy="177800"/>
          </a:xfrm>
          <a:prstGeom prst="rect">
            <a:avLst/>
          </a:prstGeom>
          <a:noFill/>
          <a:extLst>
            <a:ext uri="{909E8E84-426E-40DD-AFC4-6F175D3DCCD1}">
              <a14:hiddenFill xmlns:a14="http://schemas.microsoft.com/office/drawing/2010/main">
                <a:solidFill>
                  <a:srgbClr val="FFFFFF"/>
                </a:solidFill>
              </a14:hiddenFill>
            </a:ext>
          </a:extLst>
        </p:spPr>
      </p:pic>
      <p:pic>
        <p:nvPicPr>
          <p:cNvPr id="173078" name="Picture 22" descr="down box"/>
          <p:cNvPicPr>
            <a:picLocks noChangeAspect="1" noChangeArrowheads="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495550" y="304800"/>
            <a:ext cx="706438" cy="1009650"/>
          </a:xfrm>
          <a:prstGeom prst="rect">
            <a:avLst/>
          </a:prstGeom>
          <a:noFill/>
          <a:extLst>
            <a:ext uri="{909E8E84-426E-40DD-AFC4-6F175D3DCCD1}">
              <a14:hiddenFill xmlns:a14="http://schemas.microsoft.com/office/drawing/2010/main">
                <a:solidFill>
                  <a:srgbClr val="FFFFFF"/>
                </a:solidFill>
              </a14:hiddenFill>
            </a:ext>
          </a:extLst>
        </p:spPr>
      </p:pic>
      <p:sp>
        <p:nvSpPr>
          <p:cNvPr id="173079" name="Text Box 23"/>
          <p:cNvSpPr txBox="1">
            <a:spLocks noChangeArrowheads="1"/>
          </p:cNvSpPr>
          <p:nvPr/>
        </p:nvSpPr>
        <p:spPr bwMode="auto">
          <a:xfrm>
            <a:off x="3503852" y="5715001"/>
            <a:ext cx="520334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sz="3600" b="1" dirty="0">
                <a:solidFill>
                  <a:srgbClr val="FFFF00"/>
                </a:solidFill>
                <a:latin typeface="Times New Roman" pitchFamily="18" charset="0"/>
              </a:rPr>
              <a:t>Field Goal or Extra Point</a:t>
            </a:r>
          </a:p>
          <a:p>
            <a:pPr algn="ctr" fontAlgn="base">
              <a:spcBef>
                <a:spcPct val="0"/>
              </a:spcBef>
              <a:spcAft>
                <a:spcPct val="0"/>
              </a:spcAft>
            </a:pPr>
            <a:r>
              <a:rPr lang="en-US" sz="3600" b="1" dirty="0">
                <a:solidFill>
                  <a:srgbClr val="FFFF00"/>
                </a:solidFill>
                <a:latin typeface="Times New Roman" pitchFamily="18" charset="0"/>
              </a:rPr>
              <a:t>Kick Mechanic – 5 Man</a:t>
            </a:r>
          </a:p>
        </p:txBody>
      </p:sp>
    </p:spTree>
    <p:extLst>
      <p:ext uri="{BB962C8B-B14F-4D97-AF65-F5344CB8AC3E}">
        <p14:creationId xmlns:p14="http://schemas.microsoft.com/office/powerpoint/2010/main" val="2336649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4" name="Rectangle 24"/>
          <p:cNvSpPr>
            <a:spLocks noChangeArrowheads="1"/>
          </p:cNvSpPr>
          <p:nvPr/>
        </p:nvSpPr>
        <p:spPr bwMode="auto">
          <a:xfrm>
            <a:off x="0" y="-31749"/>
            <a:ext cx="12192000" cy="6858000"/>
          </a:xfrm>
          <a:prstGeom prst="rect">
            <a:avLst/>
          </a:prstGeom>
          <a:solidFill>
            <a:schemeClr val="accent2"/>
          </a:solidFill>
          <a:ln>
            <a:noFill/>
          </a:ln>
          <a:effectLst/>
          <a:extLst>
            <a:ext uri="{91240B29-F687-4F45-9708-019B960494DF}">
              <a14:hiddenLine xmlns:a14="http://schemas.microsoft.com/office/drawing/2010/main" w="63500" algn="ctr">
                <a:solidFill>
                  <a:schemeClr val="bg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sz="2400" b="1">
              <a:solidFill>
                <a:srgbClr val="000000"/>
              </a:solidFill>
              <a:latin typeface="Times New Roman" pitchFamily="18" charset="0"/>
            </a:endParaRPr>
          </a:p>
        </p:txBody>
      </p:sp>
      <p:pic>
        <p:nvPicPr>
          <p:cNvPr id="174082" name="Picture 2" descr="american_football_fiel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7764" y="741868"/>
            <a:ext cx="9401175" cy="4679950"/>
          </a:xfrm>
          <a:prstGeom prst="rect">
            <a:avLst/>
          </a:prstGeom>
          <a:noFill/>
          <a:extLst>
            <a:ext uri="{909E8E84-426E-40DD-AFC4-6F175D3DCCD1}">
              <a14:hiddenFill xmlns:a14="http://schemas.microsoft.com/office/drawing/2010/main">
                <a:solidFill>
                  <a:srgbClr val="FFFFFF"/>
                </a:solidFill>
              </a14:hiddenFill>
            </a:ext>
          </a:extLst>
        </p:spPr>
      </p:pic>
      <p:sp>
        <p:nvSpPr>
          <p:cNvPr id="174083" name="Text Box 3"/>
          <p:cNvSpPr txBox="1">
            <a:spLocks noChangeArrowheads="1"/>
          </p:cNvSpPr>
          <p:nvPr/>
        </p:nvSpPr>
        <p:spPr bwMode="auto">
          <a:xfrm>
            <a:off x="4256089" y="685800"/>
            <a:ext cx="3519487" cy="5286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sz="2800" b="1">
                <a:solidFill>
                  <a:srgbClr val="000000"/>
                </a:solidFill>
                <a:latin typeface="Times New Roman" pitchFamily="18" charset="0"/>
              </a:rPr>
              <a:t>VISITOR</a:t>
            </a:r>
          </a:p>
        </p:txBody>
      </p:sp>
      <p:sp>
        <p:nvSpPr>
          <p:cNvPr id="174084" name="Oval 4"/>
          <p:cNvSpPr>
            <a:spLocks noChangeArrowheads="1"/>
          </p:cNvSpPr>
          <p:nvPr/>
        </p:nvSpPr>
        <p:spPr bwMode="auto">
          <a:xfrm>
            <a:off x="7600169" y="2291824"/>
            <a:ext cx="235296" cy="23549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dirty="0">
                <a:solidFill>
                  <a:srgbClr val="FFFFFF"/>
                </a:solidFill>
                <a:latin typeface="Arial" charset="0"/>
              </a:rPr>
              <a:t>R</a:t>
            </a:r>
          </a:p>
        </p:txBody>
      </p:sp>
      <p:sp>
        <p:nvSpPr>
          <p:cNvPr id="174085" name="Oval 5"/>
          <p:cNvSpPr>
            <a:spLocks noChangeArrowheads="1"/>
          </p:cNvSpPr>
          <p:nvPr/>
        </p:nvSpPr>
        <p:spPr bwMode="auto">
          <a:xfrm>
            <a:off x="9026537" y="1144587"/>
            <a:ext cx="212725" cy="20161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dirty="0">
                <a:solidFill>
                  <a:srgbClr val="FFFFFF"/>
                </a:solidFill>
                <a:latin typeface="Arial" charset="0"/>
              </a:rPr>
              <a:t>H</a:t>
            </a:r>
          </a:p>
        </p:txBody>
      </p:sp>
      <p:sp>
        <p:nvSpPr>
          <p:cNvPr id="174086" name="Oval 6"/>
          <p:cNvSpPr>
            <a:spLocks noChangeArrowheads="1"/>
          </p:cNvSpPr>
          <p:nvPr/>
        </p:nvSpPr>
        <p:spPr bwMode="auto">
          <a:xfrm>
            <a:off x="10466401" y="2690560"/>
            <a:ext cx="212725" cy="20161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dirty="0">
                <a:solidFill>
                  <a:srgbClr val="FFFFFF"/>
                </a:solidFill>
                <a:latin typeface="Arial" charset="0"/>
              </a:rPr>
              <a:t>B</a:t>
            </a:r>
          </a:p>
        </p:txBody>
      </p:sp>
      <p:sp>
        <p:nvSpPr>
          <p:cNvPr id="174087" name="Oval 7"/>
          <p:cNvSpPr>
            <a:spLocks noChangeArrowheads="1"/>
          </p:cNvSpPr>
          <p:nvPr/>
        </p:nvSpPr>
        <p:spPr bwMode="auto">
          <a:xfrm>
            <a:off x="10467989" y="3148807"/>
            <a:ext cx="211137" cy="20161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dirty="0">
                <a:solidFill>
                  <a:srgbClr val="FFFFFF"/>
                </a:solidFill>
                <a:latin typeface="Arial" charset="0"/>
              </a:rPr>
              <a:t>L</a:t>
            </a:r>
          </a:p>
        </p:txBody>
      </p:sp>
      <p:sp>
        <p:nvSpPr>
          <p:cNvPr id="174088" name="Oval 8"/>
          <p:cNvSpPr>
            <a:spLocks noChangeArrowheads="1"/>
          </p:cNvSpPr>
          <p:nvPr/>
        </p:nvSpPr>
        <p:spPr bwMode="auto">
          <a:xfrm>
            <a:off x="7487893" y="3351719"/>
            <a:ext cx="212725" cy="201613"/>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400" b="1" dirty="0">
                <a:solidFill>
                  <a:srgbClr val="FFFFFF"/>
                </a:solidFill>
                <a:latin typeface="Arial" charset="0"/>
              </a:rPr>
              <a:t>U</a:t>
            </a:r>
          </a:p>
        </p:txBody>
      </p:sp>
      <p:sp>
        <p:nvSpPr>
          <p:cNvPr id="174089" name="Oval 9"/>
          <p:cNvSpPr>
            <a:spLocks noChangeArrowheads="1"/>
          </p:cNvSpPr>
          <p:nvPr/>
        </p:nvSpPr>
        <p:spPr bwMode="auto">
          <a:xfrm>
            <a:off x="8896350" y="2754313"/>
            <a:ext cx="211138" cy="201612"/>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44</a:t>
            </a:r>
          </a:p>
        </p:txBody>
      </p:sp>
      <p:sp>
        <p:nvSpPr>
          <p:cNvPr id="174090" name="Oval 10"/>
          <p:cNvSpPr>
            <a:spLocks noChangeArrowheads="1"/>
          </p:cNvSpPr>
          <p:nvPr/>
        </p:nvSpPr>
        <p:spPr bwMode="auto">
          <a:xfrm>
            <a:off x="7529514" y="2838451"/>
            <a:ext cx="211137"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89</a:t>
            </a:r>
          </a:p>
        </p:txBody>
      </p:sp>
      <p:sp>
        <p:nvSpPr>
          <p:cNvPr id="174091" name="Oval 11"/>
          <p:cNvSpPr>
            <a:spLocks noChangeArrowheads="1"/>
          </p:cNvSpPr>
          <p:nvPr/>
        </p:nvSpPr>
        <p:spPr bwMode="auto">
          <a:xfrm>
            <a:off x="8896350" y="2540001"/>
            <a:ext cx="211138"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54</a:t>
            </a:r>
          </a:p>
        </p:txBody>
      </p:sp>
      <p:sp>
        <p:nvSpPr>
          <p:cNvPr id="174092" name="Oval 12"/>
          <p:cNvSpPr>
            <a:spLocks noChangeArrowheads="1"/>
          </p:cNvSpPr>
          <p:nvPr/>
        </p:nvSpPr>
        <p:spPr bwMode="auto">
          <a:xfrm>
            <a:off x="8896350" y="2324101"/>
            <a:ext cx="211138"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21</a:t>
            </a:r>
          </a:p>
        </p:txBody>
      </p:sp>
      <p:sp>
        <p:nvSpPr>
          <p:cNvPr id="174093" name="Oval 13"/>
          <p:cNvSpPr>
            <a:spLocks noChangeArrowheads="1"/>
          </p:cNvSpPr>
          <p:nvPr/>
        </p:nvSpPr>
        <p:spPr bwMode="auto">
          <a:xfrm>
            <a:off x="8883650" y="3397251"/>
            <a:ext cx="211138"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63</a:t>
            </a:r>
          </a:p>
        </p:txBody>
      </p:sp>
      <p:sp>
        <p:nvSpPr>
          <p:cNvPr id="174094" name="Oval 14"/>
          <p:cNvSpPr>
            <a:spLocks noChangeArrowheads="1"/>
          </p:cNvSpPr>
          <p:nvPr/>
        </p:nvSpPr>
        <p:spPr bwMode="auto">
          <a:xfrm>
            <a:off x="8869364" y="3625851"/>
            <a:ext cx="212725"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7</a:t>
            </a:r>
          </a:p>
        </p:txBody>
      </p:sp>
      <p:sp>
        <p:nvSpPr>
          <p:cNvPr id="174095" name="Oval 15"/>
          <p:cNvSpPr>
            <a:spLocks noChangeArrowheads="1"/>
          </p:cNvSpPr>
          <p:nvPr/>
        </p:nvSpPr>
        <p:spPr bwMode="auto">
          <a:xfrm>
            <a:off x="8662989" y="2197101"/>
            <a:ext cx="211137"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36</a:t>
            </a:r>
          </a:p>
        </p:txBody>
      </p:sp>
      <p:sp>
        <p:nvSpPr>
          <p:cNvPr id="174096" name="Oval 16"/>
          <p:cNvSpPr>
            <a:spLocks noChangeArrowheads="1"/>
          </p:cNvSpPr>
          <p:nvPr/>
        </p:nvSpPr>
        <p:spPr bwMode="auto">
          <a:xfrm>
            <a:off x="7935914" y="3048001"/>
            <a:ext cx="212725"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99</a:t>
            </a:r>
          </a:p>
        </p:txBody>
      </p:sp>
      <p:sp>
        <p:nvSpPr>
          <p:cNvPr id="174097" name="Oval 17"/>
          <p:cNvSpPr>
            <a:spLocks noChangeArrowheads="1"/>
          </p:cNvSpPr>
          <p:nvPr/>
        </p:nvSpPr>
        <p:spPr bwMode="auto">
          <a:xfrm>
            <a:off x="8669339" y="3790951"/>
            <a:ext cx="212725"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19</a:t>
            </a:r>
          </a:p>
        </p:txBody>
      </p:sp>
      <p:sp>
        <p:nvSpPr>
          <p:cNvPr id="174098" name="Oval 18"/>
          <p:cNvSpPr>
            <a:spLocks noChangeArrowheads="1"/>
          </p:cNvSpPr>
          <p:nvPr/>
        </p:nvSpPr>
        <p:spPr bwMode="auto">
          <a:xfrm>
            <a:off x="8896350" y="2971801"/>
            <a:ext cx="211138"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11</a:t>
            </a:r>
          </a:p>
        </p:txBody>
      </p:sp>
      <p:sp>
        <p:nvSpPr>
          <p:cNvPr id="174099" name="Oval 19"/>
          <p:cNvSpPr>
            <a:spLocks noChangeArrowheads="1"/>
          </p:cNvSpPr>
          <p:nvPr/>
        </p:nvSpPr>
        <p:spPr bwMode="auto">
          <a:xfrm>
            <a:off x="8896350" y="3181351"/>
            <a:ext cx="211138" cy="20161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a:solidFill>
                  <a:srgbClr val="000000"/>
                </a:solidFill>
                <a:latin typeface="Times New Roman" pitchFamily="18" charset="0"/>
              </a:rPr>
              <a:t>74</a:t>
            </a:r>
          </a:p>
        </p:txBody>
      </p:sp>
      <p:sp>
        <p:nvSpPr>
          <p:cNvPr id="174100" name="Text Box 20"/>
          <p:cNvSpPr txBox="1">
            <a:spLocks noChangeArrowheads="1"/>
          </p:cNvSpPr>
          <p:nvPr/>
        </p:nvSpPr>
        <p:spPr bwMode="auto">
          <a:xfrm>
            <a:off x="4002567" y="2667000"/>
            <a:ext cx="33153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sz="2000" b="1">
                <a:solidFill>
                  <a:srgbClr val="FFFF00"/>
                </a:solidFill>
                <a:latin typeface="Arial" charset="0"/>
              </a:rPr>
              <a:t>Kicker #89 is right footed.</a:t>
            </a:r>
          </a:p>
        </p:txBody>
      </p:sp>
      <p:pic>
        <p:nvPicPr>
          <p:cNvPr id="174101" name="Picture 21" descr="football"/>
          <p:cNvPicPr preferRelativeResize="0">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282823">
            <a:off x="9053514" y="2994025"/>
            <a:ext cx="211137" cy="160338"/>
          </a:xfrm>
          <a:prstGeom prst="rect">
            <a:avLst/>
          </a:prstGeom>
          <a:noFill/>
          <a:extLst>
            <a:ext uri="{909E8E84-426E-40DD-AFC4-6F175D3DCCD1}">
              <a14:hiddenFill xmlns:a14="http://schemas.microsoft.com/office/drawing/2010/main">
                <a:solidFill>
                  <a:srgbClr val="FFFFFF"/>
                </a:solidFill>
              </a14:hiddenFill>
            </a:ext>
          </a:extLst>
        </p:spPr>
      </p:pic>
      <p:pic>
        <p:nvPicPr>
          <p:cNvPr id="174102" name="Picture 22" descr="down box"/>
          <p:cNvPicPr>
            <a:picLocks noChangeAspect="1" noChangeArrowheads="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816975" y="228600"/>
            <a:ext cx="706438" cy="1009650"/>
          </a:xfrm>
          <a:prstGeom prst="rect">
            <a:avLst/>
          </a:prstGeom>
          <a:noFill/>
          <a:extLst>
            <a:ext uri="{909E8E84-426E-40DD-AFC4-6F175D3DCCD1}">
              <a14:hiddenFill xmlns:a14="http://schemas.microsoft.com/office/drawing/2010/main">
                <a:solidFill>
                  <a:srgbClr val="FFFFFF"/>
                </a:solidFill>
              </a14:hiddenFill>
            </a:ext>
          </a:extLst>
        </p:spPr>
      </p:pic>
      <p:sp>
        <p:nvSpPr>
          <p:cNvPr id="174103" name="Text Box 23"/>
          <p:cNvSpPr txBox="1">
            <a:spLocks noChangeArrowheads="1"/>
          </p:cNvSpPr>
          <p:nvPr/>
        </p:nvSpPr>
        <p:spPr bwMode="auto">
          <a:xfrm>
            <a:off x="3497502" y="5486401"/>
            <a:ext cx="520334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sz="3600" b="1" dirty="0">
                <a:solidFill>
                  <a:srgbClr val="FFFF00"/>
                </a:solidFill>
                <a:latin typeface="Times New Roman" pitchFamily="18" charset="0"/>
              </a:rPr>
              <a:t>Field Goal or Extra Point</a:t>
            </a:r>
          </a:p>
          <a:p>
            <a:pPr algn="ctr" fontAlgn="base">
              <a:spcBef>
                <a:spcPct val="0"/>
              </a:spcBef>
              <a:spcAft>
                <a:spcPct val="0"/>
              </a:spcAft>
            </a:pPr>
            <a:r>
              <a:rPr lang="en-US" sz="3600" b="1" dirty="0">
                <a:solidFill>
                  <a:srgbClr val="FFFF00"/>
                </a:solidFill>
                <a:latin typeface="Times New Roman" pitchFamily="18" charset="0"/>
              </a:rPr>
              <a:t>Kick Mechanic – 5 Man</a:t>
            </a:r>
          </a:p>
        </p:txBody>
      </p:sp>
    </p:spTree>
    <p:extLst>
      <p:ext uri="{BB962C8B-B14F-4D97-AF65-F5344CB8AC3E}">
        <p14:creationId xmlns:p14="http://schemas.microsoft.com/office/powerpoint/2010/main" val="16385297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path" presetSubtype="0" accel="50000" decel="50000" fill="hold" nodeType="clickEffect">
                                  <p:stCondLst>
                                    <p:cond delay="0"/>
                                  </p:stCondLst>
                                  <p:childTnLst>
                                    <p:animMotion origin="layout" path="M -1.11111E-6 -1.48148E-6 L -0.1125 -0.00463 " pathEditMode="relative" rAng="0" ptsTypes="AA">
                                      <p:cBhvr>
                                        <p:cTn id="6" dur="2000" fill="hold"/>
                                        <p:tgtEl>
                                          <p:spTgt spid="174101"/>
                                        </p:tgtEl>
                                        <p:attrNameLst>
                                          <p:attrName>ppt_x</p:attrName>
                                          <p:attrName>ppt_y</p:attrName>
                                        </p:attrNameLst>
                                      </p:cBhvr>
                                      <p:rCtr x="-5625" y="-231"/>
                                    </p:animMotion>
                                  </p:childTnLst>
                                </p:cTn>
                              </p:par>
                              <p:par>
                                <p:cTn id="7" presetID="0" presetClass="path" presetSubtype="0" accel="50000" decel="50000" fill="hold" nodeType="withEffect">
                                  <p:stCondLst>
                                    <p:cond delay="2000"/>
                                  </p:stCondLst>
                                  <p:childTnLst>
                                    <p:animMotion origin="layout" path="M -0.121 -0.00787 L 0.16945 -0.00787 " pathEditMode="relative" rAng="0" ptsTypes="AA">
                                      <p:cBhvr>
                                        <p:cTn id="8" dur="2000" fill="hold"/>
                                        <p:tgtEl>
                                          <p:spTgt spid="174101"/>
                                        </p:tgtEl>
                                        <p:attrNameLst>
                                          <p:attrName>ppt_x</p:attrName>
                                          <p:attrName>ppt_y</p:attrName>
                                        </p:attrNameLst>
                                      </p:cBhvr>
                                      <p:rCtr x="14514" y="0"/>
                                    </p:animMotion>
                                  </p:childTnLst>
                                </p:cTn>
                              </p:par>
                              <p:par>
                                <p:cTn id="9" presetID="0" presetClass="path" presetSubtype="0" accel="50000" decel="50000" fill="hold" grpId="0" nodeType="withEffect">
                                  <p:stCondLst>
                                    <p:cond delay="300"/>
                                  </p:stCondLst>
                                  <p:childTnLst>
                                    <p:animMotion origin="layout" path="M -4.16667E-6 -3.33333E-6 L 0.04532 0.00718 " pathEditMode="relative" rAng="0" ptsTypes="AA">
                                      <p:cBhvr>
                                        <p:cTn id="10" dur="2000" fill="hold"/>
                                        <p:tgtEl>
                                          <p:spTgt spid="174090"/>
                                        </p:tgtEl>
                                        <p:attrNameLst>
                                          <p:attrName>ppt_x</p:attrName>
                                          <p:attrName>ppt_y</p:attrName>
                                        </p:attrNameLst>
                                      </p:cBhvr>
                                      <p:rCtr x="2257" y="347"/>
                                    </p:animMotion>
                                  </p:childTnLst>
                                </p:cTn>
                              </p:par>
                              <p:par>
                                <p:cTn id="11" presetID="0" presetClass="path" presetSubtype="0" accel="50000" decel="50000" fill="hold" grpId="0" nodeType="withEffect">
                                  <p:stCondLst>
                                    <p:cond delay="3500"/>
                                  </p:stCondLst>
                                  <p:childTnLst>
                                    <p:animMotion origin="layout" path="M 0.00645 0 L -0.01323 0 " pathEditMode="relative" rAng="0" ptsTypes="AA">
                                      <p:cBhvr>
                                        <p:cTn id="12" dur="2000" fill="hold"/>
                                        <p:tgtEl>
                                          <p:spTgt spid="174085"/>
                                        </p:tgtEl>
                                        <p:attrNameLst>
                                          <p:attrName>ppt_x</p:attrName>
                                          <p:attrName>ppt_y</p:attrName>
                                        </p:attrNameLst>
                                      </p:cBhvr>
                                      <p:rCtr x="-10" y="0"/>
                                    </p:animMotion>
                                  </p:childTnLst>
                                </p:cTn>
                              </p:par>
                              <p:par>
                                <p:cTn id="13" presetID="0" presetClass="path" presetSubtype="0" accel="50000" decel="50000" fill="hold" grpId="0" nodeType="withEffect">
                                  <p:stCondLst>
                                    <p:cond delay="3500"/>
                                  </p:stCondLst>
                                  <p:childTnLst>
                                    <p:animMotion origin="layout" path="M 0.00199 -2.22222E-6 L -0.01405 -2.22222E-6 " pathEditMode="relative" rAng="0" ptsTypes="AA">
                                      <p:cBhvr>
                                        <p:cTn id="14" dur="2000" fill="hold"/>
                                        <p:tgtEl>
                                          <p:spTgt spid="174086"/>
                                        </p:tgtEl>
                                        <p:attrNameLst>
                                          <p:attrName>ppt_x</p:attrName>
                                          <p:attrName>ppt_y</p:attrName>
                                        </p:attrNameLst>
                                      </p:cBhvr>
                                      <p:rCtr x="-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5" grpId="0" animBg="1"/>
      <p:bldP spid="174086" grpId="0" animBg="1"/>
      <p:bldP spid="1740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7FE3F-66DF-5340-A330-2A253027E2A3}"/>
              </a:ext>
            </a:extLst>
          </p:cNvPr>
          <p:cNvSpPr>
            <a:spLocks noGrp="1"/>
          </p:cNvSpPr>
          <p:nvPr>
            <p:ph type="title"/>
          </p:nvPr>
        </p:nvSpPr>
        <p:spPr/>
        <p:txBody>
          <a:bodyPr/>
          <a:lstStyle/>
          <a:p>
            <a:r>
              <a:rPr lang="en-US" dirty="0"/>
              <a:t>Current Umpire Mechanics</a:t>
            </a:r>
          </a:p>
        </p:txBody>
      </p:sp>
      <p:sp>
        <p:nvSpPr>
          <p:cNvPr id="3" name="Content Placeholder 2">
            <a:extLst>
              <a:ext uri="{FF2B5EF4-FFF2-40B4-BE49-F238E27FC236}">
                <a16:creationId xmlns:a16="http://schemas.microsoft.com/office/drawing/2014/main" id="{5FCDD391-1236-C24A-9A2E-1A9BC62D99A8}"/>
              </a:ext>
            </a:extLst>
          </p:cNvPr>
          <p:cNvSpPr>
            <a:spLocks noGrp="1"/>
          </p:cNvSpPr>
          <p:nvPr>
            <p:ph idx="1"/>
          </p:nvPr>
        </p:nvSpPr>
        <p:spPr/>
        <p:txBody>
          <a:bodyPr/>
          <a:lstStyle/>
          <a:p>
            <a:r>
              <a:rPr lang="en-US" dirty="0"/>
              <a:t>Variable according to the formations of both teams, avoiding a position which will interfere with linebackers. Adjust distance behind the defensive line according to the width of Team A's formation and (except on goal line or try situations) be at least 5 yards but seldom more than 7 yards deep. </a:t>
            </a:r>
          </a:p>
          <a:p>
            <a:r>
              <a:rPr lang="en-US" dirty="0"/>
              <a:t>Whenever possible, coordinate your position with the R for best coverage of the interior line play. </a:t>
            </a:r>
          </a:p>
          <a:p>
            <a:r>
              <a:rPr lang="en-US" dirty="0"/>
              <a:t>NEVER have an initial position outside the inbound lines (hashmarks).</a:t>
            </a:r>
          </a:p>
          <a:p>
            <a:r>
              <a:rPr lang="en-US" dirty="0"/>
              <a:t>Normal position is on side opposite the tight end.</a:t>
            </a:r>
          </a:p>
        </p:txBody>
      </p:sp>
    </p:spTree>
    <p:extLst>
      <p:ext uri="{BB962C8B-B14F-4D97-AF65-F5344CB8AC3E}">
        <p14:creationId xmlns:p14="http://schemas.microsoft.com/office/powerpoint/2010/main" val="9321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65C88-153A-F145-AE69-4CC5FC770B19}"/>
              </a:ext>
            </a:extLst>
          </p:cNvPr>
          <p:cNvSpPr>
            <a:spLocks noGrp="1"/>
          </p:cNvSpPr>
          <p:nvPr>
            <p:ph type="title"/>
          </p:nvPr>
        </p:nvSpPr>
        <p:spPr/>
        <p:txBody>
          <a:bodyPr/>
          <a:lstStyle/>
          <a:p>
            <a:r>
              <a:rPr lang="en-US" dirty="0"/>
              <a:t>Position Change Philosophy</a:t>
            </a:r>
          </a:p>
        </p:txBody>
      </p:sp>
      <p:sp>
        <p:nvSpPr>
          <p:cNvPr id="3" name="Content Placeholder 2">
            <a:extLst>
              <a:ext uri="{FF2B5EF4-FFF2-40B4-BE49-F238E27FC236}">
                <a16:creationId xmlns:a16="http://schemas.microsoft.com/office/drawing/2014/main" id="{D5EC8C6B-5079-1142-90A8-FC94196C8AD5}"/>
              </a:ext>
            </a:extLst>
          </p:cNvPr>
          <p:cNvSpPr>
            <a:spLocks noGrp="1"/>
          </p:cNvSpPr>
          <p:nvPr>
            <p:ph idx="1"/>
          </p:nvPr>
        </p:nvSpPr>
        <p:spPr/>
        <p:txBody>
          <a:bodyPr/>
          <a:lstStyle/>
          <a:p>
            <a:r>
              <a:rPr lang="en-US" dirty="0"/>
              <a:t>To better provide the Umpire position a social distancing option, the Umpire has the option to move to the offensive backfield. </a:t>
            </a:r>
          </a:p>
          <a:p>
            <a:r>
              <a:rPr lang="en-US" dirty="0"/>
              <a:t>This allows the umpire to maintain a distance of 6 feet from any player on the field at the snap and not interfere with a defensive player, nor take him/her out of position for pre-snap responsibilities. </a:t>
            </a:r>
          </a:p>
          <a:p>
            <a:endParaRPr lang="en-US" dirty="0"/>
          </a:p>
          <a:p>
            <a:pPr marL="0" indent="0">
              <a:buNone/>
            </a:pPr>
            <a:r>
              <a:rPr lang="en-US" dirty="0"/>
              <a:t>The mechanics are a hybrid of current NFL Umpire and NCAA Center Judge Mechanics. </a:t>
            </a:r>
          </a:p>
        </p:txBody>
      </p:sp>
    </p:spTree>
    <p:extLst>
      <p:ext uri="{BB962C8B-B14F-4D97-AF65-F5344CB8AC3E}">
        <p14:creationId xmlns:p14="http://schemas.microsoft.com/office/powerpoint/2010/main" val="318445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BE645-F60E-584B-9501-BF560D74B328}"/>
              </a:ext>
            </a:extLst>
          </p:cNvPr>
          <p:cNvSpPr>
            <a:spLocks noGrp="1"/>
          </p:cNvSpPr>
          <p:nvPr>
            <p:ph type="title"/>
          </p:nvPr>
        </p:nvSpPr>
        <p:spPr/>
        <p:txBody>
          <a:bodyPr/>
          <a:lstStyle/>
          <a:p>
            <a:r>
              <a:rPr lang="en-US" dirty="0">
                <a:solidFill>
                  <a:schemeClr val="bg1"/>
                </a:solidFill>
              </a:rPr>
              <a:t>Recommended Mechanic Change</a:t>
            </a:r>
          </a:p>
        </p:txBody>
      </p:sp>
    </p:spTree>
    <p:extLst>
      <p:ext uri="{BB962C8B-B14F-4D97-AF65-F5344CB8AC3E}">
        <p14:creationId xmlns:p14="http://schemas.microsoft.com/office/powerpoint/2010/main" val="1441986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77F04-BE6B-2949-A4EE-0878AF052988}"/>
              </a:ext>
            </a:extLst>
          </p:cNvPr>
          <p:cNvSpPr>
            <a:spLocks noGrp="1"/>
          </p:cNvSpPr>
          <p:nvPr>
            <p:ph type="title"/>
          </p:nvPr>
        </p:nvSpPr>
        <p:spPr/>
        <p:txBody>
          <a:bodyPr/>
          <a:lstStyle/>
          <a:p>
            <a:r>
              <a:rPr lang="en-US" dirty="0"/>
              <a:t>Initial Positioning &amp; Pre-Snap Responsibilities 	</a:t>
            </a:r>
          </a:p>
        </p:txBody>
      </p:sp>
      <p:sp>
        <p:nvSpPr>
          <p:cNvPr id="3" name="Content Placeholder 2">
            <a:extLst>
              <a:ext uri="{FF2B5EF4-FFF2-40B4-BE49-F238E27FC236}">
                <a16:creationId xmlns:a16="http://schemas.microsoft.com/office/drawing/2014/main" id="{9CD598B1-68B5-6041-94F6-BA8B8A04EEA8}"/>
              </a:ext>
            </a:extLst>
          </p:cNvPr>
          <p:cNvSpPr>
            <a:spLocks noGrp="1"/>
          </p:cNvSpPr>
          <p:nvPr>
            <p:ph idx="1"/>
          </p:nvPr>
        </p:nvSpPr>
        <p:spPr/>
        <p:txBody>
          <a:bodyPr/>
          <a:lstStyle/>
          <a:p>
            <a:r>
              <a:rPr lang="en-US" dirty="0"/>
              <a:t>R is positioned on the right side of the QB (no matter if the QB is right or left-handed)</a:t>
            </a:r>
          </a:p>
          <a:p>
            <a:r>
              <a:rPr lang="en-US" dirty="0"/>
              <a:t>U is positioned on the left side of the QB equal depth as the R</a:t>
            </a:r>
          </a:p>
          <a:p>
            <a:r>
              <a:rPr lang="en-US" dirty="0"/>
              <a:t>U has the Snap, Center, Two Guards, and Left Tackle</a:t>
            </a:r>
          </a:p>
          <a:p>
            <a:r>
              <a:rPr lang="en-US" dirty="0"/>
              <a:t>R has QB, Back(s) and the Right Tackle</a:t>
            </a:r>
          </a:p>
          <a:p>
            <a:r>
              <a:rPr lang="en-US" dirty="0"/>
              <a:t>R and U still responsible for pre-snap count of offensive players (Team A)</a:t>
            </a:r>
          </a:p>
        </p:txBody>
      </p:sp>
    </p:spTree>
    <p:extLst>
      <p:ext uri="{BB962C8B-B14F-4D97-AF65-F5344CB8AC3E}">
        <p14:creationId xmlns:p14="http://schemas.microsoft.com/office/powerpoint/2010/main" val="1465043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3EDE3-B626-9E4E-B6E4-948175CD2DF7}"/>
              </a:ext>
            </a:extLst>
          </p:cNvPr>
          <p:cNvSpPr>
            <a:spLocks noGrp="1"/>
          </p:cNvSpPr>
          <p:nvPr>
            <p:ph type="title"/>
          </p:nvPr>
        </p:nvSpPr>
        <p:spPr/>
        <p:txBody>
          <a:bodyPr/>
          <a:lstStyle/>
          <a:p>
            <a:r>
              <a:rPr lang="en-US" dirty="0"/>
              <a:t>All Running Plays </a:t>
            </a:r>
          </a:p>
        </p:txBody>
      </p:sp>
      <p:sp>
        <p:nvSpPr>
          <p:cNvPr id="3" name="Content Placeholder 2">
            <a:extLst>
              <a:ext uri="{FF2B5EF4-FFF2-40B4-BE49-F238E27FC236}">
                <a16:creationId xmlns:a16="http://schemas.microsoft.com/office/drawing/2014/main" id="{3B4EEA00-AA2C-0F42-BB00-2E5F96A9306F}"/>
              </a:ext>
            </a:extLst>
          </p:cNvPr>
          <p:cNvSpPr>
            <a:spLocks noGrp="1"/>
          </p:cNvSpPr>
          <p:nvPr>
            <p:ph idx="1"/>
          </p:nvPr>
        </p:nvSpPr>
        <p:spPr/>
        <p:txBody>
          <a:bodyPr>
            <a:normAutofit lnSpcReduction="10000"/>
          </a:bodyPr>
          <a:lstStyle/>
          <a:p>
            <a:pPr lvl="0"/>
            <a:r>
              <a:rPr lang="en-US" dirty="0"/>
              <a:t>R, U and LJ/HL have adjusted zone coverage and zones remain relative as play advances if run is to left or right.</a:t>
            </a:r>
          </a:p>
          <a:p>
            <a:pPr lvl="0"/>
            <a:r>
              <a:rPr lang="en-US" sz="2400" dirty="0"/>
              <a:t>R will have trailing coverage on runner to the right side of the field</a:t>
            </a:r>
          </a:p>
          <a:p>
            <a:pPr lvl="0"/>
            <a:r>
              <a:rPr lang="en-US" sz="2400" dirty="0"/>
              <a:t>U will have trailing coverage on runner to the left side of the field</a:t>
            </a:r>
          </a:p>
          <a:p>
            <a:pPr lvl="0"/>
            <a:r>
              <a:rPr lang="en-US" sz="2400" dirty="0"/>
              <a:t>R/U will have backside coverage depending on which direction the ball goes</a:t>
            </a:r>
          </a:p>
          <a:p>
            <a:pPr lvl="1"/>
            <a:r>
              <a:rPr lang="en-US" sz="2000" dirty="0"/>
              <a:t>Exception – R will take QB on all scrambles to either side</a:t>
            </a:r>
          </a:p>
          <a:p>
            <a:pPr lvl="0"/>
            <a:r>
              <a:rPr lang="en-US" dirty="0"/>
              <a:t>Run Up the Middle</a:t>
            </a:r>
            <a:endParaRPr lang="en-US" sz="2400" dirty="0"/>
          </a:p>
          <a:p>
            <a:pPr lvl="1"/>
            <a:r>
              <a:rPr lang="en-US" dirty="0"/>
              <a:t>R will focus on Center and Right Guard and work outward as play develops</a:t>
            </a:r>
            <a:endParaRPr lang="en-US" sz="2000" dirty="0"/>
          </a:p>
          <a:p>
            <a:pPr lvl="1"/>
            <a:r>
              <a:rPr lang="en-US" dirty="0"/>
              <a:t>U will focus on Center and Left Guard and work outward as play develops</a:t>
            </a:r>
            <a:endParaRPr lang="en-US" sz="2000" dirty="0"/>
          </a:p>
          <a:p>
            <a:pPr lvl="1"/>
            <a:r>
              <a:rPr lang="en-US" dirty="0"/>
              <a:t>LJ/HL will focus on Tackle and TE (if there is one) on their respective side.  </a:t>
            </a:r>
            <a:endParaRPr lang="en-US" sz="2000" dirty="0"/>
          </a:p>
          <a:p>
            <a:pPr lvl="1"/>
            <a:r>
              <a:rPr lang="en-US" dirty="0"/>
              <a:t>BJ will look in and focus on blocks by linemen at second level on linebackers</a:t>
            </a:r>
            <a:endParaRPr lang="en-US" sz="2000" dirty="0"/>
          </a:p>
          <a:p>
            <a:pPr marL="0" indent="0">
              <a:buNone/>
            </a:pPr>
            <a:endParaRPr lang="en-US" dirty="0"/>
          </a:p>
        </p:txBody>
      </p:sp>
    </p:spTree>
    <p:extLst>
      <p:ext uri="{BB962C8B-B14F-4D97-AF65-F5344CB8AC3E}">
        <p14:creationId xmlns:p14="http://schemas.microsoft.com/office/powerpoint/2010/main" val="1715629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Oval 2"/>
          <p:cNvSpPr>
            <a:spLocks noChangeArrowheads="1"/>
          </p:cNvSpPr>
          <p:nvPr/>
        </p:nvSpPr>
        <p:spPr bwMode="auto">
          <a:xfrm>
            <a:off x="4867275" y="1690688"/>
            <a:ext cx="363538"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78</a:t>
            </a:r>
          </a:p>
        </p:txBody>
      </p:sp>
      <p:sp>
        <p:nvSpPr>
          <p:cNvPr id="80899" name="Oval 3"/>
          <p:cNvSpPr>
            <a:spLocks noChangeArrowheads="1"/>
          </p:cNvSpPr>
          <p:nvPr/>
        </p:nvSpPr>
        <p:spPr bwMode="auto">
          <a:xfrm>
            <a:off x="5251451" y="1689100"/>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67</a:t>
            </a:r>
          </a:p>
        </p:txBody>
      </p:sp>
      <p:sp>
        <p:nvSpPr>
          <p:cNvPr id="80900" name="Oval 4"/>
          <p:cNvSpPr>
            <a:spLocks noChangeArrowheads="1"/>
          </p:cNvSpPr>
          <p:nvPr/>
        </p:nvSpPr>
        <p:spPr bwMode="auto">
          <a:xfrm>
            <a:off x="6042026" y="1689100"/>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dirty="0">
                <a:solidFill>
                  <a:srgbClr val="FFFFFF"/>
                </a:solidFill>
                <a:latin typeface="Times New Roman" pitchFamily="18" charset="0"/>
              </a:rPr>
              <a:t>68</a:t>
            </a:r>
          </a:p>
        </p:txBody>
      </p:sp>
      <p:sp>
        <p:nvSpPr>
          <p:cNvPr id="80901" name="Rectangle 5"/>
          <p:cNvSpPr>
            <a:spLocks noChangeArrowheads="1"/>
          </p:cNvSpPr>
          <p:nvPr/>
        </p:nvSpPr>
        <p:spPr bwMode="auto">
          <a:xfrm>
            <a:off x="5630864" y="1663700"/>
            <a:ext cx="388937"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dirty="0">
                <a:solidFill>
                  <a:srgbClr val="FFFFFF"/>
                </a:solidFill>
                <a:latin typeface="Times New Roman" pitchFamily="18" charset="0"/>
              </a:rPr>
              <a:t>65</a:t>
            </a:r>
          </a:p>
        </p:txBody>
      </p:sp>
      <p:sp>
        <p:nvSpPr>
          <p:cNvPr id="80902" name="Oval 6"/>
          <p:cNvSpPr>
            <a:spLocks noChangeArrowheads="1"/>
          </p:cNvSpPr>
          <p:nvPr/>
        </p:nvSpPr>
        <p:spPr bwMode="auto">
          <a:xfrm>
            <a:off x="6408739" y="1689100"/>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63</a:t>
            </a:r>
          </a:p>
        </p:txBody>
      </p:sp>
      <p:sp>
        <p:nvSpPr>
          <p:cNvPr id="80903" name="Oval 7"/>
          <p:cNvSpPr>
            <a:spLocks noChangeArrowheads="1"/>
          </p:cNvSpPr>
          <p:nvPr/>
        </p:nvSpPr>
        <p:spPr bwMode="auto">
          <a:xfrm>
            <a:off x="8529639" y="1674813"/>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89</a:t>
            </a:r>
          </a:p>
        </p:txBody>
      </p:sp>
      <p:sp>
        <p:nvSpPr>
          <p:cNvPr id="80904" name="Oval 8"/>
          <p:cNvSpPr>
            <a:spLocks noChangeArrowheads="1"/>
          </p:cNvSpPr>
          <p:nvPr/>
        </p:nvSpPr>
        <p:spPr bwMode="auto">
          <a:xfrm>
            <a:off x="4483101" y="1697038"/>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83</a:t>
            </a:r>
          </a:p>
        </p:txBody>
      </p:sp>
      <p:sp>
        <p:nvSpPr>
          <p:cNvPr id="80905" name="Oval 9"/>
          <p:cNvSpPr>
            <a:spLocks noChangeArrowheads="1"/>
          </p:cNvSpPr>
          <p:nvPr/>
        </p:nvSpPr>
        <p:spPr bwMode="auto">
          <a:xfrm>
            <a:off x="2997201" y="1503363"/>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dirty="0">
                <a:solidFill>
                  <a:srgbClr val="FFFFFF"/>
                </a:solidFill>
                <a:latin typeface="Times New Roman" pitchFamily="18" charset="0"/>
              </a:rPr>
              <a:t>82</a:t>
            </a:r>
          </a:p>
        </p:txBody>
      </p:sp>
      <p:sp>
        <p:nvSpPr>
          <p:cNvPr id="80906" name="Oval 10"/>
          <p:cNvSpPr>
            <a:spLocks noChangeArrowheads="1"/>
          </p:cNvSpPr>
          <p:nvPr/>
        </p:nvSpPr>
        <p:spPr bwMode="auto">
          <a:xfrm>
            <a:off x="5653088" y="1250950"/>
            <a:ext cx="366712"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12</a:t>
            </a:r>
          </a:p>
        </p:txBody>
      </p:sp>
      <p:sp>
        <p:nvSpPr>
          <p:cNvPr id="80907" name="Oval 11"/>
          <p:cNvSpPr>
            <a:spLocks noChangeArrowheads="1"/>
          </p:cNvSpPr>
          <p:nvPr/>
        </p:nvSpPr>
        <p:spPr bwMode="auto">
          <a:xfrm>
            <a:off x="6246814" y="804863"/>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48</a:t>
            </a:r>
          </a:p>
        </p:txBody>
      </p:sp>
      <p:sp>
        <p:nvSpPr>
          <p:cNvPr id="80909" name="Oval 13"/>
          <p:cNvSpPr>
            <a:spLocks noChangeArrowheads="1"/>
          </p:cNvSpPr>
          <p:nvPr/>
        </p:nvSpPr>
        <p:spPr bwMode="auto">
          <a:xfrm>
            <a:off x="4986338" y="798513"/>
            <a:ext cx="366712"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algn="ctr" defTabSz="1149350" eaLnBrk="0" fontAlgn="base" hangingPunct="0">
              <a:spcBef>
                <a:spcPct val="0"/>
              </a:spcBef>
              <a:spcAft>
                <a:spcPct val="0"/>
              </a:spcAft>
            </a:pPr>
            <a:r>
              <a:rPr lang="en-US" sz="2300" b="1">
                <a:solidFill>
                  <a:srgbClr val="FFFFFF"/>
                </a:solidFill>
                <a:latin typeface="Times New Roman" pitchFamily="18" charset="0"/>
              </a:rPr>
              <a:t>22</a:t>
            </a:r>
          </a:p>
        </p:txBody>
      </p:sp>
      <p:sp>
        <p:nvSpPr>
          <p:cNvPr id="80914" name="Oval 18"/>
          <p:cNvSpPr>
            <a:spLocks noChangeArrowheads="1"/>
          </p:cNvSpPr>
          <p:nvPr/>
        </p:nvSpPr>
        <p:spPr bwMode="auto">
          <a:xfrm>
            <a:off x="5320506" y="5844182"/>
            <a:ext cx="515938"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dirty="0">
                <a:solidFill>
                  <a:srgbClr val="FFFFFF"/>
                </a:solidFill>
                <a:latin typeface="Times New Roman" pitchFamily="18" charset="0"/>
              </a:rPr>
              <a:t>BJ</a:t>
            </a:r>
          </a:p>
        </p:txBody>
      </p:sp>
      <p:pic>
        <p:nvPicPr>
          <p:cNvPr id="80917" name="Picture 21" descr="football5"/>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919766">
            <a:off x="5631657" y="2075657"/>
            <a:ext cx="369888" cy="200025"/>
          </a:xfrm>
          <a:prstGeom prst="rect">
            <a:avLst/>
          </a:prstGeom>
          <a:noFill/>
          <a:extLst>
            <a:ext uri="{909E8E84-426E-40DD-AFC4-6F175D3DCCD1}">
              <a14:hiddenFill xmlns:a14="http://schemas.microsoft.com/office/drawing/2010/main">
                <a:solidFill>
                  <a:srgbClr val="FFFFFF"/>
                </a:solidFill>
              </a14:hiddenFill>
            </a:ext>
          </a:extLst>
        </p:spPr>
      </p:pic>
      <p:sp>
        <p:nvSpPr>
          <p:cNvPr id="80918" name="Oval 22"/>
          <p:cNvSpPr>
            <a:spLocks noChangeArrowheads="1"/>
          </p:cNvSpPr>
          <p:nvPr/>
        </p:nvSpPr>
        <p:spPr bwMode="auto">
          <a:xfrm>
            <a:off x="10383838" y="2039938"/>
            <a:ext cx="512762"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a:solidFill>
                  <a:srgbClr val="FFFFFF"/>
                </a:solidFill>
                <a:latin typeface="Times New Roman" pitchFamily="18" charset="0"/>
              </a:rPr>
              <a:t>LJ</a:t>
            </a:r>
          </a:p>
        </p:txBody>
      </p:sp>
      <p:sp>
        <p:nvSpPr>
          <p:cNvPr id="80919" name="Oval 23"/>
          <p:cNvSpPr>
            <a:spLocks noChangeArrowheads="1"/>
          </p:cNvSpPr>
          <p:nvPr/>
        </p:nvSpPr>
        <p:spPr bwMode="auto">
          <a:xfrm>
            <a:off x="1295401" y="2101850"/>
            <a:ext cx="512763"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a:solidFill>
                  <a:srgbClr val="FFFFFF"/>
                </a:solidFill>
                <a:latin typeface="Times New Roman" pitchFamily="18" charset="0"/>
              </a:rPr>
              <a:t>HL</a:t>
            </a:r>
          </a:p>
        </p:txBody>
      </p:sp>
      <p:sp>
        <p:nvSpPr>
          <p:cNvPr id="18" name="Oval 16"/>
          <p:cNvSpPr>
            <a:spLocks noChangeArrowheads="1"/>
          </p:cNvSpPr>
          <p:nvPr/>
        </p:nvSpPr>
        <p:spPr bwMode="auto">
          <a:xfrm>
            <a:off x="3967164" y="93338"/>
            <a:ext cx="515937"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dirty="0">
                <a:solidFill>
                  <a:srgbClr val="FFFFFF"/>
                </a:solidFill>
                <a:latin typeface="Times New Roman" pitchFamily="18" charset="0"/>
              </a:rPr>
              <a:t>R</a:t>
            </a:r>
          </a:p>
        </p:txBody>
      </p:sp>
      <p:sp>
        <p:nvSpPr>
          <p:cNvPr id="20" name="Oval 17"/>
          <p:cNvSpPr>
            <a:spLocks noChangeArrowheads="1"/>
          </p:cNvSpPr>
          <p:nvPr/>
        </p:nvSpPr>
        <p:spPr bwMode="auto">
          <a:xfrm>
            <a:off x="7062355" y="93338"/>
            <a:ext cx="515937"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2400" b="1" dirty="0">
                <a:solidFill>
                  <a:srgbClr val="FFFFFF"/>
                </a:solidFill>
                <a:latin typeface="Times New Roman" pitchFamily="18" charset="0"/>
              </a:rPr>
              <a:t>U</a:t>
            </a:r>
          </a:p>
        </p:txBody>
      </p:sp>
    </p:spTree>
    <p:extLst>
      <p:ext uri="{BB962C8B-B14F-4D97-AF65-F5344CB8AC3E}">
        <p14:creationId xmlns:p14="http://schemas.microsoft.com/office/powerpoint/2010/main" val="3683092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BB6B0-DE13-C84D-B4FA-C3A92AE8B19E}"/>
              </a:ext>
            </a:extLst>
          </p:cNvPr>
          <p:cNvSpPr>
            <a:spLocks noGrp="1"/>
          </p:cNvSpPr>
          <p:nvPr>
            <p:ph type="title"/>
          </p:nvPr>
        </p:nvSpPr>
        <p:spPr/>
        <p:txBody>
          <a:bodyPr/>
          <a:lstStyle/>
          <a:p>
            <a:r>
              <a:rPr lang="en-US" dirty="0"/>
              <a:t>All Running Plays - Continued</a:t>
            </a:r>
          </a:p>
        </p:txBody>
      </p:sp>
      <p:sp>
        <p:nvSpPr>
          <p:cNvPr id="3" name="Content Placeholder 2">
            <a:extLst>
              <a:ext uri="{FF2B5EF4-FFF2-40B4-BE49-F238E27FC236}">
                <a16:creationId xmlns:a16="http://schemas.microsoft.com/office/drawing/2014/main" id="{E4709016-6DB4-8F4B-82BD-4B84D17AEB81}"/>
              </a:ext>
            </a:extLst>
          </p:cNvPr>
          <p:cNvSpPr>
            <a:spLocks noGrp="1"/>
          </p:cNvSpPr>
          <p:nvPr>
            <p:ph idx="1"/>
          </p:nvPr>
        </p:nvSpPr>
        <p:spPr/>
        <p:txBody>
          <a:bodyPr/>
          <a:lstStyle/>
          <a:p>
            <a:pPr lvl="0"/>
            <a:r>
              <a:rPr lang="en-US" dirty="0"/>
              <a:t>Run to Right Side</a:t>
            </a:r>
            <a:endParaRPr lang="en-US" sz="2400" dirty="0"/>
          </a:p>
          <a:p>
            <a:pPr lvl="1"/>
            <a:r>
              <a:rPr lang="en-US" dirty="0"/>
              <a:t>R will focus on Center and Right Guard and work outward to blocks by Right Tackle and TE (if there is one)</a:t>
            </a:r>
            <a:endParaRPr lang="en-US" sz="2000" dirty="0"/>
          </a:p>
          <a:p>
            <a:pPr lvl="1"/>
            <a:r>
              <a:rPr lang="en-US" dirty="0"/>
              <a:t>U will focus on Center and Left Guard and work to clean up blocks in the middle including blocks at second level.</a:t>
            </a:r>
            <a:endParaRPr lang="en-US" sz="2000" dirty="0"/>
          </a:p>
          <a:p>
            <a:pPr lvl="1"/>
            <a:r>
              <a:rPr lang="en-US" dirty="0"/>
              <a:t>LJ will focus on Right Tackle and TE (if there is one).  Continue to focus on blocks on the edge as run comes towards you.</a:t>
            </a:r>
            <a:endParaRPr lang="en-US" sz="2000" dirty="0"/>
          </a:p>
          <a:p>
            <a:pPr lvl="1"/>
            <a:r>
              <a:rPr lang="en-US" dirty="0"/>
              <a:t>HL will focus on Left Tackle and TE (if there is one) and work to clean up backside blocks at LOS and backside blocks at second level</a:t>
            </a:r>
            <a:endParaRPr lang="en-US" sz="2000" dirty="0"/>
          </a:p>
          <a:p>
            <a:pPr lvl="1"/>
            <a:r>
              <a:rPr lang="en-US" dirty="0"/>
              <a:t>BJ will focus initially inside on blocks at second level and then work outwards at blocks on the edge</a:t>
            </a:r>
            <a:endParaRPr lang="en-US" sz="2000" dirty="0"/>
          </a:p>
          <a:p>
            <a:pPr marL="0" indent="0">
              <a:buNone/>
            </a:pPr>
            <a:endParaRPr lang="en-US" dirty="0"/>
          </a:p>
        </p:txBody>
      </p:sp>
    </p:spTree>
    <p:extLst>
      <p:ext uri="{BB962C8B-B14F-4D97-AF65-F5344CB8AC3E}">
        <p14:creationId xmlns:p14="http://schemas.microsoft.com/office/powerpoint/2010/main" val="3538570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Oval 2"/>
          <p:cNvSpPr>
            <a:spLocks noChangeArrowheads="1"/>
          </p:cNvSpPr>
          <p:nvPr/>
        </p:nvSpPr>
        <p:spPr bwMode="auto">
          <a:xfrm>
            <a:off x="4867275" y="1690688"/>
            <a:ext cx="363538"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78</a:t>
            </a:r>
          </a:p>
        </p:txBody>
      </p:sp>
      <p:sp>
        <p:nvSpPr>
          <p:cNvPr id="80899" name="Oval 3"/>
          <p:cNvSpPr>
            <a:spLocks noChangeArrowheads="1"/>
          </p:cNvSpPr>
          <p:nvPr/>
        </p:nvSpPr>
        <p:spPr bwMode="auto">
          <a:xfrm>
            <a:off x="5251451" y="1689100"/>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67</a:t>
            </a:r>
          </a:p>
        </p:txBody>
      </p:sp>
      <p:sp>
        <p:nvSpPr>
          <p:cNvPr id="80900" name="Oval 4"/>
          <p:cNvSpPr>
            <a:spLocks noChangeArrowheads="1"/>
          </p:cNvSpPr>
          <p:nvPr/>
        </p:nvSpPr>
        <p:spPr bwMode="auto">
          <a:xfrm>
            <a:off x="6042026" y="1689100"/>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dirty="0">
                <a:ln>
                  <a:noFill/>
                </a:ln>
                <a:solidFill>
                  <a:srgbClr val="FFFFFF"/>
                </a:solidFill>
                <a:effectLst/>
                <a:uLnTx/>
                <a:uFillTx/>
                <a:latin typeface="Times New Roman" pitchFamily="18" charset="0"/>
                <a:ea typeface="+mn-ea"/>
                <a:cs typeface="+mn-cs"/>
              </a:rPr>
              <a:t>68</a:t>
            </a:r>
          </a:p>
        </p:txBody>
      </p:sp>
      <p:sp>
        <p:nvSpPr>
          <p:cNvPr id="80901" name="Rectangle 5"/>
          <p:cNvSpPr>
            <a:spLocks noChangeArrowheads="1"/>
          </p:cNvSpPr>
          <p:nvPr/>
        </p:nvSpPr>
        <p:spPr bwMode="auto">
          <a:xfrm>
            <a:off x="5630864" y="1663700"/>
            <a:ext cx="388937"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dirty="0">
                <a:ln>
                  <a:noFill/>
                </a:ln>
                <a:solidFill>
                  <a:srgbClr val="FFFFFF"/>
                </a:solidFill>
                <a:effectLst/>
                <a:uLnTx/>
                <a:uFillTx/>
                <a:latin typeface="Times New Roman" pitchFamily="18" charset="0"/>
                <a:ea typeface="+mn-ea"/>
                <a:cs typeface="+mn-cs"/>
              </a:rPr>
              <a:t>65</a:t>
            </a:r>
          </a:p>
        </p:txBody>
      </p:sp>
      <p:sp>
        <p:nvSpPr>
          <p:cNvPr id="80902" name="Oval 6"/>
          <p:cNvSpPr>
            <a:spLocks noChangeArrowheads="1"/>
          </p:cNvSpPr>
          <p:nvPr/>
        </p:nvSpPr>
        <p:spPr bwMode="auto">
          <a:xfrm>
            <a:off x="6408739" y="1689100"/>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63</a:t>
            </a:r>
          </a:p>
        </p:txBody>
      </p:sp>
      <p:sp>
        <p:nvSpPr>
          <p:cNvPr id="80903" name="Oval 7"/>
          <p:cNvSpPr>
            <a:spLocks noChangeArrowheads="1"/>
          </p:cNvSpPr>
          <p:nvPr/>
        </p:nvSpPr>
        <p:spPr bwMode="auto">
          <a:xfrm>
            <a:off x="8529639" y="1674813"/>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89</a:t>
            </a:r>
          </a:p>
        </p:txBody>
      </p:sp>
      <p:sp>
        <p:nvSpPr>
          <p:cNvPr id="80904" name="Oval 8"/>
          <p:cNvSpPr>
            <a:spLocks noChangeArrowheads="1"/>
          </p:cNvSpPr>
          <p:nvPr/>
        </p:nvSpPr>
        <p:spPr bwMode="auto">
          <a:xfrm>
            <a:off x="4483101" y="1697038"/>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83</a:t>
            </a:r>
          </a:p>
        </p:txBody>
      </p:sp>
      <p:sp>
        <p:nvSpPr>
          <p:cNvPr id="80905" name="Oval 9"/>
          <p:cNvSpPr>
            <a:spLocks noChangeArrowheads="1"/>
          </p:cNvSpPr>
          <p:nvPr/>
        </p:nvSpPr>
        <p:spPr bwMode="auto">
          <a:xfrm>
            <a:off x="2997201" y="1503363"/>
            <a:ext cx="366713"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dirty="0">
                <a:ln>
                  <a:noFill/>
                </a:ln>
                <a:solidFill>
                  <a:srgbClr val="FFFFFF"/>
                </a:solidFill>
                <a:effectLst/>
                <a:uLnTx/>
                <a:uFillTx/>
                <a:latin typeface="Times New Roman" pitchFamily="18" charset="0"/>
                <a:ea typeface="+mn-ea"/>
                <a:cs typeface="+mn-cs"/>
              </a:rPr>
              <a:t>82</a:t>
            </a:r>
          </a:p>
        </p:txBody>
      </p:sp>
      <p:sp>
        <p:nvSpPr>
          <p:cNvPr id="80906" name="Oval 10"/>
          <p:cNvSpPr>
            <a:spLocks noChangeArrowheads="1"/>
          </p:cNvSpPr>
          <p:nvPr/>
        </p:nvSpPr>
        <p:spPr bwMode="auto">
          <a:xfrm>
            <a:off x="5653088" y="1250950"/>
            <a:ext cx="366712"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dirty="0">
                <a:ln>
                  <a:noFill/>
                </a:ln>
                <a:solidFill>
                  <a:srgbClr val="FFFFFF"/>
                </a:solidFill>
                <a:effectLst/>
                <a:uLnTx/>
                <a:uFillTx/>
                <a:latin typeface="Times New Roman" pitchFamily="18" charset="0"/>
                <a:ea typeface="+mn-ea"/>
                <a:cs typeface="+mn-cs"/>
              </a:rPr>
              <a:t>12</a:t>
            </a:r>
          </a:p>
        </p:txBody>
      </p:sp>
      <p:sp>
        <p:nvSpPr>
          <p:cNvPr id="80907" name="Oval 11"/>
          <p:cNvSpPr>
            <a:spLocks noChangeArrowheads="1"/>
          </p:cNvSpPr>
          <p:nvPr/>
        </p:nvSpPr>
        <p:spPr bwMode="auto">
          <a:xfrm>
            <a:off x="6246814" y="804863"/>
            <a:ext cx="365125"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48</a:t>
            </a:r>
          </a:p>
        </p:txBody>
      </p:sp>
      <p:sp>
        <p:nvSpPr>
          <p:cNvPr id="80909" name="Oval 13"/>
          <p:cNvSpPr>
            <a:spLocks noChangeArrowheads="1"/>
          </p:cNvSpPr>
          <p:nvPr/>
        </p:nvSpPr>
        <p:spPr bwMode="auto">
          <a:xfrm>
            <a:off x="4986338" y="798513"/>
            <a:ext cx="366712" cy="406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4949" tIns="57475" rIns="114949" bIns="57475" anchor="ctr"/>
          <a:lstStyle/>
          <a:p>
            <a:pPr marL="0" marR="0" lvl="0" indent="0" algn="ctr" defTabSz="1149350" rtl="0" eaLnBrk="0" fontAlgn="base" latinLnBrk="0" hangingPunct="0">
              <a:lnSpc>
                <a:spcPct val="100000"/>
              </a:lnSpc>
              <a:spcBef>
                <a:spcPct val="0"/>
              </a:spcBef>
              <a:spcAft>
                <a:spcPct val="0"/>
              </a:spcAft>
              <a:buClrTx/>
              <a:buSzTx/>
              <a:buFontTx/>
              <a:buNone/>
              <a:tabLst/>
              <a:defRPr/>
            </a:pPr>
            <a:r>
              <a:rPr kumimoji="0" lang="en-US" sz="2300" b="1" i="0" u="none" strike="noStrike" kern="1200" cap="none" spc="0" normalizeH="0" baseline="0" noProof="0">
                <a:ln>
                  <a:noFill/>
                </a:ln>
                <a:solidFill>
                  <a:srgbClr val="FFFFFF"/>
                </a:solidFill>
                <a:effectLst/>
                <a:uLnTx/>
                <a:uFillTx/>
                <a:latin typeface="Times New Roman" pitchFamily="18" charset="0"/>
                <a:ea typeface="+mn-ea"/>
                <a:cs typeface="+mn-cs"/>
              </a:rPr>
              <a:t>22</a:t>
            </a:r>
          </a:p>
        </p:txBody>
      </p:sp>
      <p:sp>
        <p:nvSpPr>
          <p:cNvPr id="80914" name="Oval 18"/>
          <p:cNvSpPr>
            <a:spLocks noChangeArrowheads="1"/>
          </p:cNvSpPr>
          <p:nvPr/>
        </p:nvSpPr>
        <p:spPr bwMode="auto">
          <a:xfrm>
            <a:off x="5320506" y="5844182"/>
            <a:ext cx="515938"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Times New Roman" pitchFamily="18" charset="0"/>
                <a:ea typeface="+mn-ea"/>
                <a:cs typeface="+mn-cs"/>
              </a:rPr>
              <a:t>BJ</a:t>
            </a:r>
          </a:p>
        </p:txBody>
      </p:sp>
      <p:pic>
        <p:nvPicPr>
          <p:cNvPr id="80917" name="Picture 21" descr="football5"/>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919766">
            <a:off x="5631657" y="2075657"/>
            <a:ext cx="369888" cy="200025"/>
          </a:xfrm>
          <a:prstGeom prst="rect">
            <a:avLst/>
          </a:prstGeom>
          <a:noFill/>
          <a:extLst>
            <a:ext uri="{909E8E84-426E-40DD-AFC4-6F175D3DCCD1}">
              <a14:hiddenFill xmlns:a14="http://schemas.microsoft.com/office/drawing/2010/main">
                <a:solidFill>
                  <a:srgbClr val="FFFFFF"/>
                </a:solidFill>
              </a14:hiddenFill>
            </a:ext>
          </a:extLst>
        </p:spPr>
      </p:pic>
      <p:sp>
        <p:nvSpPr>
          <p:cNvPr id="80918" name="Oval 22"/>
          <p:cNvSpPr>
            <a:spLocks noChangeArrowheads="1"/>
          </p:cNvSpPr>
          <p:nvPr/>
        </p:nvSpPr>
        <p:spPr bwMode="auto">
          <a:xfrm>
            <a:off x="10383838" y="2039938"/>
            <a:ext cx="512762"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Times New Roman" pitchFamily="18" charset="0"/>
                <a:ea typeface="+mn-ea"/>
                <a:cs typeface="+mn-cs"/>
              </a:rPr>
              <a:t>LJ</a:t>
            </a:r>
          </a:p>
        </p:txBody>
      </p:sp>
      <p:sp>
        <p:nvSpPr>
          <p:cNvPr id="80919" name="Oval 23"/>
          <p:cNvSpPr>
            <a:spLocks noChangeArrowheads="1"/>
          </p:cNvSpPr>
          <p:nvPr/>
        </p:nvSpPr>
        <p:spPr bwMode="auto">
          <a:xfrm>
            <a:off x="1295401" y="2101850"/>
            <a:ext cx="512763"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Times New Roman" pitchFamily="18" charset="0"/>
                <a:ea typeface="+mn-ea"/>
                <a:cs typeface="+mn-cs"/>
              </a:rPr>
              <a:t>HL</a:t>
            </a:r>
          </a:p>
        </p:txBody>
      </p:sp>
      <p:sp>
        <p:nvSpPr>
          <p:cNvPr id="18" name="Oval 16"/>
          <p:cNvSpPr>
            <a:spLocks noChangeArrowheads="1"/>
          </p:cNvSpPr>
          <p:nvPr/>
        </p:nvSpPr>
        <p:spPr bwMode="auto">
          <a:xfrm>
            <a:off x="3967164" y="93338"/>
            <a:ext cx="515937"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Times New Roman" pitchFamily="18" charset="0"/>
                <a:ea typeface="+mn-ea"/>
                <a:cs typeface="+mn-cs"/>
              </a:rPr>
              <a:t>R</a:t>
            </a:r>
          </a:p>
        </p:txBody>
      </p:sp>
      <p:sp>
        <p:nvSpPr>
          <p:cNvPr id="20" name="Oval 17"/>
          <p:cNvSpPr>
            <a:spLocks noChangeArrowheads="1"/>
          </p:cNvSpPr>
          <p:nvPr/>
        </p:nvSpPr>
        <p:spPr bwMode="auto">
          <a:xfrm>
            <a:off x="7062355" y="93338"/>
            <a:ext cx="515937" cy="4762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Times New Roman" pitchFamily="18" charset="0"/>
                <a:ea typeface="+mn-ea"/>
                <a:cs typeface="+mn-cs"/>
              </a:rPr>
              <a:t>U</a:t>
            </a:r>
          </a:p>
        </p:txBody>
      </p:sp>
      <p:sp>
        <p:nvSpPr>
          <p:cNvPr id="19" name="Line 23">
            <a:extLst>
              <a:ext uri="{FF2B5EF4-FFF2-40B4-BE49-F238E27FC236}">
                <a16:creationId xmlns:a16="http://schemas.microsoft.com/office/drawing/2014/main" id="{19A612CD-6514-4742-A223-93F9BEB5362C}"/>
              </a:ext>
            </a:extLst>
          </p:cNvPr>
          <p:cNvSpPr>
            <a:spLocks noChangeShapeType="1"/>
          </p:cNvSpPr>
          <p:nvPr/>
        </p:nvSpPr>
        <p:spPr bwMode="auto">
          <a:xfrm flipH="1">
            <a:off x="2174876" y="1063737"/>
            <a:ext cx="2771661" cy="1057163"/>
          </a:xfrm>
          <a:prstGeom prst="line">
            <a:avLst/>
          </a:prstGeom>
          <a:noFill/>
          <a:ln w="635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sz="2400" b="1">
              <a:solidFill>
                <a:srgbClr val="000000"/>
              </a:solidFill>
              <a:latin typeface="Times New Roman" pitchFamily="18" charset="0"/>
            </a:endParaRPr>
          </a:p>
        </p:txBody>
      </p:sp>
      <p:sp>
        <p:nvSpPr>
          <p:cNvPr id="21" name="Line 23">
            <a:extLst>
              <a:ext uri="{FF2B5EF4-FFF2-40B4-BE49-F238E27FC236}">
                <a16:creationId xmlns:a16="http://schemas.microsoft.com/office/drawing/2014/main" id="{DCC9E312-38C2-3540-AA19-B77C6FA90A07}"/>
              </a:ext>
            </a:extLst>
          </p:cNvPr>
          <p:cNvSpPr>
            <a:spLocks noChangeShapeType="1"/>
          </p:cNvSpPr>
          <p:nvPr/>
        </p:nvSpPr>
        <p:spPr bwMode="auto">
          <a:xfrm flipH="1">
            <a:off x="1235928" y="479481"/>
            <a:ext cx="2771661" cy="1057163"/>
          </a:xfrm>
          <a:prstGeom prst="line">
            <a:avLst/>
          </a:prstGeom>
          <a:noFill/>
          <a:ln w="635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sz="2400" b="1">
              <a:solidFill>
                <a:srgbClr val="000000"/>
              </a:solidFill>
              <a:latin typeface="Times New Roman" pitchFamily="18" charset="0"/>
            </a:endParaRPr>
          </a:p>
        </p:txBody>
      </p:sp>
    </p:spTree>
    <p:extLst>
      <p:ext uri="{BB962C8B-B14F-4D97-AF65-F5344CB8AC3E}">
        <p14:creationId xmlns:p14="http://schemas.microsoft.com/office/powerpoint/2010/main" val="1414069835"/>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0" cap="flat" cmpd="sng" algn="ctr">
          <a:solidFill>
            <a:schemeClr val="bg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63500" cap="flat" cmpd="sng" algn="ctr">
          <a:solidFill>
            <a:schemeClr val="bg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3013</TotalTime>
  <Words>1204</Words>
  <Application>Microsoft Office PowerPoint</Application>
  <PresentationFormat>Widescreen</PresentationFormat>
  <Paragraphs>190</Paragraphs>
  <Slides>18</Slides>
  <Notes>6</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18</vt:i4>
      </vt:variant>
    </vt:vector>
  </HeadingPairs>
  <TitlesOfParts>
    <vt:vector size="30" baseType="lpstr">
      <vt:lpstr>Arial</vt:lpstr>
      <vt:lpstr>Arial Black</vt:lpstr>
      <vt:lpstr>Calibri</vt:lpstr>
      <vt:lpstr>Calibri Light</vt:lpstr>
      <vt:lpstr>Franklin Gothic Book</vt:lpstr>
      <vt:lpstr>Perpetua</vt:lpstr>
      <vt:lpstr>Times New Roman</vt:lpstr>
      <vt:lpstr>Verdana</vt:lpstr>
      <vt:lpstr>Wingdings 2</vt:lpstr>
      <vt:lpstr>Office Theme</vt:lpstr>
      <vt:lpstr>Blank Presentation</vt:lpstr>
      <vt:lpstr>Equity</vt:lpstr>
      <vt:lpstr>PowerPoint Presentation</vt:lpstr>
      <vt:lpstr>Current Umpire Mechanics</vt:lpstr>
      <vt:lpstr>Position Change Philosophy</vt:lpstr>
      <vt:lpstr>Recommended Mechanic Change</vt:lpstr>
      <vt:lpstr>Initial Positioning &amp; Pre-Snap Responsibilities  </vt:lpstr>
      <vt:lpstr>All Running Plays </vt:lpstr>
      <vt:lpstr>PowerPoint Presentation</vt:lpstr>
      <vt:lpstr>All Running Plays - Continued</vt:lpstr>
      <vt:lpstr>PowerPoint Presentation</vt:lpstr>
      <vt:lpstr>All Running Plays - Continued</vt:lpstr>
      <vt:lpstr>PowerPoint Presentation</vt:lpstr>
      <vt:lpstr>Pass Coverage</vt:lpstr>
      <vt:lpstr>Goal Line (at or inside the 5-yard line)</vt:lpstr>
      <vt:lpstr>Punt Formation</vt:lpstr>
      <vt:lpstr>PowerPoint Presentation</vt:lpstr>
      <vt:lpstr>Field Goal and Try Attempts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R</dc:creator>
  <cp:lastModifiedBy>Jeffrey Phillips</cp:lastModifiedBy>
  <cp:revision>9</cp:revision>
  <dcterms:created xsi:type="dcterms:W3CDTF">2020-08-21T03:40:55Z</dcterms:created>
  <dcterms:modified xsi:type="dcterms:W3CDTF">2020-08-26T22:12:24Z</dcterms:modified>
</cp:coreProperties>
</file>