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6D57B-0FB6-4B21-B0A0-4030B0CCBD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82034F-EEA3-4C09-9A0A-51DA937E6D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FB0929-5390-48C2-992A-914F799F1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A72AF-522B-4866-9240-9BD884A55411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1F9E8D-ED0B-4394-A33B-631AC2834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EF89C-A733-49CB-BCD2-609456494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3D714-FF07-488F-9494-9FF92E506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80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35661-BF71-4D9B-BF17-9D293A260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1951FF-2481-46E3-861B-6F6D5F42B8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07F5CC-F015-47D7-A3BB-3CD5CA725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A72AF-522B-4866-9240-9BD884A55411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8EC7F1-38DF-44B9-9388-FB31B89CC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A440D-C24C-486F-B730-5A2F6A0BA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3D714-FF07-488F-9494-9FF92E506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369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3C6FF7-7282-4D25-9F90-D1C93612E2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217A50-97FF-4E4C-8BFF-3D9F9075E4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4726D8-FDEA-4BED-97C6-C24C18F1E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A72AF-522B-4866-9240-9BD884A55411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C065B3-E419-46AE-AB77-8D6E6C2C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CD93E3-6310-4C70-9224-AE3550FA1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3D714-FF07-488F-9494-9FF92E506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42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AF720-50CE-49BF-9E9E-E980EFEB7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6FA11-15F9-4DD2-93D1-766A37423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42AF80-E342-46DE-93C4-E57014B3A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A72AF-522B-4866-9240-9BD884A55411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0A34DB-112F-48C0-BDB9-5B15320F1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B61196-8D47-40B3-AEAA-00CE25DDC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3D714-FF07-488F-9494-9FF92E506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36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2CAFD-1470-40B9-BF36-53B405F2E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F2D9DD-DB9C-4ECB-85D7-C54F5CACA6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8910D8-CD5D-42B2-9750-804F012A0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A72AF-522B-4866-9240-9BD884A55411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8497FD-AABF-4F54-B411-EDB3D9273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ABBD7-8056-4910-A9D4-301B6AA59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3D714-FF07-488F-9494-9FF92E506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227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6E2D-6FD2-4307-9905-ADFA4DE01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B1CF6-DAD0-422E-B379-7B8FE94AE7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2F6F4B-CD5B-429A-BC04-E133DE3787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D7CB79-CBD6-47E4-8753-49774B9A2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A72AF-522B-4866-9240-9BD884A55411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EED9E8-4B82-49B7-B3B0-479BBEF38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A2911D-9DC7-4629-91EB-C1A6BADDA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3D714-FF07-488F-9494-9FF92E506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951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8D3CC-18E1-4A93-BF05-C42F3C418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C70B9B-90F5-4EF1-9365-21728B45B3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122A99-4254-49FA-84A2-525BD2FB5E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DFC2FC-5988-43F2-92FC-8B937F8553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DC8C01-907B-4939-9D43-F44D63E13C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F69C7C-B56F-4C24-8BBA-7F55D36DF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A72AF-522B-4866-9240-9BD884A55411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ACE105-24A4-4859-B453-B1F908206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A014E1-0671-488F-94E0-F835E4928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3D714-FF07-488F-9494-9FF92E506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347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42024-191D-4973-9F2D-B4BF569E0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515D57-C5AD-4398-BDBF-44677ABED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A72AF-522B-4866-9240-9BD884A55411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2000D2-E074-49FF-AEDD-B90A5D1C1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49CC67-0750-497C-B0B1-782BE1027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3D714-FF07-488F-9494-9FF92E506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487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98CCF1-26DD-46BA-AE80-926D291D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A72AF-522B-4866-9240-9BD884A55411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EFC4E4-DD9A-41B8-8234-39F26C832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AD5574-3629-4A83-A0CE-56C927B53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3D714-FF07-488F-9494-9FF92E506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959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340F3-A332-46B6-8876-1F5CF2E07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F4320-DDF9-432F-8803-C6C5345DB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C9E421-150D-4BFA-A479-BF6B53D64F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D3C62F-280F-45A5-8C5F-DFE0F9927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A72AF-522B-4866-9240-9BD884A55411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F4F648-DBBC-4165-BE7D-DCE2111DC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EED1BB-6701-468D-B4E7-39E993CEB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3D714-FF07-488F-9494-9FF92E506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400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2C9FE-8B2B-4801-8BC7-611DEBD35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F7960B-9CB1-49A9-A250-1DDC5224FD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D4F971-254F-4DAF-AC5D-30624AE229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E1E006-0173-40B8-98B0-8A60C581D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A72AF-522B-4866-9240-9BD884A55411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188D6C-1CDD-4FCD-92AD-DBBC75D3E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490CC9-7911-404C-A4AB-0EB31364C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3D714-FF07-488F-9494-9FF92E506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747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C7008D-52D5-4DC2-A098-0FCA3ED69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5EBB06-B824-4242-A5B7-356C393E3B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60624B-E985-40F4-B4CC-785DE52361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A72AF-522B-4866-9240-9BD884A55411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DD002-D320-41AC-A0F0-86ECA33D43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9EA970-D453-4433-8E14-B6E1292442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3D714-FF07-488F-9494-9FF92E506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847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JOi3FgM0mxI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10084-E0FB-420E-B61A-A1BA62F52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3619500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7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https://www.youtube.com/watch?v=JOi3FgM0mxI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29283C-4DA5-4585-BFD3-DEEBDC39C7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066800"/>
            <a:ext cx="11734800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904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16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https://www.youtube.com/watch?v=JOi3FgM0mxI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https://youtu.be/JOi3FgM0mxI </dc:title>
  <dc:creator>Johnson, Cheryl R - (cherylj)</dc:creator>
  <cp:lastModifiedBy>Johnson, Cheryl R - (cherylj)</cp:lastModifiedBy>
  <cp:revision>2</cp:revision>
  <dcterms:created xsi:type="dcterms:W3CDTF">2021-07-12T23:05:17Z</dcterms:created>
  <dcterms:modified xsi:type="dcterms:W3CDTF">2021-07-22T05:31:59Z</dcterms:modified>
</cp:coreProperties>
</file>