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1" r:id="rId2"/>
    <p:sldMasterId id="2147483684" r:id="rId3"/>
    <p:sldMasterId id="2147483703" r:id="rId4"/>
  </p:sldMasterIdLst>
  <p:notesMasterIdLst>
    <p:notesMasterId r:id="rId23"/>
  </p:notesMasterIdLst>
  <p:handoutMasterIdLst>
    <p:handoutMasterId r:id="rId24"/>
  </p:handoutMasterIdLst>
  <p:sldIdLst>
    <p:sldId id="372" r:id="rId5"/>
    <p:sldId id="394" r:id="rId6"/>
    <p:sldId id="386" r:id="rId7"/>
    <p:sldId id="398" r:id="rId8"/>
    <p:sldId id="629" r:id="rId9"/>
    <p:sldId id="630" r:id="rId10"/>
    <p:sldId id="651" r:id="rId11"/>
    <p:sldId id="300" r:id="rId12"/>
    <p:sldId id="283" r:id="rId13"/>
    <p:sldId id="648" r:id="rId14"/>
    <p:sldId id="388" r:id="rId15"/>
    <p:sldId id="302" r:id="rId16"/>
    <p:sldId id="657" r:id="rId17"/>
    <p:sldId id="338" r:id="rId18"/>
    <p:sldId id="358" r:id="rId19"/>
    <p:sldId id="363" r:id="rId20"/>
    <p:sldId id="367" r:id="rId21"/>
    <p:sldId id="658"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ffer, Kenneth M." initials="km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02" autoAdjust="0"/>
    <p:restoredTop sz="86462" autoAdjust="0"/>
  </p:normalViewPr>
  <p:slideViewPr>
    <p:cSldViewPr snapToGrid="0">
      <p:cViewPr varScale="1">
        <p:scale>
          <a:sx n="71" d="100"/>
          <a:sy n="71" d="100"/>
        </p:scale>
        <p:origin x="1090"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4612"/>
    </p:cViewPr>
  </p:sorterViewPr>
  <p:notesViewPr>
    <p:cSldViewPr snapToGrid="0">
      <p:cViewPr varScale="1">
        <p:scale>
          <a:sx n="75" d="100"/>
          <a:sy n="75" d="100"/>
        </p:scale>
        <p:origin x="-2290"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7735" cy="464503"/>
          </a:xfrm>
          <a:prstGeom prst="rect">
            <a:avLst/>
          </a:prstGeom>
        </p:spPr>
        <p:txBody>
          <a:bodyPr vert="horz" lIns="91273" tIns="45636" rIns="91273" bIns="45636" rtlCol="0"/>
          <a:lstStyle>
            <a:lvl1pPr algn="l">
              <a:defRPr sz="1200"/>
            </a:lvl1pPr>
          </a:lstStyle>
          <a:p>
            <a:endParaRPr lang="en-US"/>
          </a:p>
        </p:txBody>
      </p:sp>
      <p:sp>
        <p:nvSpPr>
          <p:cNvPr id="3" name="Date Placeholder 2"/>
          <p:cNvSpPr>
            <a:spLocks noGrp="1"/>
          </p:cNvSpPr>
          <p:nvPr>
            <p:ph type="dt" sz="quarter" idx="1"/>
          </p:nvPr>
        </p:nvSpPr>
        <p:spPr>
          <a:xfrm>
            <a:off x="3971084" y="2"/>
            <a:ext cx="3037735" cy="464503"/>
          </a:xfrm>
          <a:prstGeom prst="rect">
            <a:avLst/>
          </a:prstGeom>
        </p:spPr>
        <p:txBody>
          <a:bodyPr vert="horz" lIns="91273" tIns="45636" rIns="91273" bIns="45636" rtlCol="0"/>
          <a:lstStyle>
            <a:lvl1pPr algn="r">
              <a:defRPr sz="1200"/>
            </a:lvl1pPr>
          </a:lstStyle>
          <a:p>
            <a:fld id="{A1451986-86AB-4C06-8A17-62FD3909FB75}" type="datetimeFigureOut">
              <a:rPr lang="en-US" smtClean="0"/>
              <a:t>7/9/2019</a:t>
            </a:fld>
            <a:endParaRPr lang="en-US"/>
          </a:p>
        </p:txBody>
      </p:sp>
      <p:sp>
        <p:nvSpPr>
          <p:cNvPr id="4" name="Footer Placeholder 3"/>
          <p:cNvSpPr>
            <a:spLocks noGrp="1"/>
          </p:cNvSpPr>
          <p:nvPr>
            <p:ph type="ftr" sz="quarter" idx="2"/>
          </p:nvPr>
        </p:nvSpPr>
        <p:spPr>
          <a:xfrm>
            <a:off x="2" y="8830314"/>
            <a:ext cx="3037735" cy="464503"/>
          </a:xfrm>
          <a:prstGeom prst="rect">
            <a:avLst/>
          </a:prstGeom>
        </p:spPr>
        <p:txBody>
          <a:bodyPr vert="horz" lIns="91273" tIns="45636" rIns="91273" bIns="45636" rtlCol="0" anchor="b"/>
          <a:lstStyle>
            <a:lvl1pPr algn="l">
              <a:defRPr sz="1200"/>
            </a:lvl1pPr>
          </a:lstStyle>
          <a:p>
            <a:endParaRPr lang="en-US"/>
          </a:p>
        </p:txBody>
      </p:sp>
      <p:sp>
        <p:nvSpPr>
          <p:cNvPr id="5" name="Slide Number Placeholder 4"/>
          <p:cNvSpPr>
            <a:spLocks noGrp="1"/>
          </p:cNvSpPr>
          <p:nvPr>
            <p:ph type="sldNum" sz="quarter" idx="3"/>
          </p:nvPr>
        </p:nvSpPr>
        <p:spPr>
          <a:xfrm>
            <a:off x="3971084" y="8830314"/>
            <a:ext cx="3037735" cy="464503"/>
          </a:xfrm>
          <a:prstGeom prst="rect">
            <a:avLst/>
          </a:prstGeom>
        </p:spPr>
        <p:txBody>
          <a:bodyPr vert="horz" lIns="91273" tIns="45636" rIns="91273" bIns="45636" rtlCol="0" anchor="b"/>
          <a:lstStyle>
            <a:lvl1pPr algn="r">
              <a:defRPr sz="1200"/>
            </a:lvl1pPr>
          </a:lstStyle>
          <a:p>
            <a:fld id="{90DBA798-4ABF-4057-A877-5C1457D708C6}" type="slidenum">
              <a:rPr lang="en-US" smtClean="0"/>
              <a:t>‹#›</a:t>
            </a:fld>
            <a:endParaRPr lang="en-US"/>
          </a:p>
        </p:txBody>
      </p:sp>
    </p:spTree>
    <p:extLst>
      <p:ext uri="{BB962C8B-B14F-4D97-AF65-F5344CB8AC3E}">
        <p14:creationId xmlns:p14="http://schemas.microsoft.com/office/powerpoint/2010/main" val="961514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5"/>
          </a:xfrm>
          <a:prstGeom prst="rect">
            <a:avLst/>
          </a:prstGeom>
        </p:spPr>
        <p:txBody>
          <a:bodyPr vert="horz" lIns="93154" tIns="46576" rIns="93154" bIns="46576" rtlCol="0"/>
          <a:lstStyle>
            <a:lvl1pPr algn="l">
              <a:defRPr sz="1200"/>
            </a:lvl1pPr>
          </a:lstStyle>
          <a:p>
            <a:endParaRPr lang="en-US"/>
          </a:p>
        </p:txBody>
      </p:sp>
      <p:sp>
        <p:nvSpPr>
          <p:cNvPr id="3" name="Date Placeholder 2"/>
          <p:cNvSpPr>
            <a:spLocks noGrp="1"/>
          </p:cNvSpPr>
          <p:nvPr>
            <p:ph type="dt" idx="1"/>
          </p:nvPr>
        </p:nvSpPr>
        <p:spPr>
          <a:xfrm>
            <a:off x="3970941" y="2"/>
            <a:ext cx="3037840" cy="466435"/>
          </a:xfrm>
          <a:prstGeom prst="rect">
            <a:avLst/>
          </a:prstGeom>
        </p:spPr>
        <p:txBody>
          <a:bodyPr vert="horz" lIns="93154" tIns="46576" rIns="93154" bIns="46576" rtlCol="0"/>
          <a:lstStyle>
            <a:lvl1pPr algn="r">
              <a:defRPr sz="1200"/>
            </a:lvl1pPr>
          </a:lstStyle>
          <a:p>
            <a:fld id="{091AA629-9D21-4756-8DE1-EE36229D5DDC}" type="datetimeFigureOut">
              <a:rPr lang="en-US" smtClean="0"/>
              <a:t>7/9/2019</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154" tIns="46576" rIns="93154" bIns="46576" rtlCol="0" anchor="ctr"/>
          <a:lstStyle/>
          <a:p>
            <a:endParaRPr lang="en-US"/>
          </a:p>
        </p:txBody>
      </p:sp>
      <p:sp>
        <p:nvSpPr>
          <p:cNvPr id="5" name="Notes Placeholder 4"/>
          <p:cNvSpPr>
            <a:spLocks noGrp="1"/>
          </p:cNvSpPr>
          <p:nvPr>
            <p:ph type="body" sz="quarter" idx="3"/>
          </p:nvPr>
        </p:nvSpPr>
        <p:spPr>
          <a:xfrm>
            <a:off x="701041" y="4473892"/>
            <a:ext cx="5608320" cy="3660457"/>
          </a:xfrm>
          <a:prstGeom prst="rect">
            <a:avLst/>
          </a:prstGeom>
        </p:spPr>
        <p:txBody>
          <a:bodyPr vert="horz" lIns="93154" tIns="46576" rIns="93154"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0"/>
            <a:ext cx="3037840" cy="466434"/>
          </a:xfrm>
          <a:prstGeom prst="rect">
            <a:avLst/>
          </a:prstGeom>
        </p:spPr>
        <p:txBody>
          <a:bodyPr vert="horz" lIns="93154" tIns="46576" rIns="93154" bIns="46576" rtlCol="0" anchor="b"/>
          <a:lstStyle>
            <a:lvl1pPr algn="l">
              <a:defRPr sz="1200"/>
            </a:lvl1pPr>
          </a:lstStyle>
          <a:p>
            <a:endParaRPr lang="en-US"/>
          </a:p>
        </p:txBody>
      </p:sp>
      <p:sp>
        <p:nvSpPr>
          <p:cNvPr id="7" name="Slide Number Placeholder 6"/>
          <p:cNvSpPr>
            <a:spLocks noGrp="1"/>
          </p:cNvSpPr>
          <p:nvPr>
            <p:ph type="sldNum" sz="quarter" idx="5"/>
          </p:nvPr>
        </p:nvSpPr>
        <p:spPr>
          <a:xfrm>
            <a:off x="3970941" y="8829970"/>
            <a:ext cx="3037840" cy="466434"/>
          </a:xfrm>
          <a:prstGeom prst="rect">
            <a:avLst/>
          </a:prstGeom>
        </p:spPr>
        <p:txBody>
          <a:bodyPr vert="horz" lIns="93154" tIns="46576" rIns="93154" bIns="46576" rtlCol="0" anchor="b"/>
          <a:lstStyle>
            <a:lvl1pPr algn="r">
              <a:defRPr sz="1200"/>
            </a:lvl1pPr>
          </a:lstStyle>
          <a:p>
            <a:fld id="{BB96FF7A-5CD5-4C43-B108-D8B1436E8A72}" type="slidenum">
              <a:rPr lang="en-US" smtClean="0"/>
              <a:t>‹#›</a:t>
            </a:fld>
            <a:endParaRPr lang="en-US"/>
          </a:p>
        </p:txBody>
      </p:sp>
    </p:spTree>
    <p:extLst>
      <p:ext uri="{BB962C8B-B14F-4D97-AF65-F5344CB8AC3E}">
        <p14:creationId xmlns:p14="http://schemas.microsoft.com/office/powerpoint/2010/main" val="938222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a:t>
            </a:r>
          </a:p>
          <a:p>
            <a:endParaRPr lang="en-US" dirty="0"/>
          </a:p>
          <a:p>
            <a:pPr marL="171450" indent="-171450">
              <a:buFontTx/>
              <a:buChar char="-"/>
            </a:pPr>
            <a:r>
              <a:rPr lang="en-US" dirty="0"/>
              <a:t>Authorities of FGDC</a:t>
            </a:r>
          </a:p>
          <a:p>
            <a:pPr marL="171450" indent="-171450">
              <a:buFontTx/>
              <a:buChar char="-"/>
            </a:pPr>
            <a:r>
              <a:rPr lang="en-US" dirty="0"/>
              <a:t>NGAC as a statutory advisory committee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96FF7A-5CD5-4C43-B108-D8B1436E8A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4808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Times" pitchFamily="2" charset="0"/>
              </a:rPr>
              <a:t>The GDA reflects growing recognition of the essential role of geospatial data and technology and highlights the need to support their continuing development as critical infrastructure for the 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Time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Times" pitchFamily="2" charset="0"/>
              </a:rPr>
              <a:t>- Largely codifies A-16 and adds additional oversight and reporting requirements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96FF7A-5CD5-4C43-B108-D8B1436E8A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9387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3 recent actions by the administration and congress codify and promote the strategic importance of open data for public good</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Paying close attention to these activities.  </a:t>
            </a:r>
          </a:p>
          <a:p>
            <a:pPr marL="171450" indent="-171450">
              <a:buFontTx/>
              <a:buChar char="-"/>
            </a:pPr>
            <a:r>
              <a:rPr lang="en-US" sz="1200" b="0" i="0" kern="1200" dirty="0">
                <a:solidFill>
                  <a:schemeClr val="tx1"/>
                </a:solidFill>
                <a:effectLst/>
                <a:latin typeface="+mn-lt"/>
                <a:ea typeface="+mn-ea"/>
                <a:cs typeface="+mn-cs"/>
              </a:rPr>
              <a:t>Participating in the FDS action plan, - use of geospatial data can enhance and  improve decision making</a:t>
            </a:r>
          </a:p>
          <a:p>
            <a:pPr marL="171450" indent="-171450">
              <a:buFontTx/>
              <a:buChar char="-"/>
            </a:pPr>
            <a:r>
              <a:rPr lang="en-US" sz="1200" b="0" i="0" kern="1200" dirty="0">
                <a:solidFill>
                  <a:schemeClr val="tx1"/>
                </a:solidFill>
                <a:effectLst/>
                <a:latin typeface="+mn-lt"/>
                <a:ea typeface="+mn-ea"/>
                <a:cs typeface="+mn-cs"/>
              </a:rPr>
              <a:t>Put forth platform, NGDA’s and standards to support the newly established </a:t>
            </a:r>
            <a:r>
              <a:rPr lang="en-US" sz="1200" b="1" i="1" kern="1200" dirty="0">
                <a:solidFill>
                  <a:schemeClr val="tx1"/>
                </a:solidFill>
                <a:effectLst/>
                <a:latin typeface="+mn-lt"/>
                <a:ea typeface="+mn-ea"/>
                <a:cs typeface="+mn-cs"/>
              </a:rPr>
              <a:t>US data federation</a:t>
            </a:r>
            <a:r>
              <a:rPr lang="en-US" sz="1200" b="0" i="0" kern="1200" dirty="0">
                <a:solidFill>
                  <a:schemeClr val="tx1"/>
                </a:solidFill>
                <a:effectLst/>
                <a:latin typeface="+mn-lt"/>
                <a:ea typeface="+mn-ea"/>
                <a:cs typeface="+mn-cs"/>
              </a:rPr>
              <a:t> use case pilots – planned meeting date ??</a:t>
            </a:r>
          </a:p>
          <a:p>
            <a:pPr marL="171450" indent="-171450">
              <a:buFontTx/>
              <a:buChar char="-"/>
            </a:pPr>
            <a:r>
              <a:rPr lang="en-US" sz="1200" b="0" i="0" kern="1200" dirty="0">
                <a:solidFill>
                  <a:schemeClr val="tx1"/>
                </a:solidFill>
                <a:effectLst/>
                <a:latin typeface="+mn-lt"/>
                <a:ea typeface="+mn-ea"/>
                <a:cs typeface="+mn-cs"/>
              </a:rPr>
              <a:t>Attending Data.gov calls to stay in form</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 the purposes of this meeting I will focus on the GDA</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96FF7A-5CD5-4C43-B108-D8B1436E8A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0528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Implementation Strategy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96FF7A-5CD5-4C43-B108-D8B1436E8A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6373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34695" rtl="0" eaLnBrk="1" fontAlgn="auto" latinLnBrk="0" hangingPunct="1">
              <a:lnSpc>
                <a:spcPct val="100000"/>
              </a:lnSpc>
              <a:spcBef>
                <a:spcPts val="0"/>
              </a:spcBef>
              <a:spcAft>
                <a:spcPts val="0"/>
              </a:spcAft>
              <a:buClrTx/>
              <a:buSzTx/>
              <a:buFontTx/>
              <a:buNone/>
              <a:tabLst/>
              <a:defRPr/>
            </a:pPr>
            <a:fld id="{12DC0CD7-DBAA-4C95-8089-34B65E4E358C}" type="slidenum">
              <a:rPr kumimoji="0" lang="en-US" sz="1200" b="0" i="0" u="none" strike="noStrike" kern="1200" cap="none" spc="0" normalizeH="0" baseline="0" noProof="0">
                <a:ln>
                  <a:noFill/>
                </a:ln>
                <a:solidFill>
                  <a:srgbClr val="000000"/>
                </a:solidFill>
                <a:effectLst/>
                <a:uLnTx/>
                <a:uFillTx/>
                <a:latin typeface="Calibri" pitchFamily="34"/>
                <a:ea typeface="+mn-ea"/>
                <a:cs typeface="+mn-cs"/>
              </a:rPr>
              <a:pPr marL="0" marR="0" lvl="0" indent="0" algn="r" defTabSz="634695"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Calibri" pitchFamily="34"/>
              <a:ea typeface="+mn-ea"/>
              <a:cs typeface="+mn-cs"/>
            </a:endParaRPr>
          </a:p>
        </p:txBody>
      </p:sp>
    </p:spTree>
    <p:extLst>
      <p:ext uri="{BB962C8B-B14F-4D97-AF65-F5344CB8AC3E}">
        <p14:creationId xmlns:p14="http://schemas.microsoft.com/office/powerpoint/2010/main" val="306623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34695" rtl="0" eaLnBrk="1" fontAlgn="auto" latinLnBrk="0" hangingPunct="1">
              <a:lnSpc>
                <a:spcPct val="100000"/>
              </a:lnSpc>
              <a:spcBef>
                <a:spcPts val="0"/>
              </a:spcBef>
              <a:spcAft>
                <a:spcPts val="0"/>
              </a:spcAft>
              <a:buClrTx/>
              <a:buSzTx/>
              <a:buFontTx/>
              <a:buNone/>
              <a:tabLst/>
              <a:defRPr/>
            </a:pPr>
            <a:fld id="{12DC0CD7-DBAA-4C95-8089-34B65E4E358C}" type="slidenum">
              <a:rPr kumimoji="0" lang="en-US" sz="1200" b="0" i="0" u="none" strike="noStrike" kern="1200" cap="none" spc="0" normalizeH="0" baseline="0" noProof="0">
                <a:ln>
                  <a:noFill/>
                </a:ln>
                <a:solidFill>
                  <a:srgbClr val="000000"/>
                </a:solidFill>
                <a:effectLst/>
                <a:uLnTx/>
                <a:uFillTx/>
                <a:latin typeface="Calibri" pitchFamily="34"/>
                <a:ea typeface="+mn-ea"/>
                <a:cs typeface="+mn-cs"/>
              </a:rPr>
              <a:pPr marL="0" marR="0" lvl="0" indent="0" algn="r" defTabSz="634695"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Calibri" pitchFamily="34"/>
              <a:ea typeface="+mn-ea"/>
              <a:cs typeface="+mn-cs"/>
            </a:endParaRPr>
          </a:p>
        </p:txBody>
      </p:sp>
    </p:spTree>
    <p:extLst>
      <p:ext uri="{BB962C8B-B14F-4D97-AF65-F5344CB8AC3E}">
        <p14:creationId xmlns:p14="http://schemas.microsoft.com/office/powerpoint/2010/main" val="1198567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I want to wrap up by just reiterating</a:t>
            </a:r>
            <a:r>
              <a:rPr lang="en-US" baseline="0" dirty="0"/>
              <a:t> that the Federal Data Strategy team values your input and your support.  Learn more and be in touch if you want to get involved!</a:t>
            </a:r>
          </a:p>
        </p:txBody>
      </p:sp>
      <p:sp>
        <p:nvSpPr>
          <p:cNvPr id="4" name="Slide Number Placeholder 3"/>
          <p:cNvSpPr>
            <a:spLocks noGrp="1"/>
          </p:cNvSpPr>
          <p:nvPr>
            <p:ph type="sldNum" sz="quarter" idx="5"/>
          </p:nvPr>
        </p:nvSpPr>
        <p:spPr/>
        <p:txBody>
          <a:bodyPr/>
          <a:lstStyle/>
          <a:p>
            <a:pPr lvl="0"/>
            <a:fld id="{12DC0CD7-DBAA-4C95-8089-34B65E4E358C}" type="slidenum">
              <a:rPr lang="en-US" smtClean="0"/>
              <a:t>11</a:t>
            </a:fld>
            <a:endParaRPr lang="en-US"/>
          </a:p>
        </p:txBody>
      </p:sp>
    </p:spTree>
    <p:extLst>
      <p:ext uri="{BB962C8B-B14F-4D97-AF65-F5344CB8AC3E}">
        <p14:creationId xmlns:p14="http://schemas.microsoft.com/office/powerpoint/2010/main" val="30754033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76019" y="944179"/>
            <a:ext cx="5791962" cy="748426"/>
          </a:xfrm>
        </p:spPr>
        <p:txBody>
          <a:bodyPr anchor="b">
            <a:normAutofit/>
          </a:bodyPr>
          <a:lstStyle>
            <a:lvl1pPr algn="l">
              <a:defRPr sz="3600">
                <a:solidFill>
                  <a:srgbClr val="002060"/>
                </a:solidFill>
                <a:latin typeface="Times New Roman" panose="02020603050405020304" pitchFamily="18" charset="0"/>
                <a:cs typeface="Times New Roman" panose="02020603050405020304" pitchFamily="18" charset="0"/>
              </a:defRPr>
            </a:lvl1pPr>
          </a:lstStyle>
          <a:p>
            <a:r>
              <a:rPr lang="en-US" dirty="0"/>
              <a:t>Presentation Title Goes Here</a:t>
            </a:r>
          </a:p>
        </p:txBody>
      </p:sp>
      <p:sp>
        <p:nvSpPr>
          <p:cNvPr id="3" name="Subtitle 2"/>
          <p:cNvSpPr>
            <a:spLocks noGrp="1"/>
          </p:cNvSpPr>
          <p:nvPr>
            <p:ph type="subTitle" idx="1" hasCustomPrompt="1"/>
          </p:nvPr>
        </p:nvSpPr>
        <p:spPr>
          <a:xfrm>
            <a:off x="1548580" y="4264712"/>
            <a:ext cx="2639961" cy="1869131"/>
          </a:xfrm>
        </p:spPr>
        <p:txBody>
          <a:bodyPr>
            <a:noAutofit/>
          </a:bodyPr>
          <a:lstStyle>
            <a:lvl1pPr marL="0" indent="0" algn="ctr">
              <a:buNone/>
              <a:defRPr sz="2400" i="1"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a:t>
            </a:r>
          </a:p>
          <a:p>
            <a:r>
              <a:rPr lang="en-US" i="1" dirty="0"/>
              <a:t>Title</a:t>
            </a:r>
          </a:p>
          <a:p>
            <a:r>
              <a:rPr lang="en-US" i="1" dirty="0"/>
              <a:t>Organization</a:t>
            </a:r>
          </a:p>
          <a:p>
            <a:r>
              <a:rPr lang="en-US" i="1" dirty="0"/>
              <a:t>Date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88" y="51472"/>
            <a:ext cx="1590300" cy="470175"/>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966423"/>
            <a:ext cx="9144000" cy="3469247"/>
          </a:xfrm>
          <a:prstGeom prst="rect">
            <a:avLst/>
          </a:prstGeom>
        </p:spPr>
      </p:pic>
    </p:spTree>
    <p:extLst>
      <p:ext uri="{BB962C8B-B14F-4D97-AF65-F5344CB8AC3E}">
        <p14:creationId xmlns:p14="http://schemas.microsoft.com/office/powerpoint/2010/main" val="3732104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2AC32759-6021-42EF-AA38-C046B4639362}"/>
              </a:ext>
            </a:extLst>
          </p:cNvPr>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45049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76019" y="944179"/>
            <a:ext cx="5791962" cy="748426"/>
          </a:xfrm>
        </p:spPr>
        <p:txBody>
          <a:bodyPr anchor="b">
            <a:normAutofit/>
          </a:bodyPr>
          <a:lstStyle>
            <a:lvl1pPr algn="l">
              <a:defRPr sz="3600">
                <a:solidFill>
                  <a:srgbClr val="002060"/>
                </a:solidFill>
                <a:latin typeface="Times New Roman" panose="02020603050405020304" pitchFamily="18" charset="0"/>
                <a:cs typeface="Times New Roman" panose="02020603050405020304" pitchFamily="18" charset="0"/>
              </a:defRPr>
            </a:lvl1pPr>
          </a:lstStyle>
          <a:p>
            <a:r>
              <a:rPr lang="en-US" dirty="0"/>
              <a:t>Presentation Title Goes Here</a:t>
            </a:r>
          </a:p>
        </p:txBody>
      </p:sp>
      <p:sp>
        <p:nvSpPr>
          <p:cNvPr id="3" name="Subtitle 2"/>
          <p:cNvSpPr>
            <a:spLocks noGrp="1"/>
          </p:cNvSpPr>
          <p:nvPr>
            <p:ph type="subTitle" idx="1" hasCustomPrompt="1"/>
          </p:nvPr>
        </p:nvSpPr>
        <p:spPr>
          <a:xfrm>
            <a:off x="1548580" y="4264712"/>
            <a:ext cx="2639961" cy="1869131"/>
          </a:xfrm>
        </p:spPr>
        <p:txBody>
          <a:bodyPr>
            <a:noAutofit/>
          </a:bodyPr>
          <a:lstStyle>
            <a:lvl1pPr marL="0" indent="0" algn="ctr">
              <a:buNone/>
              <a:defRPr sz="2400" i="1"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a:t>
            </a:r>
          </a:p>
          <a:p>
            <a:r>
              <a:rPr lang="en-US" i="1" dirty="0"/>
              <a:t>Title</a:t>
            </a:r>
          </a:p>
          <a:p>
            <a:r>
              <a:rPr lang="en-US" i="1" dirty="0"/>
              <a:t>Organization</a:t>
            </a:r>
          </a:p>
          <a:p>
            <a:r>
              <a:rPr lang="en-US" i="1" dirty="0"/>
              <a:t>Date</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88" y="51472"/>
            <a:ext cx="1590300" cy="470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6423"/>
            <a:ext cx="9144000" cy="3469247"/>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88" y="51472"/>
            <a:ext cx="1590300" cy="470175"/>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966423"/>
            <a:ext cx="9144000" cy="3469247"/>
          </a:xfrm>
          <a:prstGeom prst="rect">
            <a:avLst/>
          </a:prstGeom>
        </p:spPr>
      </p:pic>
    </p:spTree>
    <p:extLst>
      <p:ext uri="{BB962C8B-B14F-4D97-AF65-F5344CB8AC3E}">
        <p14:creationId xmlns:p14="http://schemas.microsoft.com/office/powerpoint/2010/main" val="3732104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9904" y="304806"/>
            <a:ext cx="7602105" cy="714250"/>
          </a:xfrm>
        </p:spPr>
        <p:txBody>
          <a:bodyPr>
            <a:normAutofit/>
          </a:bodyPr>
          <a:lstStyle>
            <a:lvl1pPr>
              <a:defRPr sz="3200">
                <a:solidFill>
                  <a:srgbClr val="002060"/>
                </a:solidFill>
                <a:latin typeface="Times New Roman" panose="02020603050405020304" pitchFamily="18" charset="0"/>
                <a:cs typeface="Times New Roman" panose="02020603050405020304" pitchFamily="18" charset="0"/>
              </a:defRPr>
            </a:lvl1pPr>
          </a:lstStyle>
          <a:p>
            <a:r>
              <a:rPr lang="en-US" dirty="0"/>
              <a:t>Slide Title Goes Here</a:t>
            </a:r>
          </a:p>
        </p:txBody>
      </p:sp>
      <p:sp>
        <p:nvSpPr>
          <p:cNvPr id="3" name="Content Placeholder 2"/>
          <p:cNvSpPr>
            <a:spLocks noGrp="1"/>
          </p:cNvSpPr>
          <p:nvPr>
            <p:ph idx="1" hasCustomPrompt="1"/>
          </p:nvPr>
        </p:nvSpPr>
        <p:spPr>
          <a:xfrm>
            <a:off x="859904" y="1458523"/>
            <a:ext cx="7602105" cy="4310215"/>
          </a:xfrm>
        </p:spPr>
        <p:txBody>
          <a:bodyPr/>
          <a:lstStyle>
            <a:lvl1pPr marL="0" indent="0">
              <a:buFont typeface="Wingdings" panose="05000000000000000000" pitchFamily="2" charset="2"/>
              <a:buNone/>
              <a:defRPr sz="2400">
                <a:latin typeface="Arial" panose="020B0604020202020204" pitchFamily="34" charset="0"/>
                <a:cs typeface="Arial" panose="020B0604020202020204" pitchFamily="34" charset="0"/>
              </a:defRPr>
            </a:lvl1pPr>
            <a:lvl2pPr marL="685800" indent="-228600">
              <a:buFont typeface="Wingdings" panose="05000000000000000000" pitchFamily="2" charset="2"/>
              <a:buChar char="v"/>
              <a:defRPr sz="2000"/>
            </a:lvl2pPr>
            <a:lvl3pPr>
              <a:defRPr/>
            </a:lvl3pPr>
          </a:lstStyle>
          <a:p>
            <a:pPr marL="0" indent="0">
              <a:buNone/>
            </a:pPr>
            <a:r>
              <a:rPr lang="en-US" sz="2000" dirty="0">
                <a:solidFill>
                  <a:srgbClr val="002060"/>
                </a:solidFill>
              </a:rPr>
              <a:t>Slide content Goes Here:</a:t>
            </a:r>
          </a:p>
          <a:p>
            <a:pPr>
              <a:buFont typeface="Wingdings" panose="05000000000000000000" pitchFamily="2" charset="2"/>
              <a:buChar char="§"/>
            </a:pPr>
            <a:r>
              <a:rPr lang="en-US" sz="2000" dirty="0"/>
              <a:t> Content here </a:t>
            </a:r>
          </a:p>
          <a:p>
            <a:pPr lvl="1">
              <a:buFont typeface="Wingdings" panose="05000000000000000000" pitchFamily="2" charset="2"/>
              <a:buChar char="§"/>
            </a:pPr>
            <a:r>
              <a:rPr lang="en-US" sz="1800" dirty="0"/>
              <a:t>Content here as a sub-bullet </a:t>
            </a:r>
          </a:p>
          <a:p>
            <a:pPr>
              <a:buFont typeface="Wingdings" panose="05000000000000000000" pitchFamily="2" charset="2"/>
              <a:buChar char="§"/>
            </a:pPr>
            <a:r>
              <a:rPr lang="en-US" sz="2000" dirty="0"/>
              <a:t> More content here</a:t>
            </a:r>
          </a:p>
          <a:p>
            <a:pPr lvl="1">
              <a:buFont typeface="Wingdings" panose="05000000000000000000" pitchFamily="2" charset="2"/>
              <a:buChar char="§"/>
            </a:pPr>
            <a:r>
              <a:rPr lang="en-US" sz="1800" dirty="0"/>
              <a:t>Content here as a sub-bullet</a:t>
            </a:r>
          </a:p>
          <a:p>
            <a:pPr lvl="2">
              <a:buFont typeface="Wingdings" panose="05000000000000000000" pitchFamily="2" charset="2"/>
              <a:buChar char="§"/>
            </a:pPr>
            <a:r>
              <a:rPr lang="en-US" sz="1800" dirty="0"/>
              <a:t>More content here as an additional sub-bullet</a:t>
            </a:r>
          </a:p>
          <a:p>
            <a:pPr lvl="2">
              <a:buFont typeface="Wingdings" panose="05000000000000000000" pitchFamily="2" charset="2"/>
              <a:buChar char="§"/>
            </a:pPr>
            <a:r>
              <a:rPr lang="en-US" sz="1800" dirty="0"/>
              <a:t>More content here as an additional sub-bullet</a:t>
            </a:r>
          </a:p>
          <a:p>
            <a:pPr>
              <a:buFont typeface="Wingdings" panose="05000000000000000000" pitchFamily="2" charset="2"/>
              <a:buChar char="§"/>
            </a:pPr>
            <a:r>
              <a:rPr lang="en-US" sz="2000" dirty="0"/>
              <a:t> Even more content here</a:t>
            </a:r>
          </a:p>
          <a:p>
            <a:pPr lvl="1">
              <a:buFont typeface="Wingdings" panose="05000000000000000000" pitchFamily="2" charset="2"/>
              <a:buChar char="§"/>
            </a:pPr>
            <a:r>
              <a:rPr lang="en-US" sz="1800" dirty="0"/>
              <a:t>Content here as a sub-bullet</a:t>
            </a:r>
            <a:endParaRPr lang="en-US" sz="1400" dirty="0"/>
          </a:p>
        </p:txBody>
      </p:sp>
      <p:sp>
        <p:nvSpPr>
          <p:cNvPr id="6" name="Slide Number Placeholder 5"/>
          <p:cNvSpPr>
            <a:spLocks noGrp="1"/>
          </p:cNvSpPr>
          <p:nvPr>
            <p:ph type="sldNum" sz="quarter" idx="12"/>
          </p:nvPr>
        </p:nvSpPr>
        <p:spPr>
          <a:xfrm>
            <a:off x="6404610" y="6356351"/>
            <a:ext cx="2057400" cy="365125"/>
          </a:xfrm>
        </p:spPr>
        <p:txBody>
          <a:bodyPr/>
          <a:lstStyle/>
          <a:p>
            <a:fld id="{B54BC315-9560-46F5-B4AE-0DDBF6B14E63}" type="slidenum">
              <a:rPr lang="en-US" smtClean="0"/>
              <a:t>‹#›</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24" y="1044486"/>
            <a:ext cx="8119463" cy="10059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68673"/>
            <a:ext cx="2544417" cy="1089328"/>
          </a:xfrm>
          <a:prstGeom prst="rect">
            <a:avLst/>
          </a:prstGeom>
        </p:spPr>
      </p:pic>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224" y="1044486"/>
            <a:ext cx="8119463" cy="100595"/>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768673"/>
            <a:ext cx="2544417" cy="1089328"/>
          </a:xfrm>
          <a:prstGeom prst="rect">
            <a:avLst/>
          </a:prstGeom>
        </p:spPr>
      </p:pic>
    </p:spTree>
    <p:extLst>
      <p:ext uri="{BB962C8B-B14F-4D97-AF65-F5344CB8AC3E}">
        <p14:creationId xmlns:p14="http://schemas.microsoft.com/office/powerpoint/2010/main" val="3159216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6666" y="236125"/>
            <a:ext cx="7705344" cy="858658"/>
          </a:xfrm>
        </p:spPr>
        <p:txBody>
          <a:bodyPr>
            <a:normAutofit/>
          </a:bodyPr>
          <a:lstStyle>
            <a:lvl1pPr>
              <a:defRPr sz="3200">
                <a:solidFill>
                  <a:srgbClr val="002060"/>
                </a:solidFill>
                <a:latin typeface="Times New Roman" panose="02020603050405020304" pitchFamily="18" charset="0"/>
                <a:cs typeface="Times New Roman" panose="02020603050405020304" pitchFamily="18" charset="0"/>
              </a:defRPr>
            </a:lvl1pPr>
          </a:lstStyle>
          <a:p>
            <a:r>
              <a:rPr lang="en-US" dirty="0"/>
              <a:t>Slide Title Goes Here And Continues </a:t>
            </a:r>
            <a:br>
              <a:rPr lang="en-US" dirty="0"/>
            </a:br>
            <a:r>
              <a:rPr lang="en-US" dirty="0"/>
              <a:t>On A Second Line</a:t>
            </a:r>
          </a:p>
        </p:txBody>
      </p:sp>
      <p:sp>
        <p:nvSpPr>
          <p:cNvPr id="3" name="Content Placeholder 2"/>
          <p:cNvSpPr>
            <a:spLocks noGrp="1"/>
          </p:cNvSpPr>
          <p:nvPr>
            <p:ph idx="1" hasCustomPrompt="1"/>
          </p:nvPr>
        </p:nvSpPr>
        <p:spPr>
          <a:xfrm>
            <a:off x="756665" y="1384270"/>
            <a:ext cx="7705344" cy="4502770"/>
          </a:xfrm>
        </p:spPr>
        <p:txBody>
          <a:bodyPr/>
          <a:lstStyle>
            <a:lvl1pPr>
              <a:defRPr sz="2400">
                <a:latin typeface="Arial" panose="020B0604020202020204" pitchFamily="34" charset="0"/>
                <a:cs typeface="Arial" panose="020B0604020202020204" pitchFamily="34" charset="0"/>
              </a:defRPr>
            </a:lvl1pPr>
            <a:lvl2pPr>
              <a:defRPr sz="2000"/>
            </a:lvl2pPr>
            <a:lvl3pPr>
              <a:defRPr/>
            </a:lvl3pPr>
          </a:lstStyle>
          <a:p>
            <a:pPr marL="0" indent="0">
              <a:buNone/>
            </a:pPr>
            <a:r>
              <a:rPr lang="en-US" sz="2000" dirty="0">
                <a:solidFill>
                  <a:srgbClr val="002060"/>
                </a:solidFill>
              </a:rPr>
              <a:t>Slide content goes here:</a:t>
            </a:r>
          </a:p>
          <a:p>
            <a:pPr marL="457200" indent="-457200">
              <a:buFont typeface="+mj-lt"/>
              <a:buAutoNum type="arabicPeriod"/>
            </a:pPr>
            <a:r>
              <a:rPr lang="en-US" sz="2000" dirty="0"/>
              <a:t>Content here:</a:t>
            </a:r>
          </a:p>
          <a:p>
            <a:pPr marL="857250" lvl="1" indent="-457200">
              <a:buFont typeface="+mj-lt"/>
              <a:buAutoNum type="alphaLcParenR"/>
            </a:pPr>
            <a:r>
              <a:rPr lang="en-US" sz="1800" dirty="0"/>
              <a:t>Content here as a sub-bullet</a:t>
            </a:r>
          </a:p>
          <a:p>
            <a:pPr marL="457200" indent="-457200">
              <a:buFont typeface="+mj-lt"/>
              <a:buAutoNum type="arabicPeriod"/>
            </a:pPr>
            <a:r>
              <a:rPr lang="en-US" sz="2000" dirty="0"/>
              <a:t>More content here</a:t>
            </a:r>
          </a:p>
          <a:p>
            <a:pPr marL="800100" lvl="1" indent="-342900">
              <a:buFont typeface="+mj-lt"/>
              <a:buAutoNum type="alphaLcParenR"/>
            </a:pPr>
            <a:r>
              <a:rPr lang="en-US" sz="1800" dirty="0"/>
              <a:t>Content here as a sub-bullet</a:t>
            </a:r>
          </a:p>
          <a:p>
            <a:pPr lvl="2">
              <a:buFont typeface="+mj-lt"/>
              <a:buAutoNum type="arabicPeriod"/>
            </a:pPr>
            <a:r>
              <a:rPr lang="en-US" sz="1800" dirty="0"/>
              <a:t>More content here as an additional sub-bullet</a:t>
            </a:r>
          </a:p>
          <a:p>
            <a:pPr lvl="2">
              <a:buFont typeface="+mj-lt"/>
              <a:buAutoNum type="arabicPeriod"/>
            </a:pPr>
            <a:r>
              <a:rPr lang="en-US" sz="1800" dirty="0"/>
              <a:t>  More content here as an additional sub-bullet</a:t>
            </a:r>
          </a:p>
          <a:p>
            <a:pPr marL="457200" indent="-457200">
              <a:buFont typeface="+mj-lt"/>
              <a:buAutoNum type="arabicPeriod"/>
            </a:pPr>
            <a:r>
              <a:rPr lang="en-US" sz="2000" dirty="0"/>
              <a:t>Even more content here</a:t>
            </a:r>
          </a:p>
          <a:p>
            <a:pPr marL="800100" lvl="1" indent="-342900">
              <a:buFont typeface="+mj-lt"/>
              <a:buAutoNum type="alphaLcParenR"/>
            </a:pPr>
            <a:r>
              <a:rPr lang="en-US" sz="1800" dirty="0"/>
              <a:t>Content here as a sub-bullet</a:t>
            </a:r>
            <a:endParaRPr lang="en-US" sz="1400" dirty="0"/>
          </a:p>
        </p:txBody>
      </p:sp>
      <p:sp>
        <p:nvSpPr>
          <p:cNvPr id="6" name="Slide Number Placeholder 5"/>
          <p:cNvSpPr>
            <a:spLocks noGrp="1"/>
          </p:cNvSpPr>
          <p:nvPr>
            <p:ph type="sldNum" sz="quarter" idx="12"/>
          </p:nvPr>
        </p:nvSpPr>
        <p:spPr>
          <a:xfrm>
            <a:off x="6404610" y="6356351"/>
            <a:ext cx="2057400" cy="365125"/>
          </a:xfrm>
        </p:spPr>
        <p:txBody>
          <a:bodyPr/>
          <a:lstStyle/>
          <a:p>
            <a:fld id="{B54BC315-9560-46F5-B4AE-0DDBF6B14E63}" type="slidenum">
              <a:rPr lang="en-US" smtClean="0"/>
              <a:t>‹#›</a:t>
            </a:fld>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606" y="1112747"/>
            <a:ext cx="8119463" cy="10059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68673"/>
            <a:ext cx="2544417" cy="1089328"/>
          </a:xfrm>
          <a:prstGeom prst="rect">
            <a:avLst/>
          </a:prstGeom>
        </p:spPr>
      </p:pic>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06" y="1112747"/>
            <a:ext cx="8119463" cy="100595"/>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768673"/>
            <a:ext cx="2544417" cy="1089328"/>
          </a:xfrm>
          <a:prstGeom prst="rect">
            <a:avLst/>
          </a:prstGeom>
        </p:spPr>
      </p:pic>
    </p:spTree>
    <p:extLst>
      <p:ext uri="{BB962C8B-B14F-4D97-AF65-F5344CB8AC3E}">
        <p14:creationId xmlns:p14="http://schemas.microsoft.com/office/powerpoint/2010/main" val="231525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04610" y="6356351"/>
            <a:ext cx="2057400" cy="365125"/>
          </a:xfrm>
        </p:spPr>
        <p:txBody>
          <a:bodyPr/>
          <a:lstStyle/>
          <a:p>
            <a:fld id="{B54BC315-9560-46F5-B4AE-0DDBF6B14E63}" type="slidenum">
              <a:rPr lang="en-US" smtClean="0"/>
              <a:t>‹#›</a:t>
            </a:fld>
            <a:endParaRPr lang="en-US"/>
          </a:p>
        </p:txBody>
      </p:sp>
      <p:sp>
        <p:nvSpPr>
          <p:cNvPr id="8" name="Content Placeholder 2"/>
          <p:cNvSpPr>
            <a:spLocks noGrp="1"/>
          </p:cNvSpPr>
          <p:nvPr>
            <p:ph idx="1"/>
          </p:nvPr>
        </p:nvSpPr>
        <p:spPr>
          <a:xfrm>
            <a:off x="859904" y="1420762"/>
            <a:ext cx="4114800" cy="4191000"/>
          </a:xfrm>
        </p:spPr>
        <p:txBody>
          <a:bodyPr>
            <a:normAutofit lnSpcReduction="10000"/>
          </a:bodyPr>
          <a:lstStyle>
            <a:lvl1pPr>
              <a:defRPr>
                <a:latin typeface="Arial" panose="020B0604020202020204" pitchFamily="34" charset="0"/>
                <a:cs typeface="Arial" panose="020B0604020202020204" pitchFamily="34" charset="0"/>
              </a:defRPr>
            </a:lvl1pPr>
          </a:lstStyle>
          <a:p>
            <a:pPr marL="0" lvl="0" indent="0">
              <a:buNone/>
            </a:pPr>
            <a:r>
              <a:rPr lang="en-US" sz="2000"/>
              <a:t>Click to edit Master text styles</a:t>
            </a:r>
          </a:p>
          <a:p>
            <a:pPr marL="0" lvl="1" indent="0">
              <a:buNone/>
            </a:pPr>
            <a:r>
              <a:rPr lang="en-US" sz="2000"/>
              <a:t>Second level</a:t>
            </a:r>
          </a:p>
          <a:p>
            <a:pPr marL="0" lvl="2" indent="0">
              <a:buNone/>
            </a:pPr>
            <a:r>
              <a:rPr lang="en-US" sz="2000"/>
              <a:t>Third level</a:t>
            </a:r>
          </a:p>
        </p:txBody>
      </p:sp>
      <p:sp>
        <p:nvSpPr>
          <p:cNvPr id="10" name="Rectangle 9"/>
          <p:cNvSpPr/>
          <p:nvPr/>
        </p:nvSpPr>
        <p:spPr>
          <a:xfrm>
            <a:off x="5109209" y="1420762"/>
            <a:ext cx="3352800" cy="4191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PHOTO HERE</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24" y="1044486"/>
            <a:ext cx="8119463" cy="100595"/>
          </a:xfrm>
          <a:prstGeom prst="rect">
            <a:avLst/>
          </a:prstGeom>
        </p:spPr>
      </p:pic>
      <p:sp>
        <p:nvSpPr>
          <p:cNvPr id="12" name="Title 1"/>
          <p:cNvSpPr>
            <a:spLocks noGrp="1"/>
          </p:cNvSpPr>
          <p:nvPr>
            <p:ph type="title" hasCustomPrompt="1"/>
          </p:nvPr>
        </p:nvSpPr>
        <p:spPr>
          <a:xfrm>
            <a:off x="859904" y="304806"/>
            <a:ext cx="7602105" cy="714250"/>
          </a:xfrm>
        </p:spPr>
        <p:txBody>
          <a:bodyPr>
            <a:normAutofit/>
          </a:bodyPr>
          <a:lstStyle>
            <a:lvl1pPr>
              <a:defRPr sz="3200">
                <a:solidFill>
                  <a:srgbClr val="002060"/>
                </a:solidFill>
                <a:latin typeface="Times New Roman" panose="02020603050405020304" pitchFamily="18" charset="0"/>
                <a:cs typeface="Times New Roman" panose="02020603050405020304" pitchFamily="18" charset="0"/>
              </a:defRPr>
            </a:lvl1pPr>
          </a:lstStyle>
          <a:p>
            <a:r>
              <a:rPr lang="en-US" dirty="0"/>
              <a:t>Slide Title Goes Here</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68673"/>
            <a:ext cx="2544417" cy="1089328"/>
          </a:xfrm>
          <a:prstGeom prst="rect">
            <a:avLst/>
          </a:prstGeom>
        </p:spPr>
      </p:pic>
      <p:sp>
        <p:nvSpPr>
          <p:cNvPr id="9" name="Rectangle 8"/>
          <p:cNvSpPr/>
          <p:nvPr userDrawn="1"/>
        </p:nvSpPr>
        <p:spPr>
          <a:xfrm>
            <a:off x="5109209" y="1420762"/>
            <a:ext cx="3352800" cy="4191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PHOTO HERE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224" y="1044486"/>
            <a:ext cx="8119463" cy="100595"/>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768673"/>
            <a:ext cx="2544417" cy="1089328"/>
          </a:xfrm>
          <a:prstGeom prst="rect">
            <a:avLst/>
          </a:prstGeom>
        </p:spPr>
      </p:pic>
    </p:spTree>
    <p:extLst>
      <p:ext uri="{BB962C8B-B14F-4D97-AF65-F5344CB8AC3E}">
        <p14:creationId xmlns:p14="http://schemas.microsoft.com/office/powerpoint/2010/main" val="861832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04610" y="6356351"/>
            <a:ext cx="2057400" cy="365125"/>
          </a:xfrm>
        </p:spPr>
        <p:txBody>
          <a:bodyPr/>
          <a:lstStyle/>
          <a:p>
            <a:fld id="{B54BC315-9560-46F5-B4AE-0DDBF6B14E63}" type="slidenum">
              <a:rPr lang="en-US" smtClean="0"/>
              <a:t>‹#›</a:t>
            </a:fld>
            <a:endParaRPr lang="en-US"/>
          </a:p>
        </p:txBody>
      </p:sp>
      <p:sp>
        <p:nvSpPr>
          <p:cNvPr id="11" name="Rectangle 10"/>
          <p:cNvSpPr/>
          <p:nvPr/>
        </p:nvSpPr>
        <p:spPr>
          <a:xfrm>
            <a:off x="859903" y="1483469"/>
            <a:ext cx="7602105" cy="2133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PHOTO/GRAPH HERE</a:t>
            </a:r>
          </a:p>
        </p:txBody>
      </p:sp>
      <p:sp>
        <p:nvSpPr>
          <p:cNvPr id="12" name="Content Placeholder 2"/>
          <p:cNvSpPr>
            <a:spLocks noGrp="1"/>
          </p:cNvSpPr>
          <p:nvPr>
            <p:ph idx="1"/>
          </p:nvPr>
        </p:nvSpPr>
        <p:spPr>
          <a:xfrm>
            <a:off x="859903" y="3833124"/>
            <a:ext cx="5002581" cy="2003728"/>
          </a:xfrm>
        </p:spPr>
        <p:txBody>
          <a:bodyPr>
            <a:normAutofit fontScale="92500"/>
          </a:bodyPr>
          <a:lstStyle>
            <a:lvl1pPr>
              <a:defRPr>
                <a:latin typeface="Arial" panose="020B0604020202020204" pitchFamily="34" charset="0"/>
                <a:cs typeface="Arial" panose="020B0604020202020204" pitchFamily="34" charset="0"/>
              </a:defRPr>
            </a:lvl1pPr>
          </a:lstStyle>
          <a:p>
            <a:pPr marL="0" lvl="0" indent="0">
              <a:buNone/>
            </a:pPr>
            <a:r>
              <a:rPr lang="en-US" sz="2200"/>
              <a:t>Click to edit Master text styles</a:t>
            </a:r>
          </a:p>
        </p:txBody>
      </p:sp>
      <p:sp>
        <p:nvSpPr>
          <p:cNvPr id="13" name="TextBox 12"/>
          <p:cNvSpPr txBox="1"/>
          <p:nvPr/>
        </p:nvSpPr>
        <p:spPr>
          <a:xfrm>
            <a:off x="5862484" y="3805527"/>
            <a:ext cx="2604247" cy="2031325"/>
          </a:xfrm>
          <a:prstGeom prst="rect">
            <a:avLst/>
          </a:prstGeom>
          <a:noFill/>
        </p:spPr>
        <p:txBody>
          <a:bodyPr wrap="square" rtlCol="0">
            <a:spAutoFit/>
          </a:bodyPr>
          <a:lstStyle/>
          <a:p>
            <a:pPr marL="285750" indent="-285750">
              <a:buFont typeface="Wingdings" panose="05000000000000000000" pitchFamily="2" charset="2"/>
              <a:buChar char="v"/>
            </a:pPr>
            <a:r>
              <a:rPr lang="en-US">
                <a:latin typeface="Arial" panose="020B0604020202020204" pitchFamily="34" charset="0"/>
                <a:cs typeface="Arial" panose="020B0604020202020204" pitchFamily="34" charset="0"/>
              </a:rPr>
              <a:t>Lorem ipsum dolor </a:t>
            </a:r>
          </a:p>
          <a:p>
            <a:pPr marL="285750" indent="-285750">
              <a:buFont typeface="Wingdings" panose="05000000000000000000" pitchFamily="2" charset="2"/>
              <a:buChar char="v"/>
            </a:pPr>
            <a:r>
              <a:rPr lang="en-US">
                <a:latin typeface="Arial" panose="020B0604020202020204" pitchFamily="34" charset="0"/>
                <a:cs typeface="Arial" panose="020B0604020202020204" pitchFamily="34" charset="0"/>
              </a:rPr>
              <a:t>Quisque </a:t>
            </a:r>
            <a:r>
              <a:rPr lang="en-US" err="1">
                <a:latin typeface="Arial" panose="020B0604020202020204" pitchFamily="34" charset="0"/>
                <a:cs typeface="Arial" panose="020B0604020202020204" pitchFamily="34" charset="0"/>
              </a:rPr>
              <a:t>fringilla</a:t>
            </a:r>
            <a:r>
              <a:rPr lang="en-US">
                <a:latin typeface="Arial" panose="020B0604020202020204" pitchFamily="34" charset="0"/>
                <a:cs typeface="Arial" panose="020B0604020202020204" pitchFamily="34" charset="0"/>
              </a:rPr>
              <a:t> a </a:t>
            </a:r>
            <a:r>
              <a:rPr lang="en-US" err="1">
                <a:latin typeface="Arial" panose="020B0604020202020204" pitchFamily="34" charset="0"/>
                <a:cs typeface="Arial" panose="020B0604020202020204" pitchFamily="34" charset="0"/>
              </a:rPr>
              <a:t>sapien</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ut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interdum</a:t>
            </a:r>
            <a:endParaRPr lang="en-US">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a:latin typeface="Arial" panose="020B0604020202020204" pitchFamily="34" charset="0"/>
                <a:cs typeface="Arial" panose="020B0604020202020204" pitchFamily="34" charset="0"/>
              </a:rPr>
              <a:t>Duis id pharetra</a:t>
            </a:r>
          </a:p>
          <a:p>
            <a:pPr marL="285750" indent="-285750">
              <a:buFont typeface="Wingdings" panose="05000000000000000000" pitchFamily="2" charset="2"/>
              <a:buChar char="v"/>
            </a:pPr>
            <a:r>
              <a:rPr lang="en-US">
                <a:latin typeface="Arial" panose="020B0604020202020204" pitchFamily="34" charset="0"/>
                <a:cs typeface="Arial" panose="020B0604020202020204" pitchFamily="34" charset="0"/>
              </a:rPr>
              <a:t>vitae </a:t>
            </a:r>
            <a:r>
              <a:rPr lang="en-US" err="1">
                <a:latin typeface="Arial" panose="020B0604020202020204" pitchFamily="34" charset="0"/>
                <a:cs typeface="Arial" panose="020B0604020202020204" pitchFamily="34" charset="0"/>
              </a:rPr>
              <a:t>condimentum</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nisl</a:t>
            </a:r>
            <a:r>
              <a:rPr lang="en-US">
                <a:latin typeface="Arial" panose="020B0604020202020204" pitchFamily="34" charset="0"/>
                <a:cs typeface="Arial" panose="020B0604020202020204" pitchFamily="34" charset="0"/>
              </a:rPr>
              <a:t> lorem ipsum</a:t>
            </a:r>
          </a:p>
          <a:p>
            <a:pPr marL="285750" indent="-285750">
              <a:buFont typeface="Wingdings" panose="05000000000000000000" pitchFamily="2" charset="2"/>
              <a:buChar char="v"/>
            </a:pPr>
            <a:endParaRPr lang="en-US"/>
          </a:p>
        </p:txBody>
      </p:sp>
      <p:sp>
        <p:nvSpPr>
          <p:cNvPr id="18" name="Title 1"/>
          <p:cNvSpPr>
            <a:spLocks noGrp="1"/>
          </p:cNvSpPr>
          <p:nvPr>
            <p:ph type="title" hasCustomPrompt="1"/>
          </p:nvPr>
        </p:nvSpPr>
        <p:spPr>
          <a:xfrm>
            <a:off x="859904" y="304806"/>
            <a:ext cx="7602105" cy="714250"/>
          </a:xfrm>
        </p:spPr>
        <p:txBody>
          <a:bodyPr>
            <a:normAutofit/>
          </a:bodyPr>
          <a:lstStyle>
            <a:lvl1pPr>
              <a:defRPr sz="3200">
                <a:solidFill>
                  <a:srgbClr val="002060"/>
                </a:solidFill>
                <a:latin typeface="Times New Roman" panose="02020603050405020304" pitchFamily="18" charset="0"/>
                <a:cs typeface="Times New Roman" panose="02020603050405020304" pitchFamily="18" charset="0"/>
              </a:defRPr>
            </a:lvl1pPr>
          </a:lstStyle>
          <a:p>
            <a:r>
              <a:rPr lang="en-US" dirty="0"/>
              <a:t>Slide Title Goes Here</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24" y="1044486"/>
            <a:ext cx="8119463" cy="10059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68673"/>
            <a:ext cx="2544417" cy="1089328"/>
          </a:xfrm>
          <a:prstGeom prst="rect">
            <a:avLst/>
          </a:prstGeom>
        </p:spPr>
      </p:pic>
      <p:sp>
        <p:nvSpPr>
          <p:cNvPr id="10" name="Rectangle 9"/>
          <p:cNvSpPr/>
          <p:nvPr userDrawn="1"/>
        </p:nvSpPr>
        <p:spPr>
          <a:xfrm>
            <a:off x="859903" y="1483469"/>
            <a:ext cx="7602105" cy="2133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PHOTO/GRAPH HERE</a:t>
            </a:r>
          </a:p>
        </p:txBody>
      </p:sp>
      <p:sp>
        <p:nvSpPr>
          <p:cNvPr id="14" name="TextBox 13"/>
          <p:cNvSpPr txBox="1"/>
          <p:nvPr userDrawn="1"/>
        </p:nvSpPr>
        <p:spPr>
          <a:xfrm>
            <a:off x="5862484" y="3805527"/>
            <a:ext cx="2604247" cy="2031325"/>
          </a:xfrm>
          <a:prstGeom prst="rect">
            <a:avLst/>
          </a:prstGeom>
          <a:noFill/>
        </p:spPr>
        <p:txBody>
          <a:bodyPr wrap="square" rtlCol="0">
            <a:spAutoFit/>
          </a:bodyPr>
          <a:lstStyle/>
          <a:p>
            <a:pPr marL="285750" indent="-285750">
              <a:buFont typeface="Wingdings" panose="05000000000000000000" pitchFamily="2" charset="2"/>
              <a:buChar char="v"/>
            </a:pPr>
            <a:r>
              <a:rPr lang="en-US">
                <a:latin typeface="Arial" panose="020B0604020202020204" pitchFamily="34" charset="0"/>
                <a:cs typeface="Arial" panose="020B0604020202020204" pitchFamily="34" charset="0"/>
              </a:rPr>
              <a:t>Lorem ipsum dolor </a:t>
            </a:r>
          </a:p>
          <a:p>
            <a:pPr marL="285750" indent="-285750">
              <a:buFont typeface="Wingdings" panose="05000000000000000000" pitchFamily="2" charset="2"/>
              <a:buChar char="v"/>
            </a:pPr>
            <a:r>
              <a:rPr lang="en-US">
                <a:latin typeface="Arial" panose="020B0604020202020204" pitchFamily="34" charset="0"/>
                <a:cs typeface="Arial" panose="020B0604020202020204" pitchFamily="34" charset="0"/>
              </a:rPr>
              <a:t>Quisque </a:t>
            </a:r>
            <a:r>
              <a:rPr lang="en-US" err="1">
                <a:latin typeface="Arial" panose="020B0604020202020204" pitchFamily="34" charset="0"/>
                <a:cs typeface="Arial" panose="020B0604020202020204" pitchFamily="34" charset="0"/>
              </a:rPr>
              <a:t>fringilla</a:t>
            </a:r>
            <a:r>
              <a:rPr lang="en-US">
                <a:latin typeface="Arial" panose="020B0604020202020204" pitchFamily="34" charset="0"/>
                <a:cs typeface="Arial" panose="020B0604020202020204" pitchFamily="34" charset="0"/>
              </a:rPr>
              <a:t> a </a:t>
            </a:r>
            <a:r>
              <a:rPr lang="en-US" err="1">
                <a:latin typeface="Arial" panose="020B0604020202020204" pitchFamily="34" charset="0"/>
                <a:cs typeface="Arial" panose="020B0604020202020204" pitchFamily="34" charset="0"/>
              </a:rPr>
              <a:t>sapien</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ut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interdum</a:t>
            </a:r>
            <a:endParaRPr lang="en-US">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a:latin typeface="Arial" panose="020B0604020202020204" pitchFamily="34" charset="0"/>
                <a:cs typeface="Arial" panose="020B0604020202020204" pitchFamily="34" charset="0"/>
              </a:rPr>
              <a:t>Duis id pharetra</a:t>
            </a:r>
          </a:p>
          <a:p>
            <a:pPr marL="285750" indent="-285750">
              <a:buFont typeface="Wingdings" panose="05000000000000000000" pitchFamily="2" charset="2"/>
              <a:buChar char="v"/>
            </a:pPr>
            <a:r>
              <a:rPr lang="en-US">
                <a:latin typeface="Arial" panose="020B0604020202020204" pitchFamily="34" charset="0"/>
                <a:cs typeface="Arial" panose="020B0604020202020204" pitchFamily="34" charset="0"/>
              </a:rPr>
              <a:t>vitae </a:t>
            </a:r>
            <a:r>
              <a:rPr lang="en-US" err="1">
                <a:latin typeface="Arial" panose="020B0604020202020204" pitchFamily="34" charset="0"/>
                <a:cs typeface="Arial" panose="020B0604020202020204" pitchFamily="34" charset="0"/>
              </a:rPr>
              <a:t>condimentum</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nisl</a:t>
            </a:r>
            <a:r>
              <a:rPr lang="en-US">
                <a:latin typeface="Arial" panose="020B0604020202020204" pitchFamily="34" charset="0"/>
                <a:cs typeface="Arial" panose="020B0604020202020204" pitchFamily="34" charset="0"/>
              </a:rPr>
              <a:t> lorem ipsum</a:t>
            </a:r>
          </a:p>
          <a:p>
            <a:pPr marL="285750" indent="-285750">
              <a:buFont typeface="Wingdings" panose="05000000000000000000" pitchFamily="2" charset="2"/>
              <a:buChar char="v"/>
            </a:pPr>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224" y="1044486"/>
            <a:ext cx="8119463" cy="100595"/>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768673"/>
            <a:ext cx="2544417" cy="1089328"/>
          </a:xfrm>
          <a:prstGeom prst="rect">
            <a:avLst/>
          </a:prstGeom>
        </p:spPr>
      </p:pic>
    </p:spTree>
    <p:extLst>
      <p:ext uri="{BB962C8B-B14F-4D97-AF65-F5344CB8AC3E}">
        <p14:creationId xmlns:p14="http://schemas.microsoft.com/office/powerpoint/2010/main" val="168389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Blank w/title bar sm logo">
    <p:spTree>
      <p:nvGrpSpPr>
        <p:cNvPr id="1" name=""/>
        <p:cNvGrpSpPr/>
        <p:nvPr/>
      </p:nvGrpSpPr>
      <p:grpSpPr>
        <a:xfrm>
          <a:off x="0" y="0"/>
          <a:ext cx="0" cy="0"/>
          <a:chOff x="0" y="0"/>
          <a:chExt cx="0" cy="0"/>
        </a:xfrm>
      </p:grpSpPr>
      <p:pic>
        <p:nvPicPr>
          <p:cNvPr id="5" name="Picture 8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1028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601224" y="-76200"/>
            <a:ext cx="8314176" cy="838200"/>
          </a:xfrm>
        </p:spPr>
        <p:txBody>
          <a:bodyPr>
            <a:normAutofit/>
          </a:bodyPr>
          <a:lstStyle>
            <a:lvl1pPr>
              <a:defRPr sz="3600">
                <a:solidFill>
                  <a:schemeClr val="tx2"/>
                </a:solidFill>
                <a:latin typeface="Tahoma" pitchFamily="34" charset="0"/>
                <a:cs typeface="Tahoma" pitchFamily="34" charset="0"/>
              </a:defRPr>
            </a:lvl1pPr>
          </a:lstStyle>
          <a:p>
            <a:r>
              <a:rPr lang="en-US" dirty="0"/>
              <a:t>Click to edit Master title style</a:t>
            </a:r>
          </a:p>
        </p:txBody>
      </p:sp>
      <p:sp>
        <p:nvSpPr>
          <p:cNvPr id="7" name="Rectangle 69"/>
          <p:cNvSpPr>
            <a:spLocks noGrp="1" noChangeArrowheads="1"/>
          </p:cNvSpPr>
          <p:nvPr>
            <p:ph type="ftr" sz="quarter" idx="10"/>
          </p:nvPr>
        </p:nvSpPr>
        <p:spPr>
          <a:xfrm>
            <a:off x="7010400" y="6286500"/>
            <a:ext cx="2057400" cy="457200"/>
          </a:xfrm>
          <a:prstGeom prst="rect">
            <a:avLst/>
          </a:prstGeom>
        </p:spPr>
        <p:txBody>
          <a:bodyPr/>
          <a:lstStyle>
            <a:lvl1pPr>
              <a:defRPr sz="1200">
                <a:latin typeface="Arial" charset="0"/>
                <a:ea typeface="+mn-ea"/>
                <a:cs typeface="+mn-cs"/>
              </a:defRPr>
            </a:lvl1pPr>
          </a:lstStyle>
          <a:p>
            <a:pPr>
              <a:defRPr/>
            </a:pPr>
            <a:endParaRPr lang="en-US"/>
          </a:p>
        </p:txBody>
      </p:sp>
      <p:sp>
        <p:nvSpPr>
          <p:cNvPr id="8" name="Rectangle 73"/>
          <p:cNvSpPr>
            <a:spLocks noGrp="1" noChangeArrowheads="1"/>
          </p:cNvSpPr>
          <p:nvPr>
            <p:ph type="sldNum" sz="quarter" idx="11"/>
          </p:nvPr>
        </p:nvSpPr>
        <p:spPr bwMode="auto">
          <a:xfrm>
            <a:off x="4343400" y="6248400"/>
            <a:ext cx="457200" cy="457200"/>
          </a:xfrm>
          <a:ln>
            <a:miter lim="800000"/>
            <a:headEnd/>
            <a:tailEnd/>
          </a:ln>
        </p:spPr>
        <p:txBody>
          <a:bodyPr wrap="square" numCol="1" anchor="b" anchorCtr="0" compatLnSpc="1">
            <a:prstTxWarp prst="textNoShape">
              <a:avLst/>
            </a:prstTxWarp>
          </a:bodyPr>
          <a:lstStyle>
            <a:lvl1pPr algn="r">
              <a:defRPr sz="1400">
                <a:latin typeface="Tahoma" pitchFamily="34" charset="0"/>
                <a:ea typeface="ＭＳ Ｐゴシック" pitchFamily="34" charset="-128"/>
                <a:cs typeface="Arial" pitchFamily="34" charset="0"/>
              </a:defRPr>
            </a:lvl1pPr>
          </a:lstStyle>
          <a:p>
            <a:pPr>
              <a:defRPr/>
            </a:pPr>
            <a:fld id="{B6B9F10F-B5B7-407B-BFE2-BD45E9662077}" type="slidenum">
              <a:rPr lang="en-US" altLang="en-US"/>
              <a:pPr>
                <a:defRPr/>
              </a:pPr>
              <a:t>‹#›</a:t>
            </a:fld>
            <a:endParaRPr lang="en-US" altLang="en-US"/>
          </a:p>
        </p:txBody>
      </p:sp>
      <p:pic>
        <p:nvPicPr>
          <p:cNvPr id="9" name="Picture 8">
            <a:extLst>
              <a:ext uri="{FF2B5EF4-FFF2-40B4-BE49-F238E27FC236}">
                <a16:creationId xmlns:a16="http://schemas.microsoft.com/office/drawing/2014/main" xmlns="" id="{783B3534-2687-43DE-9B09-2561DD48D2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224" y="708578"/>
            <a:ext cx="8119463" cy="100595"/>
          </a:xfrm>
          <a:prstGeom prst="rect">
            <a:avLst/>
          </a:prstGeom>
        </p:spPr>
      </p:pic>
    </p:spTree>
    <p:extLst>
      <p:ext uri="{BB962C8B-B14F-4D97-AF65-F5344CB8AC3E}">
        <p14:creationId xmlns:p14="http://schemas.microsoft.com/office/powerpoint/2010/main" val="1830500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xmlns="" id="{8B934246-87B1-4444-9DCA-06622CAD5507}"/>
              </a:ext>
            </a:extLst>
          </p:cNvPr>
          <p:cNvSpPr>
            <a:spLocks noGrp="1"/>
          </p:cNvSpPr>
          <p:nvPr>
            <p:ph type="pic" sz="quarter" idx="10" hasCustomPrompt="1"/>
          </p:nvPr>
        </p:nvSpPr>
        <p:spPr>
          <a:xfrm>
            <a:off x="92994" y="124954"/>
            <a:ext cx="8958011"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350" dirty="0"/>
            </a:lvl1pPr>
          </a:lstStyle>
          <a:p>
            <a:pPr marL="171450" lvl="0" indent="-171450" algn="ctr"/>
            <a:r>
              <a:rPr lang="en-US"/>
              <a:t>Insert Image</a:t>
            </a:r>
            <a:endParaRPr lang="en-GB"/>
          </a:p>
        </p:txBody>
      </p:sp>
      <p:sp>
        <p:nvSpPr>
          <p:cNvPr id="8" name="Freeform: Shape 7">
            <a:extLst>
              <a:ext uri="{FF2B5EF4-FFF2-40B4-BE49-F238E27FC236}">
                <a16:creationId xmlns:a16="http://schemas.microsoft.com/office/drawing/2014/main" xmlns="" id="{1E99C6B2-05CE-48A7-8696-CEC64BE74DF5}"/>
              </a:ext>
            </a:extLst>
          </p:cNvPr>
          <p:cNvSpPr/>
          <p:nvPr userDrawn="1"/>
        </p:nvSpPr>
        <p:spPr>
          <a:xfrm>
            <a:off x="-1" y="0"/>
            <a:ext cx="9144001"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3" name="Subtitle 2">
            <a:extLst>
              <a:ext uri="{FF2B5EF4-FFF2-40B4-BE49-F238E27FC236}">
                <a16:creationId xmlns:a16="http://schemas.microsoft.com/office/drawing/2014/main" xmlns="" id="{FA174F0C-3444-43F9-9DFF-354C44272A65}"/>
              </a:ext>
            </a:extLst>
          </p:cNvPr>
          <p:cNvSpPr>
            <a:spLocks noGrp="1"/>
          </p:cNvSpPr>
          <p:nvPr>
            <p:ph type="subTitle" idx="1" hasCustomPrompt="1"/>
          </p:nvPr>
        </p:nvSpPr>
        <p:spPr>
          <a:xfrm>
            <a:off x="196690" y="6084964"/>
            <a:ext cx="8025536" cy="279307"/>
          </a:xfrm>
        </p:spPr>
        <p:txBody>
          <a:bodyPr vert="horz" wrap="square" lIns="91440" tIns="45720" rIns="91440" bIns="45720" rtlCol="0">
            <a:spAutoFit/>
          </a:bodyPr>
          <a:lstStyle>
            <a:lvl1pPr marL="0" indent="0">
              <a:buNone/>
              <a:defRPr lang="en-GB" sz="1350" dirty="0">
                <a:solidFill>
                  <a:schemeClr val="accent2">
                    <a:lumMod val="50000"/>
                  </a:schemeClr>
                </a:solidFill>
                <a:latin typeface="+mn-lt"/>
              </a:defRPr>
            </a:lvl1pPr>
          </a:lstStyle>
          <a:p>
            <a:pPr marL="171450" lvl="0" indent="-171450"/>
            <a:r>
              <a:rPr lang="en-US" dirty="0"/>
              <a:t>Subtitle</a:t>
            </a:r>
            <a:endParaRPr lang="en-GB" dirty="0"/>
          </a:p>
        </p:txBody>
      </p:sp>
      <p:sp>
        <p:nvSpPr>
          <p:cNvPr id="2" name="Title 1">
            <a:extLst>
              <a:ext uri="{FF2B5EF4-FFF2-40B4-BE49-F238E27FC236}">
                <a16:creationId xmlns:a16="http://schemas.microsoft.com/office/drawing/2014/main" xmlns="" id="{0E11612A-63A3-4175-9F77-FA03CCD38D4B}"/>
              </a:ext>
            </a:extLst>
          </p:cNvPr>
          <p:cNvSpPr>
            <a:spLocks noGrp="1"/>
          </p:cNvSpPr>
          <p:nvPr>
            <p:ph type="ctrTitle" hasCustomPrompt="1"/>
          </p:nvPr>
        </p:nvSpPr>
        <p:spPr>
          <a:xfrm>
            <a:off x="196691" y="4159068"/>
            <a:ext cx="4404806" cy="549381"/>
          </a:xfrm>
        </p:spPr>
        <p:txBody>
          <a:bodyPr vert="horz" wrap="square" lIns="91440" tIns="45720" rIns="91440" bIns="45720" rtlCol="0" anchor="b">
            <a:spAutoFit/>
          </a:bodyPr>
          <a:lstStyle>
            <a:lvl1pPr>
              <a:defRPr lang="en-GB" sz="3300" b="1" dirty="0">
                <a:solidFill>
                  <a:schemeClr val="tx1">
                    <a:lumMod val="75000"/>
                    <a:lumOff val="25000"/>
                  </a:schemeClr>
                </a:solidFill>
                <a:latin typeface="+mj-lt"/>
              </a:defRPr>
            </a:lvl1pPr>
          </a:lstStyle>
          <a:p>
            <a:pPr marL="0" lvl="0"/>
            <a:r>
              <a:rPr lang="en-US" dirty="0"/>
              <a:t>Title</a:t>
            </a:r>
            <a:endParaRPr lang="en-GB" dirty="0"/>
          </a:p>
        </p:txBody>
      </p:sp>
      <p:sp>
        <p:nvSpPr>
          <p:cNvPr id="11" name="Rectangle 10">
            <a:extLst>
              <a:ext uri="{FF2B5EF4-FFF2-40B4-BE49-F238E27FC236}">
                <a16:creationId xmlns:a16="http://schemas.microsoft.com/office/drawing/2014/main" xmlns="" id="{45C25376-E6F9-4E5A-A81D-E7FA342FB230}"/>
              </a:ext>
            </a:extLst>
          </p:cNvPr>
          <p:cNvSpPr/>
          <p:nvPr userDrawn="1"/>
        </p:nvSpPr>
        <p:spPr>
          <a:xfrm>
            <a:off x="-2870" y="9849"/>
            <a:ext cx="68580" cy="6858000"/>
          </a:xfrm>
          <a:prstGeom prst="rect">
            <a:avLst/>
          </a:prstGeom>
          <a:solidFill>
            <a:srgbClr val="264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072104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04611" y="6356352"/>
            <a:ext cx="2057400" cy="365125"/>
          </a:xfrm>
        </p:spPr>
        <p:txBody>
          <a:bodyPr/>
          <a:lstStyle/>
          <a:p>
            <a:fld id="{C1143F85-D312-184F-9C08-8081E9346C9F}" type="slidenum">
              <a:rPr lang="en-US" smtClean="0"/>
              <a:t>‹#›</a:t>
            </a:fld>
            <a:endParaRPr lang="en-US"/>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 y="5912805"/>
            <a:ext cx="1706249" cy="861852"/>
          </a:xfrm>
          <a:prstGeom prst="rect">
            <a:avLst/>
          </a:prstGeom>
        </p:spPr>
      </p:pic>
      <p:sp>
        <p:nvSpPr>
          <p:cNvPr id="11" name="Title 1"/>
          <p:cNvSpPr>
            <a:spLocks noGrp="1"/>
          </p:cNvSpPr>
          <p:nvPr>
            <p:ph type="title" hasCustomPrompt="1"/>
          </p:nvPr>
        </p:nvSpPr>
        <p:spPr>
          <a:xfrm>
            <a:off x="859911" y="304805"/>
            <a:ext cx="7602105" cy="714251"/>
          </a:xfrm>
        </p:spPr>
        <p:txBody>
          <a:bodyPr>
            <a:normAutofit/>
          </a:bodyPr>
          <a:lstStyle>
            <a:lvl1pPr>
              <a:defRPr sz="3200">
                <a:solidFill>
                  <a:srgbClr val="002060"/>
                </a:solidFill>
                <a:latin typeface="Times New Roman" panose="02020603050405020304" pitchFamily="18" charset="0"/>
                <a:cs typeface="Times New Roman" panose="02020603050405020304" pitchFamily="18" charset="0"/>
              </a:defRPr>
            </a:lvl1pPr>
          </a:lstStyle>
          <a:p>
            <a:r>
              <a:rPr lang="en-US" dirty="0"/>
              <a:t>Slide Title Goes Here</a:t>
            </a:r>
          </a:p>
        </p:txBody>
      </p:sp>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1231" y="1044488"/>
            <a:ext cx="8119463" cy="100595"/>
          </a:xfrm>
          <a:prstGeom prst="rect">
            <a:avLst/>
          </a:prstGeom>
        </p:spPr>
      </p:pic>
    </p:spTree>
    <p:extLst>
      <p:ext uri="{BB962C8B-B14F-4D97-AF65-F5344CB8AC3E}">
        <p14:creationId xmlns:p14="http://schemas.microsoft.com/office/powerpoint/2010/main" val="3886930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a:t>7/9/2019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pic>
        <p:nvPicPr>
          <p:cNvPr id="7" name="Picture 6">
            <a:extLst>
              <a:ext uri="{FF2B5EF4-FFF2-40B4-BE49-F238E27FC236}">
                <a16:creationId xmlns:a16="http://schemas.microsoft.com/office/drawing/2014/main" xmlns="" id="{47AC4E0A-776B-8546-A7B4-9E81B64CEAF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4243" y="201685"/>
            <a:ext cx="1551852" cy="632180"/>
          </a:xfrm>
          <a:prstGeom prst="rect">
            <a:avLst/>
          </a:prstGeom>
        </p:spPr>
      </p:pic>
      <p:pic>
        <p:nvPicPr>
          <p:cNvPr id="8" name="Picture 7">
            <a:extLst>
              <a:ext uri="{FF2B5EF4-FFF2-40B4-BE49-F238E27FC236}">
                <a16:creationId xmlns:a16="http://schemas.microsoft.com/office/drawing/2014/main" xmlns="" id="{F839CDE2-08B3-3048-99A0-46AB67F987B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1122364"/>
            <a:ext cx="9144000" cy="4313308"/>
          </a:xfrm>
          <a:prstGeom prst="rect">
            <a:avLst/>
          </a:prstGeom>
        </p:spPr>
      </p:pic>
    </p:spTree>
    <p:extLst>
      <p:ext uri="{BB962C8B-B14F-4D97-AF65-F5344CB8AC3E}">
        <p14:creationId xmlns:p14="http://schemas.microsoft.com/office/powerpoint/2010/main" val="4104211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9904" y="304806"/>
            <a:ext cx="7602105" cy="714250"/>
          </a:xfrm>
        </p:spPr>
        <p:txBody>
          <a:bodyPr>
            <a:normAutofit/>
          </a:bodyPr>
          <a:lstStyle>
            <a:lvl1pPr>
              <a:defRPr sz="3200">
                <a:solidFill>
                  <a:srgbClr val="002060"/>
                </a:solidFill>
                <a:latin typeface="Times New Roman" panose="02020603050405020304" pitchFamily="18" charset="0"/>
                <a:cs typeface="Times New Roman" panose="02020603050405020304" pitchFamily="18" charset="0"/>
              </a:defRPr>
            </a:lvl1pPr>
          </a:lstStyle>
          <a:p>
            <a:r>
              <a:rPr lang="en-US" dirty="0"/>
              <a:t>Slide Title Goes Here</a:t>
            </a:r>
          </a:p>
        </p:txBody>
      </p:sp>
      <p:sp>
        <p:nvSpPr>
          <p:cNvPr id="3" name="Content Placeholder 2"/>
          <p:cNvSpPr>
            <a:spLocks noGrp="1"/>
          </p:cNvSpPr>
          <p:nvPr>
            <p:ph idx="1" hasCustomPrompt="1"/>
          </p:nvPr>
        </p:nvSpPr>
        <p:spPr>
          <a:xfrm>
            <a:off x="859904" y="1458523"/>
            <a:ext cx="7602105" cy="4310215"/>
          </a:xfrm>
        </p:spPr>
        <p:txBody>
          <a:bodyPr/>
          <a:lstStyle>
            <a:lvl1pPr marL="0" indent="0">
              <a:buFont typeface="Wingdings" panose="05000000000000000000" pitchFamily="2" charset="2"/>
              <a:buNone/>
              <a:defRPr sz="2400">
                <a:latin typeface="Arial" panose="020B0604020202020204" pitchFamily="34" charset="0"/>
                <a:cs typeface="Arial" panose="020B0604020202020204" pitchFamily="34" charset="0"/>
              </a:defRPr>
            </a:lvl1pPr>
            <a:lvl2pPr marL="685800" indent="-228600">
              <a:buFont typeface="Wingdings" panose="05000000000000000000" pitchFamily="2" charset="2"/>
              <a:buChar char="v"/>
              <a:defRPr sz="2000"/>
            </a:lvl2pPr>
            <a:lvl3pPr>
              <a:defRPr/>
            </a:lvl3pPr>
          </a:lstStyle>
          <a:p>
            <a:pPr marL="0" indent="0">
              <a:buNone/>
            </a:pPr>
            <a:r>
              <a:rPr lang="en-US" sz="2000" dirty="0">
                <a:solidFill>
                  <a:srgbClr val="002060"/>
                </a:solidFill>
              </a:rPr>
              <a:t>Slide content Goes Here:</a:t>
            </a:r>
          </a:p>
          <a:p>
            <a:pPr>
              <a:buFont typeface="Wingdings" panose="05000000000000000000" pitchFamily="2" charset="2"/>
              <a:buChar char="§"/>
            </a:pPr>
            <a:r>
              <a:rPr lang="en-US" sz="2000" dirty="0"/>
              <a:t> Content here </a:t>
            </a:r>
          </a:p>
          <a:p>
            <a:pPr lvl="1">
              <a:buFont typeface="Wingdings" panose="05000000000000000000" pitchFamily="2" charset="2"/>
              <a:buChar char="§"/>
            </a:pPr>
            <a:r>
              <a:rPr lang="en-US" sz="1800" dirty="0"/>
              <a:t>Content here as a sub-bullet </a:t>
            </a:r>
          </a:p>
          <a:p>
            <a:pPr>
              <a:buFont typeface="Wingdings" panose="05000000000000000000" pitchFamily="2" charset="2"/>
              <a:buChar char="§"/>
            </a:pPr>
            <a:r>
              <a:rPr lang="en-US" sz="2000" dirty="0"/>
              <a:t> More content here</a:t>
            </a:r>
          </a:p>
          <a:p>
            <a:pPr lvl="1">
              <a:buFont typeface="Wingdings" panose="05000000000000000000" pitchFamily="2" charset="2"/>
              <a:buChar char="§"/>
            </a:pPr>
            <a:r>
              <a:rPr lang="en-US" sz="1800" dirty="0"/>
              <a:t>Content here as a sub-bullet</a:t>
            </a:r>
          </a:p>
          <a:p>
            <a:pPr lvl="2">
              <a:buFont typeface="Wingdings" panose="05000000000000000000" pitchFamily="2" charset="2"/>
              <a:buChar char="§"/>
            </a:pPr>
            <a:r>
              <a:rPr lang="en-US" sz="1800" dirty="0"/>
              <a:t>More content here as an additional sub-bullet</a:t>
            </a:r>
          </a:p>
          <a:p>
            <a:pPr lvl="2">
              <a:buFont typeface="Wingdings" panose="05000000000000000000" pitchFamily="2" charset="2"/>
              <a:buChar char="§"/>
            </a:pPr>
            <a:r>
              <a:rPr lang="en-US" sz="1800" dirty="0"/>
              <a:t>More content here as an additional sub-bullet</a:t>
            </a:r>
          </a:p>
          <a:p>
            <a:pPr>
              <a:buFont typeface="Wingdings" panose="05000000000000000000" pitchFamily="2" charset="2"/>
              <a:buChar char="§"/>
            </a:pPr>
            <a:r>
              <a:rPr lang="en-US" sz="2000" dirty="0"/>
              <a:t> Even more content here</a:t>
            </a:r>
          </a:p>
          <a:p>
            <a:pPr lvl="1">
              <a:buFont typeface="Wingdings" panose="05000000000000000000" pitchFamily="2" charset="2"/>
              <a:buChar char="§"/>
            </a:pPr>
            <a:r>
              <a:rPr lang="en-US" sz="1800" dirty="0"/>
              <a:t>Content here as a sub-bullet</a:t>
            </a:r>
            <a:endParaRPr lang="en-US" sz="1400" dirty="0"/>
          </a:p>
        </p:txBody>
      </p:sp>
      <p:sp>
        <p:nvSpPr>
          <p:cNvPr id="6" name="Slide Number Placeholder 5"/>
          <p:cNvSpPr>
            <a:spLocks noGrp="1"/>
          </p:cNvSpPr>
          <p:nvPr>
            <p:ph type="sldNum" sz="quarter" idx="12"/>
          </p:nvPr>
        </p:nvSpPr>
        <p:spPr>
          <a:xfrm>
            <a:off x="6404610" y="6356351"/>
            <a:ext cx="2057400" cy="365125"/>
          </a:xfrm>
        </p:spPr>
        <p:txBody>
          <a:bodyPr/>
          <a:lstStyle/>
          <a:p>
            <a:fld id="{B54BC315-9560-46F5-B4AE-0DDBF6B14E63}"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224" y="1044486"/>
            <a:ext cx="8119463" cy="100595"/>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768673"/>
            <a:ext cx="2544417" cy="1089328"/>
          </a:xfrm>
          <a:prstGeom prst="rect">
            <a:avLst/>
          </a:prstGeom>
        </p:spPr>
      </p:pic>
    </p:spTree>
    <p:extLst>
      <p:ext uri="{BB962C8B-B14F-4D97-AF65-F5344CB8AC3E}">
        <p14:creationId xmlns:p14="http://schemas.microsoft.com/office/powerpoint/2010/main" val="3159216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79362"/>
          </a:xfrm>
        </p:spPr>
        <p:txBody>
          <a:bodyPr/>
          <a:lstStyle/>
          <a:p>
            <a:r>
              <a:rPr lang="en-US"/>
              <a:t>Click to edit Master title style</a:t>
            </a:r>
            <a:endParaRPr lang="en-US" dirty="0"/>
          </a:p>
        </p:txBody>
      </p:sp>
      <p:sp>
        <p:nvSpPr>
          <p:cNvPr id="3" name="Content Placeholder 2"/>
          <p:cNvSpPr>
            <a:spLocks noGrp="1"/>
          </p:cNvSpPr>
          <p:nvPr>
            <p:ph idx="1"/>
          </p:nvPr>
        </p:nvSpPr>
        <p:spPr>
          <a:xfrm>
            <a:off x="628650" y="1145083"/>
            <a:ext cx="7886700" cy="5031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a:t>7/9/2019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4BC315-9560-46F5-B4AE-0DDBF6B14E63}" type="slidenum">
              <a:rPr lang="en-US" smtClean="0"/>
              <a:t>‹#›</a:t>
            </a:fld>
            <a:endParaRPr lang="en-US" dirty="0"/>
          </a:p>
        </p:txBody>
      </p:sp>
      <p:pic>
        <p:nvPicPr>
          <p:cNvPr id="7" name="Picture 6">
            <a:extLst>
              <a:ext uri="{FF2B5EF4-FFF2-40B4-BE49-F238E27FC236}">
                <a16:creationId xmlns:a16="http://schemas.microsoft.com/office/drawing/2014/main" xmlns="" id="{828B0014-EF98-8D41-A300-A5CAA97466F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1225" y="1044488"/>
            <a:ext cx="8119463" cy="100595"/>
          </a:xfrm>
          <a:prstGeom prst="rect">
            <a:avLst/>
          </a:prstGeom>
        </p:spPr>
      </p:pic>
      <p:pic>
        <p:nvPicPr>
          <p:cNvPr id="8" name="Picture 7">
            <a:extLst>
              <a:ext uri="{FF2B5EF4-FFF2-40B4-BE49-F238E27FC236}">
                <a16:creationId xmlns:a16="http://schemas.microsoft.com/office/drawing/2014/main" xmlns="" id="{681D6522-6355-3E45-BC63-A1FCB5E7EE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 y="5768673"/>
            <a:ext cx="1899138" cy="1089328"/>
          </a:xfrm>
          <a:prstGeom prst="rect">
            <a:avLst/>
          </a:prstGeom>
        </p:spPr>
      </p:pic>
    </p:spTree>
    <p:extLst>
      <p:ext uri="{BB962C8B-B14F-4D97-AF65-F5344CB8AC3E}">
        <p14:creationId xmlns:p14="http://schemas.microsoft.com/office/powerpoint/2010/main" val="1621356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4BC315-9560-46F5-B4AE-0DDBF6B14E63}" type="slidenum">
              <a:rPr lang="en-US" smtClean="0"/>
              <a:t>‹#›</a:t>
            </a:fld>
            <a:endParaRPr lang="en-US" dirty="0"/>
          </a:p>
        </p:txBody>
      </p:sp>
    </p:spTree>
    <p:extLst>
      <p:ext uri="{BB962C8B-B14F-4D97-AF65-F5344CB8AC3E}">
        <p14:creationId xmlns:p14="http://schemas.microsoft.com/office/powerpoint/2010/main" val="3572066193"/>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4BC315-9560-46F5-B4AE-0DDBF6B14E63}" type="slidenum">
              <a:rPr lang="en-US" smtClean="0"/>
              <a:t>‹#›</a:t>
            </a:fld>
            <a:endParaRPr lang="en-US" dirty="0"/>
          </a:p>
        </p:txBody>
      </p:sp>
    </p:spTree>
    <p:extLst>
      <p:ext uri="{BB962C8B-B14F-4D97-AF65-F5344CB8AC3E}">
        <p14:creationId xmlns:p14="http://schemas.microsoft.com/office/powerpoint/2010/main" val="1076767507"/>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54BC315-9560-46F5-B4AE-0DDBF6B14E63}" type="slidenum">
              <a:rPr lang="en-US" smtClean="0"/>
              <a:t>‹#›</a:t>
            </a:fld>
            <a:endParaRPr lang="en-US" dirty="0"/>
          </a:p>
        </p:txBody>
      </p:sp>
    </p:spTree>
    <p:extLst>
      <p:ext uri="{BB962C8B-B14F-4D97-AF65-F5344CB8AC3E}">
        <p14:creationId xmlns:p14="http://schemas.microsoft.com/office/powerpoint/2010/main" val="366977655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54BC315-9560-46F5-B4AE-0DDBF6B14E63}" type="slidenum">
              <a:rPr lang="en-US" smtClean="0"/>
              <a:t>‹#›</a:t>
            </a:fld>
            <a:endParaRPr lang="en-US" dirty="0"/>
          </a:p>
        </p:txBody>
      </p:sp>
    </p:spTree>
    <p:extLst>
      <p:ext uri="{BB962C8B-B14F-4D97-AF65-F5344CB8AC3E}">
        <p14:creationId xmlns:p14="http://schemas.microsoft.com/office/powerpoint/2010/main" val="3070198734"/>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E2F1915-206B-CE47-8EFF-B193814FE96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1" cy="6858000"/>
          </a:xfrm>
          <a:prstGeom prst="rect">
            <a:avLst/>
          </a:prstGeom>
        </p:spPr>
      </p:pic>
      <p:pic>
        <p:nvPicPr>
          <p:cNvPr id="6" name="Picture 5">
            <a:extLst>
              <a:ext uri="{FF2B5EF4-FFF2-40B4-BE49-F238E27FC236}">
                <a16:creationId xmlns:a16="http://schemas.microsoft.com/office/drawing/2014/main" xmlns="" id="{4F7AEA93-F3B5-B241-93D5-13D4B90C7178}"/>
              </a:ext>
            </a:extLst>
          </p:cNvPr>
          <p:cNvPicPr>
            <a:picLocks noChangeAspect="1"/>
          </p:cNvPicPr>
          <p:nvPr userDrawn="1"/>
        </p:nvPicPr>
        <p:blipFill rotWithShape="1">
          <a:blip r:embed="rId3" cstate="print">
            <a:alphaModFix amt="79000"/>
            <a:extLst>
              <a:ext uri="{28A0092B-C50C-407E-A947-70E740481C1C}">
                <a14:useLocalDpi xmlns:a14="http://schemas.microsoft.com/office/drawing/2010/main"/>
              </a:ext>
            </a:extLst>
          </a:blip>
          <a:srcRect/>
          <a:stretch/>
        </p:blipFill>
        <p:spPr>
          <a:xfrm flipV="1">
            <a:off x="0" y="4097539"/>
            <a:ext cx="9144000" cy="2779711"/>
          </a:xfrm>
          <a:prstGeom prst="rect">
            <a:avLst/>
          </a:prstGeom>
          <a:effectLst>
            <a:softEdge rad="0"/>
          </a:effectLst>
        </p:spPr>
      </p:pic>
      <p:sp>
        <p:nvSpPr>
          <p:cNvPr id="8" name="Rectangle 7">
            <a:extLst>
              <a:ext uri="{FF2B5EF4-FFF2-40B4-BE49-F238E27FC236}">
                <a16:creationId xmlns:a16="http://schemas.microsoft.com/office/drawing/2014/main" xmlns="" id="{21119D89-43DB-B54C-B198-4B73C0A3499C}"/>
              </a:ext>
            </a:extLst>
          </p:cNvPr>
          <p:cNvSpPr/>
          <p:nvPr userDrawn="1"/>
        </p:nvSpPr>
        <p:spPr>
          <a:xfrm>
            <a:off x="-1" y="-1"/>
            <a:ext cx="9144000" cy="6858002"/>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54BC315-9560-46F5-B4AE-0DDBF6B14E63}" type="slidenum">
              <a:rPr lang="en-US" smtClean="0"/>
              <a:t>‹#›</a:t>
            </a:fld>
            <a:endParaRPr lang="en-US" dirty="0"/>
          </a:p>
        </p:txBody>
      </p:sp>
      <p:cxnSp>
        <p:nvCxnSpPr>
          <p:cNvPr id="9" name="Straight Connector 8">
            <a:extLst>
              <a:ext uri="{FF2B5EF4-FFF2-40B4-BE49-F238E27FC236}">
                <a16:creationId xmlns:a16="http://schemas.microsoft.com/office/drawing/2014/main" xmlns="" id="{541907A9-3438-324F-863D-F24A7985F8E5}"/>
              </a:ext>
            </a:extLst>
          </p:cNvPr>
          <p:cNvCxnSpPr/>
          <p:nvPr userDrawn="1"/>
        </p:nvCxnSpPr>
        <p:spPr>
          <a:xfrm>
            <a:off x="353962" y="934065"/>
            <a:ext cx="752168"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xmlns="" id="{DBB36D99-D8A1-7F41-9DCE-57A43BD14AD1}"/>
              </a:ext>
            </a:extLst>
          </p:cNvPr>
          <p:cNvGrpSpPr/>
          <p:nvPr userDrawn="1"/>
        </p:nvGrpSpPr>
        <p:grpSpPr>
          <a:xfrm>
            <a:off x="265469" y="5964813"/>
            <a:ext cx="2041132" cy="762830"/>
            <a:chOff x="9427127" y="19249"/>
            <a:chExt cx="2721509" cy="762830"/>
          </a:xfrm>
        </p:grpSpPr>
        <p:sp>
          <p:nvSpPr>
            <p:cNvPr id="11" name="TextBox 10">
              <a:extLst>
                <a:ext uri="{FF2B5EF4-FFF2-40B4-BE49-F238E27FC236}">
                  <a16:creationId xmlns:a16="http://schemas.microsoft.com/office/drawing/2014/main" xmlns="" id="{512DA8F2-688D-2F47-A405-1B6984016AFA}"/>
                </a:ext>
              </a:extLst>
            </p:cNvPr>
            <p:cNvSpPr txBox="1"/>
            <p:nvPr/>
          </p:nvSpPr>
          <p:spPr>
            <a:xfrm>
              <a:off x="9427127" y="19249"/>
              <a:ext cx="2714846" cy="600164"/>
            </a:xfrm>
            <a:prstGeom prst="rect">
              <a:avLst/>
            </a:prstGeom>
            <a:noFill/>
          </p:spPr>
          <p:txBody>
            <a:bodyPr wrap="none" rtlCol="0">
              <a:spAutoFit/>
            </a:bodyPr>
            <a:lstStyle/>
            <a:p>
              <a:r>
                <a:rPr lang="en-US" sz="3300" b="1" dirty="0">
                  <a:solidFill>
                    <a:srgbClr val="0872BA"/>
                  </a:solidFill>
                  <a:latin typeface="Arial" charset="0"/>
                  <a:ea typeface="Arial" charset="0"/>
                  <a:cs typeface="Arial" charset="0"/>
                </a:rPr>
                <a:t>FGDC</a:t>
              </a:r>
              <a:r>
                <a:rPr lang="en-US" sz="1500" b="1" dirty="0">
                  <a:solidFill>
                    <a:schemeClr val="bg1"/>
                  </a:solidFill>
                  <a:latin typeface="Arial" charset="0"/>
                  <a:ea typeface="Arial" charset="0"/>
                  <a:cs typeface="Arial" charset="0"/>
                </a:rPr>
                <a:t>.</a:t>
              </a:r>
              <a:r>
                <a:rPr lang="en-US" sz="2100" dirty="0">
                  <a:solidFill>
                    <a:schemeClr val="bg1">
                      <a:lumMod val="65000"/>
                    </a:schemeClr>
                  </a:solidFill>
                  <a:latin typeface="Arial" charset="0"/>
                  <a:ea typeface="Arial" charset="0"/>
                  <a:cs typeface="Arial" charset="0"/>
                </a:rPr>
                <a:t>GOV</a:t>
              </a:r>
            </a:p>
          </p:txBody>
        </p:sp>
        <p:sp>
          <p:nvSpPr>
            <p:cNvPr id="12" name="Rectangle 11">
              <a:extLst>
                <a:ext uri="{FF2B5EF4-FFF2-40B4-BE49-F238E27FC236}">
                  <a16:creationId xmlns:a16="http://schemas.microsoft.com/office/drawing/2014/main" xmlns="" id="{E75D4DEF-99A1-3346-9C5F-5E422EEF85D5}"/>
                </a:ext>
              </a:extLst>
            </p:cNvPr>
            <p:cNvSpPr/>
            <p:nvPr/>
          </p:nvSpPr>
          <p:spPr>
            <a:xfrm>
              <a:off x="9459438" y="585871"/>
              <a:ext cx="2689198" cy="196208"/>
            </a:xfrm>
            <a:prstGeom prst="rect">
              <a:avLst/>
            </a:prstGeom>
          </p:spPr>
          <p:txBody>
            <a:bodyPr wrap="none">
              <a:spAutoFit/>
            </a:bodyPr>
            <a:lstStyle/>
            <a:p>
              <a:r>
                <a:rPr lang="en-US" sz="675" b="1" dirty="0">
                  <a:solidFill>
                    <a:schemeClr val="bg1"/>
                  </a:solidFill>
                  <a:latin typeface="Arial" charset="0"/>
                  <a:ea typeface="Arial" charset="0"/>
                  <a:cs typeface="Arial" charset="0"/>
                </a:rPr>
                <a:t>FEDERAL GEOGRAPHIC DATA COMMITTEE</a:t>
              </a:r>
            </a:p>
          </p:txBody>
        </p:sp>
      </p:grpSp>
      <p:sp>
        <p:nvSpPr>
          <p:cNvPr id="13" name="TextBox 12">
            <a:extLst>
              <a:ext uri="{FF2B5EF4-FFF2-40B4-BE49-F238E27FC236}">
                <a16:creationId xmlns:a16="http://schemas.microsoft.com/office/drawing/2014/main" xmlns="" id="{52CC301D-347E-044C-851C-35F496BA1E4C}"/>
              </a:ext>
            </a:extLst>
          </p:cNvPr>
          <p:cNvSpPr txBox="1"/>
          <p:nvPr userDrawn="1"/>
        </p:nvSpPr>
        <p:spPr>
          <a:xfrm>
            <a:off x="265471" y="265470"/>
            <a:ext cx="3286862" cy="415498"/>
          </a:xfrm>
          <a:prstGeom prst="rect">
            <a:avLst/>
          </a:prstGeom>
          <a:noFill/>
        </p:spPr>
        <p:txBody>
          <a:bodyPr wrap="none" rtlCol="0">
            <a:spAutoFit/>
          </a:bodyPr>
          <a:lstStyle/>
          <a:p>
            <a:r>
              <a:rPr lang="en-US" sz="2100" b="1" dirty="0">
                <a:solidFill>
                  <a:schemeClr val="bg1"/>
                </a:solidFill>
              </a:rPr>
              <a:t>Geospatial Data Act of 2018</a:t>
            </a:r>
          </a:p>
        </p:txBody>
      </p:sp>
    </p:spTree>
    <p:extLst>
      <p:ext uri="{BB962C8B-B14F-4D97-AF65-F5344CB8AC3E}">
        <p14:creationId xmlns:p14="http://schemas.microsoft.com/office/powerpoint/2010/main" val="1291606159"/>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E2F1915-206B-CE47-8EFF-B193814FE96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1" cy="6858000"/>
          </a:xfrm>
          <a:prstGeom prst="rect">
            <a:avLst/>
          </a:prstGeom>
        </p:spPr>
      </p:pic>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54BC315-9560-46F5-B4AE-0DDBF6B14E63}" type="slidenum">
              <a:rPr lang="en-US" smtClean="0"/>
              <a:t>‹#›</a:t>
            </a:fld>
            <a:endParaRPr lang="en-US" dirty="0"/>
          </a:p>
        </p:txBody>
      </p:sp>
      <p:pic>
        <p:nvPicPr>
          <p:cNvPr id="9" name="Picture 8">
            <a:extLst>
              <a:ext uri="{FF2B5EF4-FFF2-40B4-BE49-F238E27FC236}">
                <a16:creationId xmlns:a16="http://schemas.microsoft.com/office/drawing/2014/main" xmlns="" id="{A8DD9426-42AE-FB4B-B64B-5BFC1F7558F0}"/>
              </a:ext>
            </a:extLst>
          </p:cNvPr>
          <p:cNvPicPr>
            <a:picLocks noChangeAspect="1"/>
          </p:cNvPicPr>
          <p:nvPr userDrawn="1"/>
        </p:nvPicPr>
        <p:blipFill rotWithShape="1">
          <a:blip r:embed="rId3" cstate="print">
            <a:alphaModFix amt="59000"/>
            <a:extLst>
              <a:ext uri="{28A0092B-C50C-407E-A947-70E740481C1C}">
                <a14:useLocalDpi xmlns:a14="http://schemas.microsoft.com/office/drawing/2010/main"/>
              </a:ext>
            </a:extLst>
          </a:blip>
          <a:srcRect/>
          <a:stretch/>
        </p:blipFill>
        <p:spPr>
          <a:xfrm flipV="1">
            <a:off x="0" y="4358640"/>
            <a:ext cx="9144000" cy="2518608"/>
          </a:xfrm>
          <a:prstGeom prst="rect">
            <a:avLst/>
          </a:prstGeom>
          <a:gradFill flip="none" rotWithShape="1">
            <a:gsLst>
              <a:gs pos="100000">
                <a:schemeClr val="tx1">
                  <a:alpha val="0"/>
                  <a:lumMod val="0"/>
                </a:schemeClr>
              </a:gs>
              <a:gs pos="0">
                <a:srgbClr val="00B9F2">
                  <a:lumMod val="0"/>
                  <a:alpha val="0"/>
                </a:srgbClr>
              </a:gs>
            </a:gsLst>
            <a:lin ang="21594000" scaled="0"/>
            <a:tileRect/>
          </a:gradFill>
          <a:effectLst>
            <a:softEdge rad="0"/>
          </a:effectLst>
        </p:spPr>
      </p:pic>
      <p:cxnSp>
        <p:nvCxnSpPr>
          <p:cNvPr id="7" name="Straight Connector 6">
            <a:extLst>
              <a:ext uri="{FF2B5EF4-FFF2-40B4-BE49-F238E27FC236}">
                <a16:creationId xmlns:a16="http://schemas.microsoft.com/office/drawing/2014/main" xmlns="" id="{559B3D7A-327A-9842-9F72-7408283DF70E}"/>
              </a:ext>
            </a:extLst>
          </p:cNvPr>
          <p:cNvCxnSpPr/>
          <p:nvPr userDrawn="1"/>
        </p:nvCxnSpPr>
        <p:spPr>
          <a:xfrm>
            <a:off x="353962" y="934065"/>
            <a:ext cx="752168"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2B1072C7-36AC-4E4F-A707-09516C1B4D51}"/>
              </a:ext>
            </a:extLst>
          </p:cNvPr>
          <p:cNvGrpSpPr/>
          <p:nvPr userDrawn="1"/>
        </p:nvGrpSpPr>
        <p:grpSpPr>
          <a:xfrm>
            <a:off x="265469" y="5964813"/>
            <a:ext cx="2041132" cy="762830"/>
            <a:chOff x="9427127" y="19249"/>
            <a:chExt cx="2721509" cy="762830"/>
          </a:xfrm>
        </p:grpSpPr>
        <p:sp>
          <p:nvSpPr>
            <p:cNvPr id="10" name="TextBox 9">
              <a:extLst>
                <a:ext uri="{FF2B5EF4-FFF2-40B4-BE49-F238E27FC236}">
                  <a16:creationId xmlns:a16="http://schemas.microsoft.com/office/drawing/2014/main" xmlns="" id="{19552ECC-473B-6B43-A19B-4E0E075243B9}"/>
                </a:ext>
              </a:extLst>
            </p:cNvPr>
            <p:cNvSpPr txBox="1"/>
            <p:nvPr/>
          </p:nvSpPr>
          <p:spPr>
            <a:xfrm>
              <a:off x="9427127" y="19249"/>
              <a:ext cx="2714846" cy="600164"/>
            </a:xfrm>
            <a:prstGeom prst="rect">
              <a:avLst/>
            </a:prstGeom>
            <a:noFill/>
          </p:spPr>
          <p:txBody>
            <a:bodyPr wrap="none" rtlCol="0">
              <a:spAutoFit/>
            </a:bodyPr>
            <a:lstStyle/>
            <a:p>
              <a:r>
                <a:rPr lang="en-US" sz="3300" b="1" dirty="0">
                  <a:solidFill>
                    <a:srgbClr val="0872BA"/>
                  </a:solidFill>
                  <a:latin typeface="Arial" charset="0"/>
                  <a:ea typeface="Arial" charset="0"/>
                  <a:cs typeface="Arial" charset="0"/>
                </a:rPr>
                <a:t>FGDC</a:t>
              </a:r>
              <a:r>
                <a:rPr lang="en-US" sz="1500" b="1" dirty="0">
                  <a:solidFill>
                    <a:schemeClr val="bg1"/>
                  </a:solidFill>
                  <a:latin typeface="Arial" charset="0"/>
                  <a:ea typeface="Arial" charset="0"/>
                  <a:cs typeface="Arial" charset="0"/>
                </a:rPr>
                <a:t>.</a:t>
              </a:r>
              <a:r>
                <a:rPr lang="en-US" sz="2100" dirty="0">
                  <a:solidFill>
                    <a:schemeClr val="bg1">
                      <a:lumMod val="65000"/>
                    </a:schemeClr>
                  </a:solidFill>
                  <a:latin typeface="Arial" charset="0"/>
                  <a:ea typeface="Arial" charset="0"/>
                  <a:cs typeface="Arial" charset="0"/>
                </a:rPr>
                <a:t>GOV</a:t>
              </a:r>
            </a:p>
          </p:txBody>
        </p:sp>
        <p:sp>
          <p:nvSpPr>
            <p:cNvPr id="11" name="Rectangle 10">
              <a:extLst>
                <a:ext uri="{FF2B5EF4-FFF2-40B4-BE49-F238E27FC236}">
                  <a16:creationId xmlns:a16="http://schemas.microsoft.com/office/drawing/2014/main" xmlns="" id="{B11523FC-5D74-0449-85DC-B8C450C8101A}"/>
                </a:ext>
              </a:extLst>
            </p:cNvPr>
            <p:cNvSpPr/>
            <p:nvPr/>
          </p:nvSpPr>
          <p:spPr>
            <a:xfrm>
              <a:off x="9459438" y="585871"/>
              <a:ext cx="2689198" cy="196208"/>
            </a:xfrm>
            <a:prstGeom prst="rect">
              <a:avLst/>
            </a:prstGeom>
          </p:spPr>
          <p:txBody>
            <a:bodyPr wrap="none">
              <a:spAutoFit/>
            </a:bodyPr>
            <a:lstStyle/>
            <a:p>
              <a:r>
                <a:rPr lang="en-US" sz="675" b="1" dirty="0">
                  <a:solidFill>
                    <a:schemeClr val="bg1"/>
                  </a:solidFill>
                  <a:latin typeface="Arial" charset="0"/>
                  <a:ea typeface="Arial" charset="0"/>
                  <a:cs typeface="Arial" charset="0"/>
                </a:rPr>
                <a:t>FEDERAL GEOGRAPHIC DATA COMMITTEE</a:t>
              </a:r>
            </a:p>
          </p:txBody>
        </p:sp>
      </p:grpSp>
      <p:sp>
        <p:nvSpPr>
          <p:cNvPr id="12" name="TextBox 11">
            <a:extLst>
              <a:ext uri="{FF2B5EF4-FFF2-40B4-BE49-F238E27FC236}">
                <a16:creationId xmlns:a16="http://schemas.microsoft.com/office/drawing/2014/main" xmlns="" id="{7199280C-5BC7-4249-8DF7-3AB0D10EECBB}"/>
              </a:ext>
            </a:extLst>
          </p:cNvPr>
          <p:cNvSpPr txBox="1"/>
          <p:nvPr userDrawn="1"/>
        </p:nvSpPr>
        <p:spPr>
          <a:xfrm>
            <a:off x="265471" y="265470"/>
            <a:ext cx="3286862" cy="415498"/>
          </a:xfrm>
          <a:prstGeom prst="rect">
            <a:avLst/>
          </a:prstGeom>
          <a:noFill/>
        </p:spPr>
        <p:txBody>
          <a:bodyPr wrap="none" rtlCol="0">
            <a:spAutoFit/>
          </a:bodyPr>
          <a:lstStyle/>
          <a:p>
            <a:r>
              <a:rPr lang="en-US" sz="2100" b="1" dirty="0">
                <a:solidFill>
                  <a:schemeClr val="bg1"/>
                </a:solidFill>
              </a:rPr>
              <a:t>Geospatial Data Act of 2018</a:t>
            </a:r>
          </a:p>
        </p:txBody>
      </p:sp>
    </p:spTree>
    <p:extLst>
      <p:ext uri="{BB962C8B-B14F-4D97-AF65-F5344CB8AC3E}">
        <p14:creationId xmlns:p14="http://schemas.microsoft.com/office/powerpoint/2010/main" val="239314747"/>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E2F1915-206B-CE47-8EFF-B193814FE96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1" cy="6858000"/>
          </a:xfrm>
          <a:prstGeom prst="rect">
            <a:avLst/>
          </a:prstGeom>
        </p:spPr>
      </p:pic>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54BC315-9560-46F5-B4AE-0DDBF6B14E63}" type="slidenum">
              <a:rPr lang="en-US" smtClean="0"/>
              <a:t>‹#›</a:t>
            </a:fld>
            <a:endParaRPr lang="en-US" dirty="0"/>
          </a:p>
        </p:txBody>
      </p:sp>
      <p:pic>
        <p:nvPicPr>
          <p:cNvPr id="9" name="Picture 8">
            <a:extLst>
              <a:ext uri="{FF2B5EF4-FFF2-40B4-BE49-F238E27FC236}">
                <a16:creationId xmlns:a16="http://schemas.microsoft.com/office/drawing/2014/main" xmlns="" id="{A8DD9426-42AE-FB4B-B64B-5BFC1F7558F0}"/>
              </a:ext>
            </a:extLst>
          </p:cNvPr>
          <p:cNvPicPr>
            <a:picLocks noChangeAspect="1"/>
          </p:cNvPicPr>
          <p:nvPr userDrawn="1"/>
        </p:nvPicPr>
        <p:blipFill rotWithShape="1">
          <a:blip r:embed="rId3" cstate="print">
            <a:alphaModFix amt="59000"/>
            <a:extLst>
              <a:ext uri="{28A0092B-C50C-407E-A947-70E740481C1C}">
                <a14:useLocalDpi xmlns:a14="http://schemas.microsoft.com/office/drawing/2010/main"/>
              </a:ext>
            </a:extLst>
          </a:blip>
          <a:srcRect/>
          <a:stretch/>
        </p:blipFill>
        <p:spPr>
          <a:xfrm flipV="1">
            <a:off x="0" y="4358640"/>
            <a:ext cx="9144000" cy="2518608"/>
          </a:xfrm>
          <a:prstGeom prst="rect">
            <a:avLst/>
          </a:prstGeom>
          <a:gradFill flip="none" rotWithShape="1">
            <a:gsLst>
              <a:gs pos="100000">
                <a:schemeClr val="tx1">
                  <a:alpha val="0"/>
                  <a:lumMod val="0"/>
                </a:schemeClr>
              </a:gs>
              <a:gs pos="0">
                <a:srgbClr val="00B9F2">
                  <a:lumMod val="0"/>
                  <a:alpha val="0"/>
                </a:srgbClr>
              </a:gs>
            </a:gsLst>
            <a:lin ang="21594000" scaled="0"/>
            <a:tileRect/>
          </a:gradFill>
          <a:effectLst>
            <a:softEdge rad="0"/>
          </a:effectLst>
        </p:spPr>
      </p:pic>
      <p:cxnSp>
        <p:nvCxnSpPr>
          <p:cNvPr id="7" name="Straight Connector 6">
            <a:extLst>
              <a:ext uri="{FF2B5EF4-FFF2-40B4-BE49-F238E27FC236}">
                <a16:creationId xmlns:a16="http://schemas.microsoft.com/office/drawing/2014/main" xmlns="" id="{559B3D7A-327A-9842-9F72-7408283DF70E}"/>
              </a:ext>
            </a:extLst>
          </p:cNvPr>
          <p:cNvCxnSpPr/>
          <p:nvPr userDrawn="1"/>
        </p:nvCxnSpPr>
        <p:spPr>
          <a:xfrm>
            <a:off x="353962" y="934065"/>
            <a:ext cx="752168"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2B1072C7-36AC-4E4F-A707-09516C1B4D51}"/>
              </a:ext>
            </a:extLst>
          </p:cNvPr>
          <p:cNvGrpSpPr/>
          <p:nvPr userDrawn="1"/>
        </p:nvGrpSpPr>
        <p:grpSpPr>
          <a:xfrm>
            <a:off x="265469" y="5964813"/>
            <a:ext cx="2041132" cy="762830"/>
            <a:chOff x="9427127" y="19249"/>
            <a:chExt cx="2721509" cy="762830"/>
          </a:xfrm>
        </p:grpSpPr>
        <p:sp>
          <p:nvSpPr>
            <p:cNvPr id="10" name="TextBox 9">
              <a:extLst>
                <a:ext uri="{FF2B5EF4-FFF2-40B4-BE49-F238E27FC236}">
                  <a16:creationId xmlns:a16="http://schemas.microsoft.com/office/drawing/2014/main" xmlns="" id="{19552ECC-473B-6B43-A19B-4E0E075243B9}"/>
                </a:ext>
              </a:extLst>
            </p:cNvPr>
            <p:cNvSpPr txBox="1"/>
            <p:nvPr/>
          </p:nvSpPr>
          <p:spPr>
            <a:xfrm>
              <a:off x="9427127" y="19249"/>
              <a:ext cx="2714846" cy="600164"/>
            </a:xfrm>
            <a:prstGeom prst="rect">
              <a:avLst/>
            </a:prstGeom>
            <a:noFill/>
          </p:spPr>
          <p:txBody>
            <a:bodyPr wrap="none" rtlCol="0">
              <a:spAutoFit/>
            </a:bodyPr>
            <a:lstStyle/>
            <a:p>
              <a:r>
                <a:rPr lang="en-US" sz="3300" b="1" dirty="0">
                  <a:solidFill>
                    <a:srgbClr val="0872BA"/>
                  </a:solidFill>
                  <a:latin typeface="Arial" charset="0"/>
                  <a:ea typeface="Arial" charset="0"/>
                  <a:cs typeface="Arial" charset="0"/>
                </a:rPr>
                <a:t>FGDC</a:t>
              </a:r>
              <a:r>
                <a:rPr lang="en-US" sz="1500" b="1" dirty="0">
                  <a:solidFill>
                    <a:schemeClr val="bg1"/>
                  </a:solidFill>
                  <a:latin typeface="Arial" charset="0"/>
                  <a:ea typeface="Arial" charset="0"/>
                  <a:cs typeface="Arial" charset="0"/>
                </a:rPr>
                <a:t>.</a:t>
              </a:r>
              <a:r>
                <a:rPr lang="en-US" sz="2100" dirty="0">
                  <a:solidFill>
                    <a:schemeClr val="bg1">
                      <a:lumMod val="65000"/>
                    </a:schemeClr>
                  </a:solidFill>
                  <a:latin typeface="Arial" charset="0"/>
                  <a:ea typeface="Arial" charset="0"/>
                  <a:cs typeface="Arial" charset="0"/>
                </a:rPr>
                <a:t>GOV</a:t>
              </a:r>
            </a:p>
          </p:txBody>
        </p:sp>
        <p:sp>
          <p:nvSpPr>
            <p:cNvPr id="11" name="Rectangle 10">
              <a:extLst>
                <a:ext uri="{FF2B5EF4-FFF2-40B4-BE49-F238E27FC236}">
                  <a16:creationId xmlns:a16="http://schemas.microsoft.com/office/drawing/2014/main" xmlns="" id="{B11523FC-5D74-0449-85DC-B8C450C8101A}"/>
                </a:ext>
              </a:extLst>
            </p:cNvPr>
            <p:cNvSpPr/>
            <p:nvPr/>
          </p:nvSpPr>
          <p:spPr>
            <a:xfrm>
              <a:off x="9459438" y="585871"/>
              <a:ext cx="2689198" cy="196208"/>
            </a:xfrm>
            <a:prstGeom prst="rect">
              <a:avLst/>
            </a:prstGeom>
          </p:spPr>
          <p:txBody>
            <a:bodyPr wrap="none">
              <a:spAutoFit/>
            </a:bodyPr>
            <a:lstStyle/>
            <a:p>
              <a:r>
                <a:rPr lang="en-US" sz="675" b="1" dirty="0">
                  <a:solidFill>
                    <a:schemeClr val="bg1"/>
                  </a:solidFill>
                  <a:latin typeface="Arial" charset="0"/>
                  <a:ea typeface="Arial" charset="0"/>
                  <a:cs typeface="Arial" charset="0"/>
                </a:rPr>
                <a:t>FEDERAL GEOGRAPHIC DATA COMMITTEE</a:t>
              </a:r>
            </a:p>
          </p:txBody>
        </p:sp>
      </p:grpSp>
      <p:sp>
        <p:nvSpPr>
          <p:cNvPr id="12" name="TextBox 11">
            <a:extLst>
              <a:ext uri="{FF2B5EF4-FFF2-40B4-BE49-F238E27FC236}">
                <a16:creationId xmlns:a16="http://schemas.microsoft.com/office/drawing/2014/main" xmlns="" id="{7199280C-5BC7-4249-8DF7-3AB0D10EECBB}"/>
              </a:ext>
            </a:extLst>
          </p:cNvPr>
          <p:cNvSpPr txBox="1"/>
          <p:nvPr userDrawn="1"/>
        </p:nvSpPr>
        <p:spPr>
          <a:xfrm>
            <a:off x="265471" y="265470"/>
            <a:ext cx="3286862" cy="415498"/>
          </a:xfrm>
          <a:prstGeom prst="rect">
            <a:avLst/>
          </a:prstGeom>
          <a:noFill/>
        </p:spPr>
        <p:txBody>
          <a:bodyPr wrap="none" rtlCol="0">
            <a:spAutoFit/>
          </a:bodyPr>
          <a:lstStyle/>
          <a:p>
            <a:r>
              <a:rPr lang="en-US" sz="2100" b="1" dirty="0">
                <a:solidFill>
                  <a:schemeClr val="bg1"/>
                </a:solidFill>
              </a:rPr>
              <a:t>Geospatial Data Act of 2018</a:t>
            </a:r>
          </a:p>
        </p:txBody>
      </p:sp>
      <p:sp>
        <p:nvSpPr>
          <p:cNvPr id="6" name="Rounded Rectangle 5">
            <a:extLst>
              <a:ext uri="{FF2B5EF4-FFF2-40B4-BE49-F238E27FC236}">
                <a16:creationId xmlns:a16="http://schemas.microsoft.com/office/drawing/2014/main" xmlns="" id="{2E915521-C61C-0E44-BE9E-862744F86E5A}"/>
              </a:ext>
            </a:extLst>
          </p:cNvPr>
          <p:cNvSpPr/>
          <p:nvPr userDrawn="1"/>
        </p:nvSpPr>
        <p:spPr>
          <a:xfrm>
            <a:off x="353961" y="1163936"/>
            <a:ext cx="8520291" cy="4800878"/>
          </a:xfrm>
          <a:prstGeom prst="roundRect">
            <a:avLst>
              <a:gd name="adj" fmla="val 6805"/>
            </a:avLst>
          </a:prstGeom>
          <a:solidFill>
            <a:schemeClr val="bg1">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460522761"/>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79393E14-0157-8D41-A533-D8B5D711C31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1" cy="6858000"/>
          </a:xfrm>
          <a:prstGeom prst="rect">
            <a:avLst/>
          </a:prstGeom>
        </p:spPr>
      </p:pic>
      <p:grpSp>
        <p:nvGrpSpPr>
          <p:cNvPr id="10" name="Group 9">
            <a:extLst>
              <a:ext uri="{FF2B5EF4-FFF2-40B4-BE49-F238E27FC236}">
                <a16:creationId xmlns:a16="http://schemas.microsoft.com/office/drawing/2014/main" xmlns="" id="{9C8BDC68-3455-0B49-958B-089F544AA83B}"/>
              </a:ext>
            </a:extLst>
          </p:cNvPr>
          <p:cNvGrpSpPr/>
          <p:nvPr userDrawn="1"/>
        </p:nvGrpSpPr>
        <p:grpSpPr>
          <a:xfrm>
            <a:off x="265469" y="5964813"/>
            <a:ext cx="2041132" cy="762830"/>
            <a:chOff x="9427127" y="19249"/>
            <a:chExt cx="2721509" cy="762830"/>
          </a:xfrm>
        </p:grpSpPr>
        <p:sp>
          <p:nvSpPr>
            <p:cNvPr id="11" name="TextBox 10">
              <a:extLst>
                <a:ext uri="{FF2B5EF4-FFF2-40B4-BE49-F238E27FC236}">
                  <a16:creationId xmlns:a16="http://schemas.microsoft.com/office/drawing/2014/main" xmlns="" id="{3742B354-D1A1-9D45-B148-8D4932C684E0}"/>
                </a:ext>
              </a:extLst>
            </p:cNvPr>
            <p:cNvSpPr txBox="1"/>
            <p:nvPr/>
          </p:nvSpPr>
          <p:spPr>
            <a:xfrm>
              <a:off x="9427127" y="19249"/>
              <a:ext cx="2714846" cy="600164"/>
            </a:xfrm>
            <a:prstGeom prst="rect">
              <a:avLst/>
            </a:prstGeom>
            <a:noFill/>
          </p:spPr>
          <p:txBody>
            <a:bodyPr wrap="none" rtlCol="0">
              <a:spAutoFit/>
            </a:bodyPr>
            <a:lstStyle/>
            <a:p>
              <a:r>
                <a:rPr lang="en-US" sz="3300" b="1" dirty="0">
                  <a:solidFill>
                    <a:srgbClr val="0872BA"/>
                  </a:solidFill>
                  <a:latin typeface="Arial" charset="0"/>
                  <a:ea typeface="Arial" charset="0"/>
                  <a:cs typeface="Arial" charset="0"/>
                </a:rPr>
                <a:t>FGDC</a:t>
              </a:r>
              <a:r>
                <a:rPr lang="en-US" sz="1500" b="1" dirty="0">
                  <a:solidFill>
                    <a:schemeClr val="bg1"/>
                  </a:solidFill>
                  <a:latin typeface="Arial" charset="0"/>
                  <a:ea typeface="Arial" charset="0"/>
                  <a:cs typeface="Arial" charset="0"/>
                </a:rPr>
                <a:t>.</a:t>
              </a:r>
              <a:r>
                <a:rPr lang="en-US" sz="2100" dirty="0">
                  <a:solidFill>
                    <a:schemeClr val="bg1">
                      <a:lumMod val="65000"/>
                    </a:schemeClr>
                  </a:solidFill>
                  <a:latin typeface="Arial" charset="0"/>
                  <a:ea typeface="Arial" charset="0"/>
                  <a:cs typeface="Arial" charset="0"/>
                </a:rPr>
                <a:t>GOV</a:t>
              </a:r>
            </a:p>
          </p:txBody>
        </p:sp>
        <p:sp>
          <p:nvSpPr>
            <p:cNvPr id="12" name="Rectangle 11">
              <a:extLst>
                <a:ext uri="{FF2B5EF4-FFF2-40B4-BE49-F238E27FC236}">
                  <a16:creationId xmlns:a16="http://schemas.microsoft.com/office/drawing/2014/main" xmlns="" id="{4B6E0BEF-131D-A64E-8219-E529139170BA}"/>
                </a:ext>
              </a:extLst>
            </p:cNvPr>
            <p:cNvSpPr/>
            <p:nvPr/>
          </p:nvSpPr>
          <p:spPr>
            <a:xfrm>
              <a:off x="9459438" y="585871"/>
              <a:ext cx="2689198" cy="196208"/>
            </a:xfrm>
            <a:prstGeom prst="rect">
              <a:avLst/>
            </a:prstGeom>
          </p:spPr>
          <p:txBody>
            <a:bodyPr wrap="none">
              <a:spAutoFit/>
            </a:bodyPr>
            <a:lstStyle/>
            <a:p>
              <a:r>
                <a:rPr lang="en-US" sz="675" b="1" dirty="0">
                  <a:solidFill>
                    <a:schemeClr val="bg1"/>
                  </a:solidFill>
                  <a:latin typeface="Arial" charset="0"/>
                  <a:ea typeface="Arial" charset="0"/>
                  <a:cs typeface="Arial" charset="0"/>
                </a:rPr>
                <a:t>FEDERAL GEOGRAPHIC DATA COMMITTEE</a:t>
              </a:r>
            </a:p>
          </p:txBody>
        </p:sp>
      </p:grpSp>
      <p:sp>
        <p:nvSpPr>
          <p:cNvPr id="13" name="Rounded Rectangle 12">
            <a:extLst>
              <a:ext uri="{FF2B5EF4-FFF2-40B4-BE49-F238E27FC236}">
                <a16:creationId xmlns:a16="http://schemas.microsoft.com/office/drawing/2014/main" xmlns="" id="{AE4439AB-5E82-E94F-9950-5E9E265714AD}"/>
              </a:ext>
            </a:extLst>
          </p:cNvPr>
          <p:cNvSpPr/>
          <p:nvPr userDrawn="1"/>
        </p:nvSpPr>
        <p:spPr>
          <a:xfrm>
            <a:off x="353961" y="1163936"/>
            <a:ext cx="8520291" cy="4800878"/>
          </a:xfrm>
          <a:prstGeom prst="roundRect">
            <a:avLst>
              <a:gd name="adj" fmla="val 6805"/>
            </a:avLst>
          </a:prstGeom>
          <a:solidFill>
            <a:schemeClr val="bg1">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365126"/>
            <a:ext cx="7886700" cy="679362"/>
          </a:xfrm>
        </p:spPr>
        <p:txBody>
          <a:bodyPr>
            <a:normAutofit/>
          </a:bodyPr>
          <a:lstStyle>
            <a:lvl1pPr>
              <a:defRPr sz="3000">
                <a:solidFill>
                  <a:schemeClr val="bg1"/>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628650" y="1145083"/>
            <a:ext cx="7886700" cy="5031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4BC315-9560-46F5-B4AE-0DDBF6B14E63}" type="slidenum">
              <a:rPr lang="en-US" smtClean="0"/>
              <a:t>‹#›</a:t>
            </a:fld>
            <a:endParaRPr lang="en-US" dirty="0"/>
          </a:p>
        </p:txBody>
      </p:sp>
      <p:pic>
        <p:nvPicPr>
          <p:cNvPr id="7" name="Picture 6">
            <a:extLst>
              <a:ext uri="{FF2B5EF4-FFF2-40B4-BE49-F238E27FC236}">
                <a16:creationId xmlns:a16="http://schemas.microsoft.com/office/drawing/2014/main" xmlns="" id="{828B0014-EF98-8D41-A300-A5CAA97466F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1225" y="1044488"/>
            <a:ext cx="8119463" cy="100595"/>
          </a:xfrm>
          <a:prstGeom prst="rect">
            <a:avLst/>
          </a:prstGeom>
        </p:spPr>
      </p:pic>
    </p:spTree>
    <p:extLst>
      <p:ext uri="{BB962C8B-B14F-4D97-AF65-F5344CB8AC3E}">
        <p14:creationId xmlns:p14="http://schemas.microsoft.com/office/powerpoint/2010/main" val="13204907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8415EA5C-D501-AB48-8E46-8567DD10492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54BC315-9560-46F5-B4AE-0DDBF6B14E63}" type="slidenum">
              <a:rPr lang="en-US" smtClean="0"/>
              <a:t>‹#›</a:t>
            </a:fld>
            <a:endParaRPr lang="en-US" dirty="0"/>
          </a:p>
        </p:txBody>
      </p:sp>
      <p:cxnSp>
        <p:nvCxnSpPr>
          <p:cNvPr id="7" name="Straight Connector 6">
            <a:extLst>
              <a:ext uri="{FF2B5EF4-FFF2-40B4-BE49-F238E27FC236}">
                <a16:creationId xmlns:a16="http://schemas.microsoft.com/office/drawing/2014/main" xmlns="" id="{C1A88296-0B85-7E46-B46C-6BADF1B85702}"/>
              </a:ext>
            </a:extLst>
          </p:cNvPr>
          <p:cNvCxnSpPr/>
          <p:nvPr userDrawn="1"/>
        </p:nvCxnSpPr>
        <p:spPr>
          <a:xfrm>
            <a:off x="353962" y="934065"/>
            <a:ext cx="752168"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7AFD317C-F690-8E44-AE46-B571B4853CE3}"/>
              </a:ext>
            </a:extLst>
          </p:cNvPr>
          <p:cNvGrpSpPr/>
          <p:nvPr userDrawn="1"/>
        </p:nvGrpSpPr>
        <p:grpSpPr>
          <a:xfrm>
            <a:off x="265469" y="5964813"/>
            <a:ext cx="2041132" cy="762830"/>
            <a:chOff x="9427127" y="19249"/>
            <a:chExt cx="2721509" cy="762830"/>
          </a:xfrm>
        </p:grpSpPr>
        <p:sp>
          <p:nvSpPr>
            <p:cNvPr id="10" name="TextBox 9">
              <a:extLst>
                <a:ext uri="{FF2B5EF4-FFF2-40B4-BE49-F238E27FC236}">
                  <a16:creationId xmlns:a16="http://schemas.microsoft.com/office/drawing/2014/main" xmlns="" id="{9528BA4F-6EB0-0B47-AD69-DA7575607227}"/>
                </a:ext>
              </a:extLst>
            </p:cNvPr>
            <p:cNvSpPr txBox="1"/>
            <p:nvPr/>
          </p:nvSpPr>
          <p:spPr>
            <a:xfrm>
              <a:off x="9427127" y="19249"/>
              <a:ext cx="2714846" cy="600164"/>
            </a:xfrm>
            <a:prstGeom prst="rect">
              <a:avLst/>
            </a:prstGeom>
            <a:noFill/>
          </p:spPr>
          <p:txBody>
            <a:bodyPr wrap="none" rtlCol="0">
              <a:spAutoFit/>
            </a:bodyPr>
            <a:lstStyle/>
            <a:p>
              <a:r>
                <a:rPr lang="en-US" sz="3300" b="1" dirty="0">
                  <a:solidFill>
                    <a:srgbClr val="0872BA"/>
                  </a:solidFill>
                  <a:latin typeface="Arial" charset="0"/>
                  <a:ea typeface="Arial" charset="0"/>
                  <a:cs typeface="Arial" charset="0"/>
                </a:rPr>
                <a:t>FGDC</a:t>
              </a:r>
              <a:r>
                <a:rPr lang="en-US" sz="1500" b="1" dirty="0">
                  <a:solidFill>
                    <a:schemeClr val="bg1"/>
                  </a:solidFill>
                  <a:latin typeface="Arial" charset="0"/>
                  <a:ea typeface="Arial" charset="0"/>
                  <a:cs typeface="Arial" charset="0"/>
                </a:rPr>
                <a:t>.</a:t>
              </a:r>
              <a:r>
                <a:rPr lang="en-US" sz="2100" dirty="0">
                  <a:solidFill>
                    <a:schemeClr val="bg1">
                      <a:lumMod val="65000"/>
                    </a:schemeClr>
                  </a:solidFill>
                  <a:latin typeface="Arial" charset="0"/>
                  <a:ea typeface="Arial" charset="0"/>
                  <a:cs typeface="Arial" charset="0"/>
                </a:rPr>
                <a:t>GOV</a:t>
              </a:r>
            </a:p>
          </p:txBody>
        </p:sp>
        <p:sp>
          <p:nvSpPr>
            <p:cNvPr id="11" name="Rectangle 10">
              <a:extLst>
                <a:ext uri="{FF2B5EF4-FFF2-40B4-BE49-F238E27FC236}">
                  <a16:creationId xmlns:a16="http://schemas.microsoft.com/office/drawing/2014/main" xmlns="" id="{40ADB440-7DEA-584D-8DBA-93F243E5058F}"/>
                </a:ext>
              </a:extLst>
            </p:cNvPr>
            <p:cNvSpPr/>
            <p:nvPr/>
          </p:nvSpPr>
          <p:spPr>
            <a:xfrm>
              <a:off x="9459438" y="585871"/>
              <a:ext cx="2689198" cy="196208"/>
            </a:xfrm>
            <a:prstGeom prst="rect">
              <a:avLst/>
            </a:prstGeom>
          </p:spPr>
          <p:txBody>
            <a:bodyPr wrap="none">
              <a:spAutoFit/>
            </a:bodyPr>
            <a:lstStyle/>
            <a:p>
              <a:r>
                <a:rPr lang="en-US" sz="675" b="1" dirty="0">
                  <a:solidFill>
                    <a:schemeClr val="bg1"/>
                  </a:solidFill>
                  <a:latin typeface="Arial" charset="0"/>
                  <a:ea typeface="Arial" charset="0"/>
                  <a:cs typeface="Arial" charset="0"/>
                </a:rPr>
                <a:t>FEDERAL GEOGRAPHIC DATA COMMITTEE</a:t>
              </a:r>
            </a:p>
          </p:txBody>
        </p:sp>
      </p:grpSp>
      <p:sp>
        <p:nvSpPr>
          <p:cNvPr id="13" name="TextBox 12">
            <a:extLst>
              <a:ext uri="{FF2B5EF4-FFF2-40B4-BE49-F238E27FC236}">
                <a16:creationId xmlns:a16="http://schemas.microsoft.com/office/drawing/2014/main" xmlns="" id="{C57D13C8-16AF-0A44-B770-E9CAB78544CE}"/>
              </a:ext>
            </a:extLst>
          </p:cNvPr>
          <p:cNvSpPr txBox="1"/>
          <p:nvPr userDrawn="1"/>
        </p:nvSpPr>
        <p:spPr>
          <a:xfrm>
            <a:off x="265471" y="265470"/>
            <a:ext cx="3286862" cy="415498"/>
          </a:xfrm>
          <a:prstGeom prst="rect">
            <a:avLst/>
          </a:prstGeom>
          <a:noFill/>
        </p:spPr>
        <p:txBody>
          <a:bodyPr wrap="none" rtlCol="0">
            <a:spAutoFit/>
          </a:bodyPr>
          <a:lstStyle/>
          <a:p>
            <a:r>
              <a:rPr lang="en-US" sz="2100" b="1" dirty="0">
                <a:solidFill>
                  <a:schemeClr val="bg1"/>
                </a:solidFill>
              </a:rPr>
              <a:t>Geospatial Data Act of 2018</a:t>
            </a:r>
          </a:p>
        </p:txBody>
      </p:sp>
    </p:spTree>
    <p:extLst>
      <p:ext uri="{BB962C8B-B14F-4D97-AF65-F5344CB8AC3E}">
        <p14:creationId xmlns:p14="http://schemas.microsoft.com/office/powerpoint/2010/main" val="87309559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9904" y="304806"/>
            <a:ext cx="7602105" cy="714250"/>
          </a:xfrm>
        </p:spPr>
        <p:txBody>
          <a:bodyPr>
            <a:normAutofit/>
          </a:bodyPr>
          <a:lstStyle>
            <a:lvl1pPr>
              <a:defRPr sz="3200">
                <a:solidFill>
                  <a:srgbClr val="002060"/>
                </a:solidFill>
                <a:latin typeface="Times New Roman" panose="02020603050405020304" pitchFamily="18" charset="0"/>
                <a:cs typeface="Times New Roman" panose="02020603050405020304" pitchFamily="18" charset="0"/>
              </a:defRPr>
            </a:lvl1pPr>
          </a:lstStyle>
          <a:p>
            <a:r>
              <a:rPr lang="en-US" dirty="0"/>
              <a:t>Slide Title Goes Here</a:t>
            </a:r>
          </a:p>
        </p:txBody>
      </p:sp>
      <p:sp>
        <p:nvSpPr>
          <p:cNvPr id="3" name="Content Placeholder 2"/>
          <p:cNvSpPr>
            <a:spLocks noGrp="1"/>
          </p:cNvSpPr>
          <p:nvPr>
            <p:ph idx="1" hasCustomPrompt="1"/>
          </p:nvPr>
        </p:nvSpPr>
        <p:spPr>
          <a:xfrm>
            <a:off x="859904" y="1458523"/>
            <a:ext cx="7602105" cy="4310215"/>
          </a:xfrm>
        </p:spPr>
        <p:txBody>
          <a:bodyPr/>
          <a:lstStyle>
            <a:lvl1pPr marL="0" indent="0">
              <a:buFont typeface="Wingdings" panose="05000000000000000000" pitchFamily="2" charset="2"/>
              <a:buNone/>
              <a:defRPr sz="2400">
                <a:latin typeface="Arial" panose="020B0604020202020204" pitchFamily="34" charset="0"/>
                <a:cs typeface="Arial" panose="020B0604020202020204" pitchFamily="34" charset="0"/>
              </a:defRPr>
            </a:lvl1pPr>
            <a:lvl2pPr marL="685800" indent="-228600">
              <a:buFont typeface="Wingdings" panose="05000000000000000000" pitchFamily="2" charset="2"/>
              <a:buChar char="v"/>
              <a:defRPr sz="2000"/>
            </a:lvl2pPr>
            <a:lvl3pPr>
              <a:defRPr/>
            </a:lvl3pPr>
          </a:lstStyle>
          <a:p>
            <a:pPr marL="0" indent="0">
              <a:buNone/>
            </a:pPr>
            <a:r>
              <a:rPr lang="en-US" sz="2000" dirty="0">
                <a:solidFill>
                  <a:srgbClr val="002060"/>
                </a:solidFill>
              </a:rPr>
              <a:t>Slide content Goes Here:</a:t>
            </a:r>
          </a:p>
          <a:p>
            <a:pPr>
              <a:buFont typeface="Wingdings" panose="05000000000000000000" pitchFamily="2" charset="2"/>
              <a:buChar char="§"/>
            </a:pPr>
            <a:r>
              <a:rPr lang="en-US" sz="2000" dirty="0"/>
              <a:t> Content here </a:t>
            </a:r>
          </a:p>
          <a:p>
            <a:pPr lvl="1">
              <a:buFont typeface="Wingdings" panose="05000000000000000000" pitchFamily="2" charset="2"/>
              <a:buChar char="§"/>
            </a:pPr>
            <a:r>
              <a:rPr lang="en-US" sz="1800" dirty="0"/>
              <a:t>Content here as a sub-bullet </a:t>
            </a:r>
          </a:p>
          <a:p>
            <a:pPr>
              <a:buFont typeface="Wingdings" panose="05000000000000000000" pitchFamily="2" charset="2"/>
              <a:buChar char="§"/>
            </a:pPr>
            <a:r>
              <a:rPr lang="en-US" sz="2000" dirty="0"/>
              <a:t> More content here</a:t>
            </a:r>
          </a:p>
          <a:p>
            <a:pPr lvl="1">
              <a:buFont typeface="Wingdings" panose="05000000000000000000" pitchFamily="2" charset="2"/>
              <a:buChar char="§"/>
            </a:pPr>
            <a:r>
              <a:rPr lang="en-US" sz="1800" dirty="0"/>
              <a:t>Content here as a sub-bullet</a:t>
            </a:r>
          </a:p>
          <a:p>
            <a:pPr lvl="2">
              <a:buFont typeface="Wingdings" panose="05000000000000000000" pitchFamily="2" charset="2"/>
              <a:buChar char="§"/>
            </a:pPr>
            <a:r>
              <a:rPr lang="en-US" sz="1800" dirty="0"/>
              <a:t>More content here as an additional sub-bullet</a:t>
            </a:r>
          </a:p>
          <a:p>
            <a:pPr lvl="2">
              <a:buFont typeface="Wingdings" panose="05000000000000000000" pitchFamily="2" charset="2"/>
              <a:buChar char="§"/>
            </a:pPr>
            <a:r>
              <a:rPr lang="en-US" sz="1800" dirty="0"/>
              <a:t>More content here as an additional sub-bullet</a:t>
            </a:r>
          </a:p>
          <a:p>
            <a:pPr>
              <a:buFont typeface="Wingdings" panose="05000000000000000000" pitchFamily="2" charset="2"/>
              <a:buChar char="§"/>
            </a:pPr>
            <a:r>
              <a:rPr lang="en-US" sz="2000" dirty="0"/>
              <a:t> Even more content here</a:t>
            </a:r>
          </a:p>
          <a:p>
            <a:pPr lvl="1">
              <a:buFont typeface="Wingdings" panose="05000000000000000000" pitchFamily="2" charset="2"/>
              <a:buChar char="§"/>
            </a:pPr>
            <a:r>
              <a:rPr lang="en-US" sz="1800" dirty="0"/>
              <a:t>Content here as a sub-bullet</a:t>
            </a:r>
            <a:endParaRPr lang="en-US" sz="1400" dirty="0"/>
          </a:p>
        </p:txBody>
      </p:sp>
      <p:sp>
        <p:nvSpPr>
          <p:cNvPr id="6" name="Slide Number Placeholder 5"/>
          <p:cNvSpPr>
            <a:spLocks noGrp="1"/>
          </p:cNvSpPr>
          <p:nvPr>
            <p:ph type="sldNum" sz="quarter" idx="12"/>
          </p:nvPr>
        </p:nvSpPr>
        <p:spPr>
          <a:xfrm>
            <a:off x="6404610" y="6356351"/>
            <a:ext cx="2057400" cy="365125"/>
          </a:xfrm>
        </p:spPr>
        <p:txBody>
          <a:bodyPr/>
          <a:lstStyle/>
          <a:p>
            <a:fld id="{B54BC315-9560-46F5-B4AE-0DDBF6B14E63}"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224" y="1044486"/>
            <a:ext cx="8119463" cy="100595"/>
          </a:xfrm>
          <a:prstGeom prst="rect">
            <a:avLst/>
          </a:prstGeom>
        </p:spPr>
      </p:pic>
    </p:spTree>
    <p:extLst>
      <p:ext uri="{BB962C8B-B14F-4D97-AF65-F5344CB8AC3E}">
        <p14:creationId xmlns:p14="http://schemas.microsoft.com/office/powerpoint/2010/main" val="27741931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8415EA5C-D501-AB48-8E46-8567DD10492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54BC315-9560-46F5-B4AE-0DDBF6B14E63}" type="slidenum">
              <a:rPr lang="en-US" smtClean="0"/>
              <a:t>‹#›</a:t>
            </a:fld>
            <a:endParaRPr lang="en-US" dirty="0"/>
          </a:p>
        </p:txBody>
      </p:sp>
      <p:cxnSp>
        <p:nvCxnSpPr>
          <p:cNvPr id="7" name="Straight Connector 6">
            <a:extLst>
              <a:ext uri="{FF2B5EF4-FFF2-40B4-BE49-F238E27FC236}">
                <a16:creationId xmlns:a16="http://schemas.microsoft.com/office/drawing/2014/main" xmlns="" id="{C1A88296-0B85-7E46-B46C-6BADF1B85702}"/>
              </a:ext>
            </a:extLst>
          </p:cNvPr>
          <p:cNvCxnSpPr/>
          <p:nvPr userDrawn="1"/>
        </p:nvCxnSpPr>
        <p:spPr>
          <a:xfrm>
            <a:off x="353962" y="934065"/>
            <a:ext cx="752168"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7AFD317C-F690-8E44-AE46-B571B4853CE3}"/>
              </a:ext>
            </a:extLst>
          </p:cNvPr>
          <p:cNvGrpSpPr/>
          <p:nvPr userDrawn="1"/>
        </p:nvGrpSpPr>
        <p:grpSpPr>
          <a:xfrm>
            <a:off x="265469" y="5964813"/>
            <a:ext cx="2041132" cy="762830"/>
            <a:chOff x="9427127" y="19249"/>
            <a:chExt cx="2721509" cy="762830"/>
          </a:xfrm>
        </p:grpSpPr>
        <p:sp>
          <p:nvSpPr>
            <p:cNvPr id="10" name="TextBox 9">
              <a:extLst>
                <a:ext uri="{FF2B5EF4-FFF2-40B4-BE49-F238E27FC236}">
                  <a16:creationId xmlns:a16="http://schemas.microsoft.com/office/drawing/2014/main" xmlns="" id="{9528BA4F-6EB0-0B47-AD69-DA7575607227}"/>
                </a:ext>
              </a:extLst>
            </p:cNvPr>
            <p:cNvSpPr txBox="1"/>
            <p:nvPr/>
          </p:nvSpPr>
          <p:spPr>
            <a:xfrm>
              <a:off x="9427127" y="19249"/>
              <a:ext cx="2714846" cy="600164"/>
            </a:xfrm>
            <a:prstGeom prst="rect">
              <a:avLst/>
            </a:prstGeom>
            <a:noFill/>
          </p:spPr>
          <p:txBody>
            <a:bodyPr wrap="none" rtlCol="0">
              <a:spAutoFit/>
            </a:bodyPr>
            <a:lstStyle/>
            <a:p>
              <a:r>
                <a:rPr lang="en-US" sz="3300" b="1" dirty="0">
                  <a:solidFill>
                    <a:srgbClr val="0872BA"/>
                  </a:solidFill>
                  <a:latin typeface="Arial" charset="0"/>
                  <a:ea typeface="Arial" charset="0"/>
                  <a:cs typeface="Arial" charset="0"/>
                </a:rPr>
                <a:t>FGDC</a:t>
              </a:r>
              <a:r>
                <a:rPr lang="en-US" sz="1500" b="1" dirty="0">
                  <a:solidFill>
                    <a:schemeClr val="bg1"/>
                  </a:solidFill>
                  <a:latin typeface="Arial" charset="0"/>
                  <a:ea typeface="Arial" charset="0"/>
                  <a:cs typeface="Arial" charset="0"/>
                </a:rPr>
                <a:t>.</a:t>
              </a:r>
              <a:r>
                <a:rPr lang="en-US" sz="2100" dirty="0">
                  <a:solidFill>
                    <a:schemeClr val="bg1">
                      <a:lumMod val="65000"/>
                    </a:schemeClr>
                  </a:solidFill>
                  <a:latin typeface="Arial" charset="0"/>
                  <a:ea typeface="Arial" charset="0"/>
                  <a:cs typeface="Arial" charset="0"/>
                </a:rPr>
                <a:t>GOV</a:t>
              </a:r>
            </a:p>
          </p:txBody>
        </p:sp>
        <p:sp>
          <p:nvSpPr>
            <p:cNvPr id="11" name="Rectangle 10">
              <a:extLst>
                <a:ext uri="{FF2B5EF4-FFF2-40B4-BE49-F238E27FC236}">
                  <a16:creationId xmlns:a16="http://schemas.microsoft.com/office/drawing/2014/main" xmlns="" id="{40ADB440-7DEA-584D-8DBA-93F243E5058F}"/>
                </a:ext>
              </a:extLst>
            </p:cNvPr>
            <p:cNvSpPr/>
            <p:nvPr/>
          </p:nvSpPr>
          <p:spPr>
            <a:xfrm>
              <a:off x="9459438" y="585871"/>
              <a:ext cx="2689198" cy="196208"/>
            </a:xfrm>
            <a:prstGeom prst="rect">
              <a:avLst/>
            </a:prstGeom>
          </p:spPr>
          <p:txBody>
            <a:bodyPr wrap="none">
              <a:spAutoFit/>
            </a:bodyPr>
            <a:lstStyle/>
            <a:p>
              <a:r>
                <a:rPr lang="en-US" sz="675" b="1" dirty="0">
                  <a:solidFill>
                    <a:schemeClr val="bg1"/>
                  </a:solidFill>
                  <a:latin typeface="Arial" charset="0"/>
                  <a:ea typeface="Arial" charset="0"/>
                  <a:cs typeface="Arial" charset="0"/>
                </a:rPr>
                <a:t>FEDERAL GEOGRAPHIC DATA COMMITTEE</a:t>
              </a:r>
            </a:p>
          </p:txBody>
        </p:sp>
      </p:grpSp>
    </p:spTree>
    <p:extLst>
      <p:ext uri="{BB962C8B-B14F-4D97-AF65-F5344CB8AC3E}">
        <p14:creationId xmlns:p14="http://schemas.microsoft.com/office/powerpoint/2010/main" val="30002333"/>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8415EA5C-D501-AB48-8E46-8567DD10492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54BC315-9560-46F5-B4AE-0DDBF6B14E63}" type="slidenum">
              <a:rPr lang="en-US" smtClean="0"/>
              <a:t>‹#›</a:t>
            </a:fld>
            <a:endParaRPr lang="en-US" dirty="0"/>
          </a:p>
        </p:txBody>
      </p:sp>
      <p:cxnSp>
        <p:nvCxnSpPr>
          <p:cNvPr id="7" name="Straight Connector 6">
            <a:extLst>
              <a:ext uri="{FF2B5EF4-FFF2-40B4-BE49-F238E27FC236}">
                <a16:creationId xmlns:a16="http://schemas.microsoft.com/office/drawing/2014/main" xmlns="" id="{C1A88296-0B85-7E46-B46C-6BADF1B85702}"/>
              </a:ext>
            </a:extLst>
          </p:cNvPr>
          <p:cNvCxnSpPr/>
          <p:nvPr userDrawn="1"/>
        </p:nvCxnSpPr>
        <p:spPr>
          <a:xfrm>
            <a:off x="353962" y="934065"/>
            <a:ext cx="752168"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7AFD317C-F690-8E44-AE46-B571B4853CE3}"/>
              </a:ext>
            </a:extLst>
          </p:cNvPr>
          <p:cNvGrpSpPr/>
          <p:nvPr userDrawn="1"/>
        </p:nvGrpSpPr>
        <p:grpSpPr>
          <a:xfrm>
            <a:off x="265469" y="5964813"/>
            <a:ext cx="2041132" cy="762830"/>
            <a:chOff x="9427127" y="19249"/>
            <a:chExt cx="2721509" cy="762830"/>
          </a:xfrm>
        </p:grpSpPr>
        <p:sp>
          <p:nvSpPr>
            <p:cNvPr id="10" name="TextBox 9">
              <a:extLst>
                <a:ext uri="{FF2B5EF4-FFF2-40B4-BE49-F238E27FC236}">
                  <a16:creationId xmlns:a16="http://schemas.microsoft.com/office/drawing/2014/main" xmlns="" id="{9528BA4F-6EB0-0B47-AD69-DA7575607227}"/>
                </a:ext>
              </a:extLst>
            </p:cNvPr>
            <p:cNvSpPr txBox="1"/>
            <p:nvPr/>
          </p:nvSpPr>
          <p:spPr>
            <a:xfrm>
              <a:off x="9427127" y="19249"/>
              <a:ext cx="2714846" cy="600164"/>
            </a:xfrm>
            <a:prstGeom prst="rect">
              <a:avLst/>
            </a:prstGeom>
            <a:noFill/>
          </p:spPr>
          <p:txBody>
            <a:bodyPr wrap="none" rtlCol="0">
              <a:spAutoFit/>
            </a:bodyPr>
            <a:lstStyle/>
            <a:p>
              <a:r>
                <a:rPr lang="en-US" sz="3300" b="1" dirty="0">
                  <a:solidFill>
                    <a:srgbClr val="0872BA"/>
                  </a:solidFill>
                  <a:latin typeface="Arial" charset="0"/>
                  <a:ea typeface="Arial" charset="0"/>
                  <a:cs typeface="Arial" charset="0"/>
                </a:rPr>
                <a:t>FGDC</a:t>
              </a:r>
              <a:r>
                <a:rPr lang="en-US" sz="1500" b="1" dirty="0">
                  <a:solidFill>
                    <a:schemeClr val="bg1"/>
                  </a:solidFill>
                  <a:latin typeface="Arial" charset="0"/>
                  <a:ea typeface="Arial" charset="0"/>
                  <a:cs typeface="Arial" charset="0"/>
                </a:rPr>
                <a:t>.</a:t>
              </a:r>
              <a:r>
                <a:rPr lang="en-US" sz="2100" dirty="0">
                  <a:solidFill>
                    <a:schemeClr val="bg1">
                      <a:lumMod val="65000"/>
                    </a:schemeClr>
                  </a:solidFill>
                  <a:latin typeface="Arial" charset="0"/>
                  <a:ea typeface="Arial" charset="0"/>
                  <a:cs typeface="Arial" charset="0"/>
                </a:rPr>
                <a:t>GOV</a:t>
              </a:r>
            </a:p>
          </p:txBody>
        </p:sp>
        <p:sp>
          <p:nvSpPr>
            <p:cNvPr id="11" name="Rectangle 10">
              <a:extLst>
                <a:ext uri="{FF2B5EF4-FFF2-40B4-BE49-F238E27FC236}">
                  <a16:creationId xmlns:a16="http://schemas.microsoft.com/office/drawing/2014/main" xmlns="" id="{40ADB440-7DEA-584D-8DBA-93F243E5058F}"/>
                </a:ext>
              </a:extLst>
            </p:cNvPr>
            <p:cNvSpPr/>
            <p:nvPr/>
          </p:nvSpPr>
          <p:spPr>
            <a:xfrm>
              <a:off x="9459438" y="585871"/>
              <a:ext cx="2689198" cy="196208"/>
            </a:xfrm>
            <a:prstGeom prst="rect">
              <a:avLst/>
            </a:prstGeom>
          </p:spPr>
          <p:txBody>
            <a:bodyPr wrap="none">
              <a:spAutoFit/>
            </a:bodyPr>
            <a:lstStyle/>
            <a:p>
              <a:r>
                <a:rPr lang="en-US" sz="675" b="1" dirty="0">
                  <a:solidFill>
                    <a:schemeClr val="bg1"/>
                  </a:solidFill>
                  <a:latin typeface="Arial" charset="0"/>
                  <a:ea typeface="Arial" charset="0"/>
                  <a:cs typeface="Arial" charset="0"/>
                </a:rPr>
                <a:t>FEDERAL GEOGRAPHIC DATA COMMITTEE</a:t>
              </a:r>
            </a:p>
          </p:txBody>
        </p:sp>
      </p:grpSp>
      <p:sp>
        <p:nvSpPr>
          <p:cNvPr id="9" name="Rounded Rectangle 8">
            <a:extLst>
              <a:ext uri="{FF2B5EF4-FFF2-40B4-BE49-F238E27FC236}">
                <a16:creationId xmlns:a16="http://schemas.microsoft.com/office/drawing/2014/main" xmlns="" id="{52EA60D9-2A5B-2C4A-837E-FAD00EDE1C0F}"/>
              </a:ext>
            </a:extLst>
          </p:cNvPr>
          <p:cNvSpPr/>
          <p:nvPr userDrawn="1"/>
        </p:nvSpPr>
        <p:spPr>
          <a:xfrm>
            <a:off x="353961" y="1163936"/>
            <a:ext cx="8520291" cy="4800878"/>
          </a:xfrm>
          <a:prstGeom prst="roundRect">
            <a:avLst>
              <a:gd name="adj" fmla="val 6805"/>
            </a:avLst>
          </a:prstGeom>
          <a:solidFill>
            <a:schemeClr val="bg1">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465792408"/>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4BC315-9560-46F5-B4AE-0DDBF6B14E63}" type="slidenum">
              <a:rPr lang="en-US" smtClean="0"/>
              <a:t>‹#›</a:t>
            </a:fld>
            <a:endParaRPr lang="en-US" dirty="0"/>
          </a:p>
        </p:txBody>
      </p:sp>
    </p:spTree>
    <p:extLst>
      <p:ext uri="{BB962C8B-B14F-4D97-AF65-F5344CB8AC3E}">
        <p14:creationId xmlns:p14="http://schemas.microsoft.com/office/powerpoint/2010/main" val="2318223715"/>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4BC315-9560-46F5-B4AE-0DDBF6B14E63}" type="slidenum">
              <a:rPr lang="en-US" smtClean="0"/>
              <a:t>‹#›</a:t>
            </a:fld>
            <a:endParaRPr lang="en-US" dirty="0"/>
          </a:p>
        </p:txBody>
      </p:sp>
    </p:spTree>
    <p:extLst>
      <p:ext uri="{BB962C8B-B14F-4D97-AF65-F5344CB8AC3E}">
        <p14:creationId xmlns:p14="http://schemas.microsoft.com/office/powerpoint/2010/main" val="2273648414"/>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4BC315-9560-46F5-B4AE-0DDBF6B14E63}" type="slidenum">
              <a:rPr lang="en-US" smtClean="0"/>
              <a:t>‹#›</a:t>
            </a:fld>
            <a:endParaRPr lang="en-US" dirty="0"/>
          </a:p>
        </p:txBody>
      </p:sp>
    </p:spTree>
    <p:extLst>
      <p:ext uri="{BB962C8B-B14F-4D97-AF65-F5344CB8AC3E}">
        <p14:creationId xmlns:p14="http://schemas.microsoft.com/office/powerpoint/2010/main" val="102912048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4BC315-9560-46F5-B4AE-0DDBF6B14E63}" type="slidenum">
              <a:rPr lang="en-US" smtClean="0"/>
              <a:t>‹#›</a:t>
            </a:fld>
            <a:endParaRPr lang="en-US" dirty="0"/>
          </a:p>
        </p:txBody>
      </p:sp>
    </p:spTree>
    <p:extLst>
      <p:ext uri="{BB962C8B-B14F-4D97-AF65-F5344CB8AC3E}">
        <p14:creationId xmlns:p14="http://schemas.microsoft.com/office/powerpoint/2010/main" val="1914483558"/>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_Title and Content - 1line sm logo">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A05360A9-936E-475F-BA3C-C6502E8E378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1226" y="661034"/>
            <a:ext cx="8119463" cy="100595"/>
          </a:xfrm>
          <a:prstGeom prst="rect">
            <a:avLst/>
          </a:prstGeom>
        </p:spPr>
      </p:pic>
      <p:sp>
        <p:nvSpPr>
          <p:cNvPr id="14" name="Slide Number Placeholder 5">
            <a:extLst>
              <a:ext uri="{FF2B5EF4-FFF2-40B4-BE49-F238E27FC236}">
                <a16:creationId xmlns:a16="http://schemas.microsoft.com/office/drawing/2014/main" xmlns="" id="{B9C39CBA-AFCC-470A-8E04-A8D4848B4B3D}"/>
              </a:ext>
            </a:extLst>
          </p:cNvPr>
          <p:cNvSpPr>
            <a:spLocks noGrp="1"/>
          </p:cNvSpPr>
          <p:nvPr>
            <p:ph type="sldNum" sz="quarter" idx="12"/>
          </p:nvPr>
        </p:nvSpPr>
        <p:spPr>
          <a:xfrm>
            <a:off x="6404610" y="6356354"/>
            <a:ext cx="2057400" cy="365125"/>
          </a:xfrm>
        </p:spPr>
        <p:txBody>
          <a:bodyPr/>
          <a:lstStyle/>
          <a:p>
            <a:fld id="{B54BC315-9560-46F5-B4AE-0DDBF6B14E63}" type="slidenum">
              <a:rPr lang="en-US" smtClean="0"/>
              <a:t>‹#›</a:t>
            </a:fld>
            <a:endParaRPr lang="en-US" dirty="0"/>
          </a:p>
        </p:txBody>
      </p:sp>
      <p:sp>
        <p:nvSpPr>
          <p:cNvPr id="2" name="Title 1">
            <a:extLst>
              <a:ext uri="{FF2B5EF4-FFF2-40B4-BE49-F238E27FC236}">
                <a16:creationId xmlns:a16="http://schemas.microsoft.com/office/drawing/2014/main" xmlns="" id="{3238B3F6-BD71-4F46-A267-30A8D9BA7ED3}"/>
              </a:ext>
            </a:extLst>
          </p:cNvPr>
          <p:cNvSpPr>
            <a:spLocks noGrp="1"/>
          </p:cNvSpPr>
          <p:nvPr>
            <p:ph type="title"/>
          </p:nvPr>
        </p:nvSpPr>
        <p:spPr>
          <a:xfrm>
            <a:off x="628650" y="2"/>
            <a:ext cx="7886700" cy="761627"/>
          </a:xfrm>
        </p:spPr>
        <p:txBody>
          <a:bodyPr>
            <a:normAutofit/>
          </a:bodyPr>
          <a:lstStyle>
            <a:lvl1pPr>
              <a:defRPr sz="2400">
                <a:solidFill>
                  <a:schemeClr val="tx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pic>
        <p:nvPicPr>
          <p:cNvPr id="6" name="Picture 5">
            <a:extLst>
              <a:ext uri="{FF2B5EF4-FFF2-40B4-BE49-F238E27FC236}">
                <a16:creationId xmlns:a16="http://schemas.microsoft.com/office/drawing/2014/main" xmlns="" id="{BD90417C-850D-FE4E-9AE2-39552FA9E14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 y="5768673"/>
            <a:ext cx="1899138" cy="1089328"/>
          </a:xfrm>
          <a:prstGeom prst="rect">
            <a:avLst/>
          </a:prstGeom>
        </p:spPr>
      </p:pic>
    </p:spTree>
    <p:extLst>
      <p:ext uri="{BB962C8B-B14F-4D97-AF65-F5344CB8AC3E}">
        <p14:creationId xmlns:p14="http://schemas.microsoft.com/office/powerpoint/2010/main" val="27328425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txBox="1">
            <a:spLocks noGrp="1"/>
          </p:cNvSpPr>
          <p:nvPr>
            <p:ph idx="1"/>
          </p:nvPr>
        </p:nvSpPr>
        <p:spPr>
          <a:xfrm>
            <a:off x="628650" y="1103488"/>
            <a:ext cx="7886700" cy="5073475"/>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txBox="1">
            <a:spLocks noGrp="1"/>
          </p:cNvSpPr>
          <p:nvPr>
            <p:ph type="sldNum" sz="quarter" idx="8"/>
          </p:nvPr>
        </p:nvSpPr>
        <p:spPr>
          <a:xfrm>
            <a:off x="8628717" y="6629400"/>
            <a:ext cx="226368" cy="228600"/>
          </a:xfrm>
          <a:prstGeom prst="rect">
            <a:avLst/>
          </a:prstGeom>
        </p:spPr>
        <p:txBody>
          <a:bodyPr wrap="none" lIns="0" tIns="0" rIns="0" bIns="0" anchor="ctr" anchorCtr="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0B74609-E492-4D82-A95D-888038ED2334}" type="slidenum">
              <a:rPr kumimoji="0" lang="en-US" sz="900" b="1" i="0" u="none" strike="noStrike" kern="1200" cap="none" spc="0" normalizeH="0" baseline="0" noProof="0">
                <a:ln>
                  <a:noFill/>
                </a:ln>
                <a:solidFill>
                  <a:srgbClr val="0B2644"/>
                </a:solidFill>
                <a:effectLst/>
                <a:uLnTx/>
                <a:uFillTx/>
                <a:latin typeface="Source Sans Pr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a:ln>
                <a:noFill/>
              </a:ln>
              <a:solidFill>
                <a:srgbClr val="0B2644"/>
              </a:solidFill>
              <a:effectLst/>
              <a:uLnTx/>
              <a:uFillTx/>
              <a:latin typeface="Source Sans Pro"/>
              <a:ea typeface="+mn-ea"/>
              <a:cs typeface="+mn-cs"/>
            </a:endParaRPr>
          </a:p>
        </p:txBody>
      </p:sp>
      <p:sp>
        <p:nvSpPr>
          <p:cNvPr id="6" name="Title Placeholder 1"/>
          <p:cNvSpPr txBox="1">
            <a:spLocks noGrp="1"/>
          </p:cNvSpPr>
          <p:nvPr>
            <p:ph type="title"/>
          </p:nvPr>
        </p:nvSpPr>
        <p:spPr>
          <a:xfrm>
            <a:off x="2286000" y="191022"/>
            <a:ext cx="6229349" cy="396877"/>
          </a:xfrm>
          <a:prstGeom prst="rect">
            <a:avLst/>
          </a:prstGeom>
          <a:noFill/>
          <a:ln>
            <a:noFill/>
          </a:ln>
        </p:spPr>
        <p:txBody>
          <a:bodyPr vert="horz" wrap="square" lIns="0" tIns="0" rIns="0" bIns="0" anchor="ctr" anchorCtr="0" compatLnSpc="1">
            <a:normAutofit/>
          </a:bodyPr>
          <a:lstStyle/>
          <a:p>
            <a:pPr lvl="0"/>
            <a:r>
              <a:rPr lang="en-US"/>
              <a:t>Click to edit Master title style</a:t>
            </a:r>
          </a:p>
        </p:txBody>
      </p:sp>
    </p:spTree>
    <p:extLst>
      <p:ext uri="{BB962C8B-B14F-4D97-AF65-F5344CB8AC3E}">
        <p14:creationId xmlns:p14="http://schemas.microsoft.com/office/powerpoint/2010/main" val="2655410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6666" y="236125"/>
            <a:ext cx="7705344" cy="858658"/>
          </a:xfrm>
        </p:spPr>
        <p:txBody>
          <a:bodyPr>
            <a:normAutofit/>
          </a:bodyPr>
          <a:lstStyle>
            <a:lvl1pPr>
              <a:defRPr sz="3200">
                <a:solidFill>
                  <a:srgbClr val="002060"/>
                </a:solidFill>
                <a:latin typeface="Times New Roman" panose="02020603050405020304" pitchFamily="18" charset="0"/>
                <a:cs typeface="Times New Roman" panose="02020603050405020304" pitchFamily="18" charset="0"/>
              </a:defRPr>
            </a:lvl1pPr>
          </a:lstStyle>
          <a:p>
            <a:r>
              <a:rPr lang="en-US" dirty="0"/>
              <a:t>Slide Title Goes Here And Continues </a:t>
            </a:r>
            <a:br>
              <a:rPr lang="en-US" dirty="0"/>
            </a:br>
            <a:r>
              <a:rPr lang="en-US" dirty="0"/>
              <a:t>On A Second Line</a:t>
            </a:r>
          </a:p>
        </p:txBody>
      </p:sp>
      <p:sp>
        <p:nvSpPr>
          <p:cNvPr id="3" name="Content Placeholder 2"/>
          <p:cNvSpPr>
            <a:spLocks noGrp="1"/>
          </p:cNvSpPr>
          <p:nvPr>
            <p:ph idx="1" hasCustomPrompt="1"/>
          </p:nvPr>
        </p:nvSpPr>
        <p:spPr>
          <a:xfrm>
            <a:off x="756665" y="1384270"/>
            <a:ext cx="7705344" cy="4502770"/>
          </a:xfrm>
        </p:spPr>
        <p:txBody>
          <a:bodyPr/>
          <a:lstStyle>
            <a:lvl1pPr>
              <a:defRPr sz="2400">
                <a:latin typeface="Arial" panose="020B0604020202020204" pitchFamily="34" charset="0"/>
                <a:cs typeface="Arial" panose="020B0604020202020204" pitchFamily="34" charset="0"/>
              </a:defRPr>
            </a:lvl1pPr>
            <a:lvl2pPr>
              <a:defRPr sz="2000"/>
            </a:lvl2pPr>
            <a:lvl3pPr>
              <a:defRPr/>
            </a:lvl3pPr>
          </a:lstStyle>
          <a:p>
            <a:pPr marL="0" indent="0">
              <a:buNone/>
            </a:pPr>
            <a:r>
              <a:rPr lang="en-US" sz="2000" dirty="0">
                <a:solidFill>
                  <a:srgbClr val="002060"/>
                </a:solidFill>
              </a:rPr>
              <a:t>Slide content goes here:</a:t>
            </a:r>
          </a:p>
          <a:p>
            <a:pPr marL="457200" indent="-457200">
              <a:buFont typeface="+mj-lt"/>
              <a:buAutoNum type="arabicPeriod"/>
            </a:pPr>
            <a:r>
              <a:rPr lang="en-US" sz="2000" dirty="0"/>
              <a:t>Content here:</a:t>
            </a:r>
          </a:p>
          <a:p>
            <a:pPr marL="857250" lvl="1" indent="-457200">
              <a:buFont typeface="+mj-lt"/>
              <a:buAutoNum type="alphaLcParenR"/>
            </a:pPr>
            <a:r>
              <a:rPr lang="en-US" sz="1800" dirty="0"/>
              <a:t>Content here as a sub-bullet</a:t>
            </a:r>
          </a:p>
          <a:p>
            <a:pPr marL="457200" indent="-457200">
              <a:buFont typeface="+mj-lt"/>
              <a:buAutoNum type="arabicPeriod"/>
            </a:pPr>
            <a:r>
              <a:rPr lang="en-US" sz="2000" dirty="0"/>
              <a:t>More content here</a:t>
            </a:r>
          </a:p>
          <a:p>
            <a:pPr marL="800100" lvl="1" indent="-342900">
              <a:buFont typeface="+mj-lt"/>
              <a:buAutoNum type="alphaLcParenR"/>
            </a:pPr>
            <a:r>
              <a:rPr lang="en-US" sz="1800" dirty="0"/>
              <a:t>Content here as a sub-bullet</a:t>
            </a:r>
          </a:p>
          <a:p>
            <a:pPr lvl="2">
              <a:buFont typeface="+mj-lt"/>
              <a:buAutoNum type="arabicPeriod"/>
            </a:pPr>
            <a:r>
              <a:rPr lang="en-US" sz="1800" dirty="0"/>
              <a:t>More content here as an additional sub-bullet</a:t>
            </a:r>
          </a:p>
          <a:p>
            <a:pPr lvl="2">
              <a:buFont typeface="+mj-lt"/>
              <a:buAutoNum type="arabicPeriod"/>
            </a:pPr>
            <a:r>
              <a:rPr lang="en-US" sz="1800" dirty="0"/>
              <a:t>  More content here as an additional sub-bullet</a:t>
            </a:r>
          </a:p>
          <a:p>
            <a:pPr marL="457200" indent="-457200">
              <a:buFont typeface="+mj-lt"/>
              <a:buAutoNum type="arabicPeriod"/>
            </a:pPr>
            <a:r>
              <a:rPr lang="en-US" sz="2000" dirty="0"/>
              <a:t>Even more content here</a:t>
            </a:r>
          </a:p>
          <a:p>
            <a:pPr marL="800100" lvl="1" indent="-342900">
              <a:buFont typeface="+mj-lt"/>
              <a:buAutoNum type="alphaLcParenR"/>
            </a:pPr>
            <a:r>
              <a:rPr lang="en-US" sz="1800" dirty="0"/>
              <a:t>Content here as a sub-bullet</a:t>
            </a:r>
            <a:endParaRPr lang="en-US" sz="1400" dirty="0"/>
          </a:p>
        </p:txBody>
      </p:sp>
      <p:sp>
        <p:nvSpPr>
          <p:cNvPr id="6" name="Slide Number Placeholder 5"/>
          <p:cNvSpPr>
            <a:spLocks noGrp="1"/>
          </p:cNvSpPr>
          <p:nvPr>
            <p:ph type="sldNum" sz="quarter" idx="12"/>
          </p:nvPr>
        </p:nvSpPr>
        <p:spPr>
          <a:xfrm>
            <a:off x="6404610" y="6356351"/>
            <a:ext cx="2057400" cy="365125"/>
          </a:xfrm>
        </p:spPr>
        <p:txBody>
          <a:bodyPr/>
          <a:lstStyle/>
          <a:p>
            <a:fld id="{B54BC315-9560-46F5-B4AE-0DDBF6B14E63}" type="slidenum">
              <a:rPr lang="en-US" smtClean="0"/>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06" y="1112747"/>
            <a:ext cx="8119463" cy="100595"/>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768673"/>
            <a:ext cx="2544417" cy="1089328"/>
          </a:xfrm>
          <a:prstGeom prst="rect">
            <a:avLst/>
          </a:prstGeom>
        </p:spPr>
      </p:pic>
    </p:spTree>
    <p:extLst>
      <p:ext uri="{BB962C8B-B14F-4D97-AF65-F5344CB8AC3E}">
        <p14:creationId xmlns:p14="http://schemas.microsoft.com/office/powerpoint/2010/main" val="231525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04610" y="6356351"/>
            <a:ext cx="2057400" cy="365125"/>
          </a:xfrm>
        </p:spPr>
        <p:txBody>
          <a:bodyPr/>
          <a:lstStyle/>
          <a:p>
            <a:fld id="{B54BC315-9560-46F5-B4AE-0DDBF6B14E63}" type="slidenum">
              <a:rPr lang="en-US" smtClean="0"/>
              <a:t>‹#›</a:t>
            </a:fld>
            <a:endParaRPr lang="en-US" dirty="0"/>
          </a:p>
        </p:txBody>
      </p:sp>
      <p:sp>
        <p:nvSpPr>
          <p:cNvPr id="8" name="Content Placeholder 2"/>
          <p:cNvSpPr>
            <a:spLocks noGrp="1"/>
          </p:cNvSpPr>
          <p:nvPr>
            <p:ph idx="1"/>
          </p:nvPr>
        </p:nvSpPr>
        <p:spPr>
          <a:xfrm>
            <a:off x="859904" y="1420762"/>
            <a:ext cx="4114800" cy="4191000"/>
          </a:xfrm>
        </p:spPr>
        <p:txBody>
          <a:bodyPr>
            <a:normAutofit lnSpcReduction="10000"/>
          </a:bodyPr>
          <a:lstStyle>
            <a:lvl1pPr>
              <a:defRPr>
                <a:latin typeface="Arial" panose="020B0604020202020204" pitchFamily="34" charset="0"/>
                <a:cs typeface="Arial" panose="020B0604020202020204" pitchFamily="34" charset="0"/>
              </a:defRPr>
            </a:lvl1pPr>
          </a:lstStyle>
          <a:p>
            <a:pPr marL="0" lvl="0" indent="0">
              <a:buNone/>
            </a:pPr>
            <a:r>
              <a:rPr lang="en-US" sz="2000"/>
              <a:t>Click to edit Master text styles</a:t>
            </a:r>
          </a:p>
          <a:p>
            <a:pPr marL="0" lvl="1" indent="0">
              <a:buNone/>
            </a:pPr>
            <a:r>
              <a:rPr lang="en-US" sz="2000"/>
              <a:t>Second level</a:t>
            </a:r>
          </a:p>
          <a:p>
            <a:pPr marL="0" lvl="2" indent="0">
              <a:buNone/>
            </a:pPr>
            <a:r>
              <a:rPr lang="en-US" sz="2000"/>
              <a:t>Third level</a:t>
            </a:r>
          </a:p>
        </p:txBody>
      </p:sp>
      <p:sp>
        <p:nvSpPr>
          <p:cNvPr id="10" name="Rectangle 9"/>
          <p:cNvSpPr/>
          <p:nvPr userDrawn="1"/>
        </p:nvSpPr>
        <p:spPr>
          <a:xfrm>
            <a:off x="5109209" y="1420762"/>
            <a:ext cx="3352800" cy="4191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PHOTO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224" y="1044486"/>
            <a:ext cx="8119463" cy="100595"/>
          </a:xfrm>
          <a:prstGeom prst="rect">
            <a:avLst/>
          </a:prstGeom>
        </p:spPr>
      </p:pic>
      <p:sp>
        <p:nvSpPr>
          <p:cNvPr id="12" name="Title 1"/>
          <p:cNvSpPr>
            <a:spLocks noGrp="1"/>
          </p:cNvSpPr>
          <p:nvPr>
            <p:ph type="title" hasCustomPrompt="1"/>
          </p:nvPr>
        </p:nvSpPr>
        <p:spPr>
          <a:xfrm>
            <a:off x="859904" y="304806"/>
            <a:ext cx="7602105" cy="714250"/>
          </a:xfrm>
        </p:spPr>
        <p:txBody>
          <a:bodyPr>
            <a:normAutofit/>
          </a:bodyPr>
          <a:lstStyle>
            <a:lvl1pPr>
              <a:defRPr sz="3200">
                <a:solidFill>
                  <a:srgbClr val="002060"/>
                </a:solidFill>
                <a:latin typeface="Times New Roman" panose="02020603050405020304" pitchFamily="18" charset="0"/>
                <a:cs typeface="Times New Roman" panose="02020603050405020304" pitchFamily="18" charset="0"/>
              </a:defRPr>
            </a:lvl1pPr>
          </a:lstStyle>
          <a:p>
            <a:r>
              <a:rPr lang="en-US" dirty="0"/>
              <a:t>Slide Title Goes Here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768673"/>
            <a:ext cx="2544417" cy="1089328"/>
          </a:xfrm>
          <a:prstGeom prst="rect">
            <a:avLst/>
          </a:prstGeom>
        </p:spPr>
      </p:pic>
    </p:spTree>
    <p:extLst>
      <p:ext uri="{BB962C8B-B14F-4D97-AF65-F5344CB8AC3E}">
        <p14:creationId xmlns:p14="http://schemas.microsoft.com/office/powerpoint/2010/main" val="861832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04610" y="6356351"/>
            <a:ext cx="2057400" cy="365125"/>
          </a:xfrm>
        </p:spPr>
        <p:txBody>
          <a:bodyPr/>
          <a:lstStyle/>
          <a:p>
            <a:fld id="{B54BC315-9560-46F5-B4AE-0DDBF6B14E63}" type="slidenum">
              <a:rPr lang="en-US" smtClean="0"/>
              <a:t>‹#›</a:t>
            </a:fld>
            <a:endParaRPr lang="en-US" dirty="0"/>
          </a:p>
        </p:txBody>
      </p:sp>
      <p:sp>
        <p:nvSpPr>
          <p:cNvPr id="11" name="Rectangle 10"/>
          <p:cNvSpPr/>
          <p:nvPr userDrawn="1"/>
        </p:nvSpPr>
        <p:spPr>
          <a:xfrm>
            <a:off x="859903" y="1483469"/>
            <a:ext cx="7602105" cy="2133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PHOTO/GRAPH HERE</a:t>
            </a:r>
          </a:p>
        </p:txBody>
      </p:sp>
      <p:sp>
        <p:nvSpPr>
          <p:cNvPr id="12" name="Content Placeholder 2"/>
          <p:cNvSpPr>
            <a:spLocks noGrp="1"/>
          </p:cNvSpPr>
          <p:nvPr>
            <p:ph idx="1"/>
          </p:nvPr>
        </p:nvSpPr>
        <p:spPr>
          <a:xfrm>
            <a:off x="859903" y="3833124"/>
            <a:ext cx="5002581" cy="2003728"/>
          </a:xfrm>
        </p:spPr>
        <p:txBody>
          <a:bodyPr>
            <a:normAutofit fontScale="92500"/>
          </a:bodyPr>
          <a:lstStyle>
            <a:lvl1pPr>
              <a:defRPr>
                <a:latin typeface="Arial" panose="020B0604020202020204" pitchFamily="34" charset="0"/>
                <a:cs typeface="Arial" panose="020B0604020202020204" pitchFamily="34" charset="0"/>
              </a:defRPr>
            </a:lvl1pPr>
          </a:lstStyle>
          <a:p>
            <a:pPr marL="0" lvl="0" indent="0">
              <a:buNone/>
            </a:pPr>
            <a:r>
              <a:rPr lang="en-US" sz="2200"/>
              <a:t>Click to edit Master text styles</a:t>
            </a:r>
          </a:p>
        </p:txBody>
      </p:sp>
      <p:sp>
        <p:nvSpPr>
          <p:cNvPr id="13" name="TextBox 12"/>
          <p:cNvSpPr txBox="1"/>
          <p:nvPr userDrawn="1"/>
        </p:nvSpPr>
        <p:spPr>
          <a:xfrm>
            <a:off x="5862484" y="3805527"/>
            <a:ext cx="2604247" cy="2031325"/>
          </a:xfrm>
          <a:prstGeom prst="rect">
            <a:avLst/>
          </a:prstGeom>
          <a:noFill/>
        </p:spPr>
        <p:txBody>
          <a:bodyPr wrap="square" rtlCol="0">
            <a:spAutoFit/>
          </a:bodyPr>
          <a:lstStyle/>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Lorem ipsum dolor </a:t>
            </a:r>
          </a:p>
          <a:p>
            <a:pPr marL="285750" indent="-285750">
              <a:buFont typeface="Wingdings" panose="05000000000000000000" pitchFamily="2" charset="2"/>
              <a:buChar char="v"/>
            </a:pPr>
            <a:r>
              <a:rPr lang="en-US" dirty="0" err="1">
                <a:latin typeface="Arial" panose="020B0604020202020204" pitchFamily="34" charset="0"/>
                <a:cs typeface="Arial" panose="020B0604020202020204" pitchFamily="34" charset="0"/>
              </a:rPr>
              <a:t>Quisque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fringilla</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sapien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interdum</a:t>
            </a: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Duis id pharetra</a:t>
            </a: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vitae </a:t>
            </a:r>
            <a:r>
              <a:rPr lang="en-US" dirty="0" err="1">
                <a:latin typeface="Arial" panose="020B0604020202020204" pitchFamily="34" charset="0"/>
                <a:cs typeface="Arial" panose="020B0604020202020204" pitchFamily="34" charset="0"/>
              </a:rPr>
              <a:t>condimentum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nisl</a:t>
            </a:r>
            <a:r>
              <a:rPr lang="en-US" dirty="0">
                <a:latin typeface="Arial" panose="020B0604020202020204" pitchFamily="34" charset="0"/>
                <a:cs typeface="Arial" panose="020B0604020202020204" pitchFamily="34" charset="0"/>
              </a:rPr>
              <a:t> lorem ipsum</a:t>
            </a:r>
          </a:p>
          <a:p>
            <a:pPr marL="285750" indent="-285750">
              <a:buFont typeface="Wingdings" panose="05000000000000000000" pitchFamily="2" charset="2"/>
              <a:buChar char="v"/>
            </a:pPr>
            <a:endParaRPr lang="en-US" dirty="0"/>
          </a:p>
        </p:txBody>
      </p:sp>
      <p:sp>
        <p:nvSpPr>
          <p:cNvPr id="18" name="Title 1"/>
          <p:cNvSpPr>
            <a:spLocks noGrp="1"/>
          </p:cNvSpPr>
          <p:nvPr>
            <p:ph type="title" hasCustomPrompt="1"/>
          </p:nvPr>
        </p:nvSpPr>
        <p:spPr>
          <a:xfrm>
            <a:off x="859904" y="304806"/>
            <a:ext cx="7602105" cy="714250"/>
          </a:xfrm>
        </p:spPr>
        <p:txBody>
          <a:bodyPr>
            <a:normAutofit/>
          </a:bodyPr>
          <a:lstStyle>
            <a:lvl1pPr>
              <a:defRPr sz="3200">
                <a:solidFill>
                  <a:srgbClr val="002060"/>
                </a:solidFill>
                <a:latin typeface="Times New Roman" panose="02020603050405020304" pitchFamily="18" charset="0"/>
                <a:cs typeface="Times New Roman" panose="02020603050405020304" pitchFamily="18" charset="0"/>
              </a:defRPr>
            </a:lvl1pPr>
          </a:lstStyle>
          <a:p>
            <a:r>
              <a:rPr lang="en-US" dirty="0"/>
              <a:t>Slide Title Goes Here</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224" y="1044486"/>
            <a:ext cx="8119463" cy="100595"/>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768673"/>
            <a:ext cx="2544417" cy="1089328"/>
          </a:xfrm>
          <a:prstGeom prst="rect">
            <a:avLst/>
          </a:prstGeom>
        </p:spPr>
      </p:pic>
    </p:spTree>
    <p:extLst>
      <p:ext uri="{BB962C8B-B14F-4D97-AF65-F5344CB8AC3E}">
        <p14:creationId xmlns:p14="http://schemas.microsoft.com/office/powerpoint/2010/main" val="168389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itle and Content - 1line sm logo">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152400"/>
          </a:xfrm>
          <a:prstGeom prst="rect">
            <a:avLst/>
          </a:prstGeom>
          <a:gradFill>
            <a:gsLst>
              <a:gs pos="0">
                <a:schemeClr val="bg2">
                  <a:lumMod val="50000"/>
                </a:schemeClr>
              </a:gs>
              <a:gs pos="100000">
                <a:srgbClr val="00B050"/>
              </a:gs>
            </a:gsLst>
            <a:lin ang="0" scaled="1"/>
          </a:gradFill>
          <a:ln w="9525">
            <a:noFill/>
            <a:miter lim="800000"/>
            <a:headEnd/>
            <a:tailEnd/>
          </a:ln>
          <a:effectLst/>
        </p:spPr>
        <p:txBody>
          <a:bodyPr wrap="none" anchor="ctr"/>
          <a:lstStyle/>
          <a:p>
            <a:pPr fontAlgn="auto">
              <a:spcBef>
                <a:spcPts val="0"/>
              </a:spcBef>
              <a:spcAft>
                <a:spcPts val="0"/>
              </a:spcAft>
              <a:defRPr/>
            </a:pPr>
            <a:endParaRPr lang="en-US">
              <a:latin typeface="+mn-lt"/>
              <a:ea typeface="+mn-ea"/>
            </a:endParaRPr>
          </a:p>
        </p:txBody>
      </p:sp>
      <p:sp>
        <p:nvSpPr>
          <p:cNvPr id="5" name="Rectangle 4"/>
          <p:cNvSpPr>
            <a:spLocks noChangeArrowheads="1"/>
          </p:cNvSpPr>
          <p:nvPr userDrawn="1"/>
        </p:nvSpPr>
        <p:spPr bwMode="auto">
          <a:xfrm>
            <a:off x="457200" y="762000"/>
            <a:ext cx="8686800" cy="76200"/>
          </a:xfrm>
          <a:prstGeom prst="rect">
            <a:avLst/>
          </a:prstGeom>
          <a:gradFill>
            <a:gsLst>
              <a:gs pos="0">
                <a:schemeClr val="bg2">
                  <a:lumMod val="50000"/>
                </a:schemeClr>
              </a:gs>
              <a:gs pos="100000">
                <a:srgbClr val="00B050"/>
              </a:gs>
            </a:gsLst>
            <a:lin ang="0" scaled="1"/>
          </a:gradFill>
          <a:ln w="9525">
            <a:noFill/>
            <a:miter lim="800000"/>
            <a:headEnd/>
            <a:tailEnd/>
          </a:ln>
          <a:effectLst/>
        </p:spPr>
        <p:txBody>
          <a:bodyPr wrap="none" anchor="ctr"/>
          <a:lstStyle/>
          <a:p>
            <a:pPr fontAlgn="auto">
              <a:spcBef>
                <a:spcPts val="0"/>
              </a:spcBef>
              <a:spcAft>
                <a:spcPts val="0"/>
              </a:spcAft>
              <a:defRPr/>
            </a:pPr>
            <a:endParaRPr lang="en-US">
              <a:latin typeface="+mn-lt"/>
              <a:ea typeface="+mn-ea"/>
            </a:endParaRPr>
          </a:p>
        </p:txBody>
      </p:sp>
      <p:pic>
        <p:nvPicPr>
          <p:cNvPr id="7" name="Picture 8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1028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381000" y="-76200"/>
            <a:ext cx="8534400" cy="838200"/>
          </a:xfrm>
        </p:spPr>
        <p:txBody>
          <a:bodyPr/>
          <a:lstStyle>
            <a:lvl1pPr>
              <a:defRPr sz="4000">
                <a:latin typeface="Tahoma" pitchFamily="34" charset="0"/>
                <a:cs typeface="Tahoma" pitchFamily="34" charset="0"/>
              </a:defRPr>
            </a:lvl1pPr>
          </a:lstStyle>
          <a:p>
            <a:r>
              <a:rPr lang="en-US" dirty="0"/>
              <a:t>Click to edit Master title style</a:t>
            </a:r>
          </a:p>
        </p:txBody>
      </p:sp>
      <p:sp>
        <p:nvSpPr>
          <p:cNvPr id="9" name="Content Placeholder 2"/>
          <p:cNvSpPr>
            <a:spLocks noGrp="1"/>
          </p:cNvSpPr>
          <p:nvPr>
            <p:ph idx="1"/>
          </p:nvPr>
        </p:nvSpPr>
        <p:spPr>
          <a:xfrm>
            <a:off x="381000" y="914400"/>
            <a:ext cx="8534400" cy="5181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8"/>
          <p:cNvSpPr>
            <a:spLocks noGrp="1" noChangeArrowheads="1"/>
          </p:cNvSpPr>
          <p:nvPr>
            <p:ph type="dt" sz="half" idx="10"/>
          </p:nvPr>
        </p:nvSpPr>
        <p:spPr>
          <a:xfrm>
            <a:off x="1981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cs typeface="+mn-cs"/>
              </a:defRPr>
            </a:lvl1pPr>
          </a:lstStyle>
          <a:p>
            <a:pPr>
              <a:defRPr/>
            </a:pPr>
            <a:endParaRPr lang="en-US" altLang="en-US"/>
          </a:p>
        </p:txBody>
      </p:sp>
      <p:sp>
        <p:nvSpPr>
          <p:cNvPr id="10" name="Rectangle 69"/>
          <p:cNvSpPr>
            <a:spLocks noGrp="1" noChangeArrowheads="1"/>
          </p:cNvSpPr>
          <p:nvPr>
            <p:ph type="ftr" sz="quarter" idx="11"/>
          </p:nvPr>
        </p:nvSpPr>
        <p:spPr>
          <a:xfrm>
            <a:off x="6172200" y="6248400"/>
            <a:ext cx="2057400" cy="457200"/>
          </a:xfrm>
          <a:prstGeom prst="rect">
            <a:avLst/>
          </a:prstGeom>
        </p:spPr>
        <p:txBody>
          <a:bodyPr/>
          <a:lstStyle>
            <a:lvl1pPr>
              <a:defRPr>
                <a:latin typeface="Arial" charset="0"/>
                <a:ea typeface="+mn-ea"/>
                <a:cs typeface="+mn-cs"/>
              </a:defRPr>
            </a:lvl1pPr>
          </a:lstStyle>
          <a:p>
            <a:pPr>
              <a:defRPr/>
            </a:pPr>
            <a:endParaRPr lang="en-US"/>
          </a:p>
        </p:txBody>
      </p:sp>
      <p:sp>
        <p:nvSpPr>
          <p:cNvPr id="11" name="Rectangle 73"/>
          <p:cNvSpPr>
            <a:spLocks noGrp="1" noChangeArrowheads="1"/>
          </p:cNvSpPr>
          <p:nvPr>
            <p:ph type="sldNum" sz="quarter" idx="12"/>
          </p:nvPr>
        </p:nvSpPr>
        <p:spPr bwMode="auto">
          <a:xfrm>
            <a:off x="4343400" y="6248400"/>
            <a:ext cx="457200" cy="457200"/>
          </a:xfrm>
          <a:ln>
            <a:miter lim="800000"/>
            <a:headEnd/>
            <a:tailEnd/>
          </a:ln>
        </p:spPr>
        <p:txBody>
          <a:bodyPr wrap="square" numCol="1" anchor="b" anchorCtr="0" compatLnSpc="1">
            <a:prstTxWarp prst="textNoShape">
              <a:avLst/>
            </a:prstTxWarp>
          </a:bodyPr>
          <a:lstStyle>
            <a:lvl1pPr algn="r">
              <a:defRPr sz="1400">
                <a:latin typeface="Tahoma" pitchFamily="34" charset="0"/>
                <a:ea typeface="ＭＳ Ｐゴシック" pitchFamily="34" charset="-128"/>
                <a:cs typeface="Arial" pitchFamily="34" charset="0"/>
              </a:defRPr>
            </a:lvl1pPr>
          </a:lstStyle>
          <a:p>
            <a:pPr>
              <a:defRPr/>
            </a:pPr>
            <a:fld id="{F10C7727-DA20-438D-B078-4B396DCE54FF}" type="slidenum">
              <a:rPr lang="en-US" altLang="en-US"/>
              <a:pPr>
                <a:defRPr/>
              </a:pPr>
              <a:t>‹#›</a:t>
            </a:fld>
            <a:endParaRPr lang="en-US" altLang="en-US"/>
          </a:p>
        </p:txBody>
      </p:sp>
    </p:spTree>
    <p:extLst>
      <p:ext uri="{BB962C8B-B14F-4D97-AF65-F5344CB8AC3E}">
        <p14:creationId xmlns:p14="http://schemas.microsoft.com/office/powerpoint/2010/main" val="83036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Blank w/title bar sm logo">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152400"/>
          </a:xfrm>
          <a:prstGeom prst="rect">
            <a:avLst/>
          </a:prstGeom>
          <a:gradFill>
            <a:gsLst>
              <a:gs pos="0">
                <a:schemeClr val="bg2">
                  <a:lumMod val="50000"/>
                </a:schemeClr>
              </a:gs>
              <a:gs pos="100000">
                <a:srgbClr val="00B050"/>
              </a:gs>
            </a:gsLst>
            <a:lin ang="0" scaled="1"/>
          </a:gradFill>
          <a:ln w="9525">
            <a:noFill/>
            <a:miter lim="800000"/>
            <a:headEnd/>
            <a:tailEnd/>
          </a:ln>
          <a:effectLst/>
        </p:spPr>
        <p:txBody>
          <a:bodyPr wrap="none" anchor="ctr"/>
          <a:lstStyle/>
          <a:p>
            <a:pPr fontAlgn="auto">
              <a:spcBef>
                <a:spcPts val="0"/>
              </a:spcBef>
              <a:spcAft>
                <a:spcPts val="0"/>
              </a:spcAft>
              <a:defRPr/>
            </a:pPr>
            <a:endParaRPr lang="en-US">
              <a:latin typeface="+mn-lt"/>
              <a:ea typeface="+mn-ea"/>
            </a:endParaRPr>
          </a:p>
        </p:txBody>
      </p:sp>
      <p:sp>
        <p:nvSpPr>
          <p:cNvPr id="4" name="Rectangle 4"/>
          <p:cNvSpPr>
            <a:spLocks noChangeArrowheads="1"/>
          </p:cNvSpPr>
          <p:nvPr userDrawn="1"/>
        </p:nvSpPr>
        <p:spPr bwMode="auto">
          <a:xfrm>
            <a:off x="457200" y="762000"/>
            <a:ext cx="8686800" cy="76200"/>
          </a:xfrm>
          <a:prstGeom prst="rect">
            <a:avLst/>
          </a:prstGeom>
          <a:gradFill>
            <a:gsLst>
              <a:gs pos="0">
                <a:schemeClr val="bg2">
                  <a:lumMod val="50000"/>
                </a:schemeClr>
              </a:gs>
              <a:gs pos="100000">
                <a:srgbClr val="00B050"/>
              </a:gs>
            </a:gsLst>
            <a:lin ang="0" scaled="1"/>
          </a:gradFill>
          <a:ln w="9525">
            <a:noFill/>
            <a:miter lim="800000"/>
            <a:headEnd/>
            <a:tailEnd/>
          </a:ln>
          <a:effectLst/>
        </p:spPr>
        <p:txBody>
          <a:bodyPr wrap="none" anchor="ctr"/>
          <a:lstStyle/>
          <a:p>
            <a:pPr fontAlgn="auto">
              <a:spcBef>
                <a:spcPts val="0"/>
              </a:spcBef>
              <a:spcAft>
                <a:spcPts val="0"/>
              </a:spcAft>
              <a:defRPr/>
            </a:pPr>
            <a:endParaRPr lang="en-US">
              <a:latin typeface="+mn-lt"/>
              <a:ea typeface="+mn-ea"/>
            </a:endParaRPr>
          </a:p>
        </p:txBody>
      </p:sp>
      <p:pic>
        <p:nvPicPr>
          <p:cNvPr id="5" name="Picture 8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1028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381000" y="-76200"/>
            <a:ext cx="8534400" cy="838200"/>
          </a:xfrm>
        </p:spPr>
        <p:txBody>
          <a:bodyPr/>
          <a:lstStyle>
            <a:lvl1pPr>
              <a:defRPr sz="4000">
                <a:latin typeface="Tahoma" pitchFamily="34" charset="0"/>
                <a:cs typeface="Tahoma" pitchFamily="34" charset="0"/>
              </a:defRPr>
            </a:lvl1pPr>
          </a:lstStyle>
          <a:p>
            <a:r>
              <a:rPr lang="en-US" dirty="0"/>
              <a:t>Click to edit Master title style</a:t>
            </a:r>
          </a:p>
        </p:txBody>
      </p:sp>
      <p:sp>
        <p:nvSpPr>
          <p:cNvPr id="7" name="Rectangle 69"/>
          <p:cNvSpPr>
            <a:spLocks noGrp="1" noChangeArrowheads="1"/>
          </p:cNvSpPr>
          <p:nvPr>
            <p:ph type="ftr" sz="quarter" idx="10"/>
          </p:nvPr>
        </p:nvSpPr>
        <p:spPr>
          <a:xfrm>
            <a:off x="7010400" y="6286500"/>
            <a:ext cx="2057400" cy="457200"/>
          </a:xfrm>
          <a:prstGeom prst="rect">
            <a:avLst/>
          </a:prstGeom>
        </p:spPr>
        <p:txBody>
          <a:bodyPr/>
          <a:lstStyle>
            <a:lvl1pPr>
              <a:defRPr sz="1200">
                <a:latin typeface="Arial" charset="0"/>
                <a:ea typeface="+mn-ea"/>
                <a:cs typeface="+mn-cs"/>
              </a:defRPr>
            </a:lvl1pPr>
          </a:lstStyle>
          <a:p>
            <a:pPr>
              <a:defRPr/>
            </a:pPr>
            <a:endParaRPr lang="en-US"/>
          </a:p>
        </p:txBody>
      </p:sp>
      <p:sp>
        <p:nvSpPr>
          <p:cNvPr id="8" name="Rectangle 73"/>
          <p:cNvSpPr>
            <a:spLocks noGrp="1" noChangeArrowheads="1"/>
          </p:cNvSpPr>
          <p:nvPr>
            <p:ph type="sldNum" sz="quarter" idx="11"/>
          </p:nvPr>
        </p:nvSpPr>
        <p:spPr bwMode="auto">
          <a:xfrm>
            <a:off x="4343400" y="6248400"/>
            <a:ext cx="457200" cy="457200"/>
          </a:xfrm>
          <a:ln>
            <a:miter lim="800000"/>
            <a:headEnd/>
            <a:tailEnd/>
          </a:ln>
        </p:spPr>
        <p:txBody>
          <a:bodyPr wrap="square" numCol="1" anchor="b" anchorCtr="0" compatLnSpc="1">
            <a:prstTxWarp prst="textNoShape">
              <a:avLst/>
            </a:prstTxWarp>
          </a:bodyPr>
          <a:lstStyle>
            <a:lvl1pPr algn="r">
              <a:defRPr sz="1400">
                <a:latin typeface="Tahoma" pitchFamily="34" charset="0"/>
                <a:ea typeface="ＭＳ Ｐゴシック" pitchFamily="34" charset="-128"/>
                <a:cs typeface="Arial" pitchFamily="34" charset="0"/>
              </a:defRPr>
            </a:lvl1pPr>
          </a:lstStyle>
          <a:p>
            <a:pPr>
              <a:defRPr/>
            </a:pPr>
            <a:fld id="{B6B9F10F-B5B7-407B-BFE2-BD45E9662077}" type="slidenum">
              <a:rPr lang="en-US" altLang="en-US"/>
              <a:pPr>
                <a:defRPr/>
              </a:pPr>
              <a:t>‹#›</a:t>
            </a:fld>
            <a:endParaRPr lang="en-US" altLang="en-US"/>
          </a:p>
        </p:txBody>
      </p:sp>
    </p:spTree>
    <p:extLst>
      <p:ext uri="{BB962C8B-B14F-4D97-AF65-F5344CB8AC3E}">
        <p14:creationId xmlns:p14="http://schemas.microsoft.com/office/powerpoint/2010/main" val="823733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E5EBCA-04B0-47AB-B1F9-10F20915822B}"/>
              </a:ext>
            </a:extLst>
          </p:cNvPr>
          <p:cNvSpPr>
            <a:spLocks noGrp="1"/>
          </p:cNvSpPr>
          <p:nvPr>
            <p:ph type="title"/>
          </p:nvPr>
        </p:nvSpPr>
        <p:spPr/>
        <p:txBody>
          <a:bodyPr anchor="ctr" anchorCtr="0"/>
          <a:lstStyle/>
          <a:p>
            <a:r>
              <a:rPr lang="en-US"/>
              <a:t>Click to edit Master title style</a:t>
            </a:r>
          </a:p>
        </p:txBody>
      </p:sp>
      <p:sp>
        <p:nvSpPr>
          <p:cNvPr id="3" name="Slide Number Placeholder 2">
            <a:extLst>
              <a:ext uri="{FF2B5EF4-FFF2-40B4-BE49-F238E27FC236}">
                <a16:creationId xmlns:a16="http://schemas.microsoft.com/office/drawing/2014/main" xmlns="" id="{C91496DF-CC37-4ACA-B0E7-6CDDADF41ACE}"/>
              </a:ext>
            </a:extLst>
          </p:cNvPr>
          <p:cNvSpPr>
            <a:spLocks noGrp="1"/>
          </p:cNvSpPr>
          <p:nvPr>
            <p:ph type="sldNum" sz="quarter" idx="10"/>
          </p:nvPr>
        </p:nvSpPr>
        <p:spPr/>
        <p:txBody>
          <a:bodyPr/>
          <a:lstStyle/>
          <a:p>
            <a:fld id="{8AAAAED5-DAAB-4844-B616-E27C4733E675}" type="slidenum">
              <a:rPr lang="en-US" smtClean="0"/>
              <a:pPr/>
              <a:t>‹#›</a:t>
            </a:fld>
            <a:endParaRPr lang="en-US" dirty="0"/>
          </a:p>
        </p:txBody>
      </p:sp>
      <p:sp>
        <p:nvSpPr>
          <p:cNvPr id="8" name="Content Placeholder 7">
            <a:extLst>
              <a:ext uri="{FF2B5EF4-FFF2-40B4-BE49-F238E27FC236}">
                <a16:creationId xmlns:a16="http://schemas.microsoft.com/office/drawing/2014/main" xmlns="" id="{318838D0-9122-4893-8ACE-FFE24391D987}"/>
              </a:ext>
            </a:extLst>
          </p:cNvPr>
          <p:cNvSpPr>
            <a:spLocks noGrp="1"/>
          </p:cNvSpPr>
          <p:nvPr>
            <p:ph sz="quarter" idx="11"/>
          </p:nvPr>
        </p:nvSpPr>
        <p:spPr>
          <a:xfrm>
            <a:off x="1392064" y="1665026"/>
            <a:ext cx="7463012" cy="4503761"/>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79654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4.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4BC315-9560-46F5-B4AE-0DDBF6B14E63}" type="slidenum">
              <a:rPr lang="en-US" smtClean="0"/>
              <a:t>‹#›</a:t>
            </a:fld>
            <a:endParaRPr lang="en-US" dirty="0"/>
          </a:p>
        </p:txBody>
      </p:sp>
    </p:spTree>
    <p:extLst>
      <p:ext uri="{BB962C8B-B14F-4D97-AF65-F5344CB8AC3E}">
        <p14:creationId xmlns:p14="http://schemas.microsoft.com/office/powerpoint/2010/main" val="3520837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3" r:id="rId3"/>
    <p:sldLayoutId id="2147483668" r:id="rId4"/>
    <p:sldLayoutId id="2147483666" r:id="rId5"/>
    <p:sldLayoutId id="2147483667" r:id="rId6"/>
    <p:sldLayoutId id="2147483669" r:id="rId7"/>
    <p:sldLayoutId id="2147483670" r:id="rId8"/>
    <p:sldLayoutId id="2147483682" r:id="rId9"/>
    <p:sldLayoutId id="2147483705"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4BC315-9560-46F5-B4AE-0DDBF6B14E63}" type="slidenum">
              <a:rPr lang="en-US" smtClean="0"/>
              <a:t>‹#›</a:t>
            </a:fld>
            <a:endParaRPr lang="en-US" dirty="0"/>
          </a:p>
        </p:txBody>
      </p:sp>
    </p:spTree>
    <p:extLst>
      <p:ext uri="{BB962C8B-B14F-4D97-AF65-F5344CB8AC3E}">
        <p14:creationId xmlns:p14="http://schemas.microsoft.com/office/powerpoint/2010/main" val="352083745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81" r:id="rId6"/>
    <p:sldLayoutId id="2147483679" r:id="rId7"/>
    <p:sldLayoutId id="2147483680"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4BC315-9560-46F5-B4AE-0DDBF6B14E63}" type="slidenum">
              <a:rPr lang="en-US" smtClean="0"/>
              <a:t>‹#›</a:t>
            </a:fld>
            <a:endParaRPr lang="en-US" dirty="0"/>
          </a:p>
        </p:txBody>
      </p:sp>
    </p:spTree>
    <p:extLst>
      <p:ext uri="{BB962C8B-B14F-4D97-AF65-F5344CB8AC3E}">
        <p14:creationId xmlns:p14="http://schemas.microsoft.com/office/powerpoint/2010/main" val="551822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2286000" y="191022"/>
            <a:ext cx="6229349" cy="396877"/>
          </a:xfrm>
          <a:prstGeom prst="rect">
            <a:avLst/>
          </a:prstGeom>
          <a:noFill/>
          <a:ln>
            <a:noFill/>
          </a:ln>
        </p:spPr>
        <p:txBody>
          <a:bodyPr vert="horz" wrap="square" lIns="0" tIns="0" rIns="0" bIns="0" anchor="ctr" anchorCtr="0" compatLnSpc="1">
            <a:normAutofit/>
          </a:bodyPr>
          <a:lstStyle/>
          <a:p>
            <a:pPr lvl="0"/>
            <a:r>
              <a:rPr lang="en-US" dirty="0"/>
              <a:t>Click to edit Master title style</a:t>
            </a:r>
          </a:p>
        </p:txBody>
      </p:sp>
      <p:sp>
        <p:nvSpPr>
          <p:cNvPr id="3" name="Text Placeholder 2"/>
          <p:cNvSpPr txBox="1">
            <a:spLocks noGrp="1"/>
          </p:cNvSpPr>
          <p:nvPr>
            <p:ph type="body" idx="1"/>
          </p:nvPr>
        </p:nvSpPr>
        <p:spPr>
          <a:xfrm>
            <a:off x="628650" y="1825627"/>
            <a:ext cx="7886700" cy="4351336"/>
          </a:xfrm>
          <a:prstGeom prst="rect">
            <a:avLst/>
          </a:prstGeom>
          <a:noFill/>
          <a:ln>
            <a:noFill/>
          </a:ln>
        </p:spPr>
        <p:txBody>
          <a:bodyPr vert="horz" wrap="square" lIns="91440" tIns="45720" rIns="91440" bIns="45720" anchor="t" anchorCtr="0" compatLnSpc="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txBox="1">
            <a:spLocks noGrp="1"/>
          </p:cNvSpPr>
          <p:nvPr>
            <p:ph type="sldNum" sz="quarter" idx="8"/>
          </p:nvPr>
        </p:nvSpPr>
        <p:spPr>
          <a:xfrm>
            <a:off x="8628717" y="6629400"/>
            <a:ext cx="226368" cy="228600"/>
          </a:xfrm>
          <a:prstGeom prst="rect">
            <a:avLst/>
          </a:prstGeom>
        </p:spPr>
        <p:txBody>
          <a:bodyPr wrap="none" lIns="0" tIns="0" rIns="0" bIns="0" anchor="ctr" anchorCtr="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0B74609-E492-4D82-A95D-888038ED2334}" type="slidenum">
              <a:rPr kumimoji="0" lang="en-US" sz="900" b="1" i="0" u="none" strike="noStrike" kern="1200" cap="none" spc="0" normalizeH="0" baseline="0" noProof="0">
                <a:ln>
                  <a:noFill/>
                </a:ln>
                <a:solidFill>
                  <a:srgbClr val="0B2644"/>
                </a:solidFill>
                <a:effectLst/>
                <a:uLnTx/>
                <a:uFillTx/>
                <a:latin typeface="Source Sans Pr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a:ln>
                <a:noFill/>
              </a:ln>
              <a:solidFill>
                <a:srgbClr val="0B2644"/>
              </a:solidFill>
              <a:effectLst/>
              <a:uLnTx/>
              <a:uFillTx/>
              <a:latin typeface="Source Sans Pro"/>
              <a:ea typeface="+mn-ea"/>
              <a:cs typeface="+mn-cs"/>
            </a:endParaRPr>
          </a:p>
        </p:txBody>
      </p:sp>
    </p:spTree>
    <p:extLst>
      <p:ext uri="{BB962C8B-B14F-4D97-AF65-F5344CB8AC3E}">
        <p14:creationId xmlns:p14="http://schemas.microsoft.com/office/powerpoint/2010/main" val="332115824"/>
      </p:ext>
    </p:extLst>
  </p:cSld>
  <p:clrMap bg1="lt1" tx1="dk1" bg2="lt2" tx2="dk2" accent1="accent1" accent2="accent2" accent3="accent3" accent4="accent4" accent5="accent5" accent6="accent6" hlink="hlink" folHlink="folHlink"/>
  <p:sldLayoutIdLst>
    <p:sldLayoutId id="2147483704" r:id="rId1"/>
  </p:sldLayoutIdLst>
  <p:hf hdr="0" ftr="0" dt="0"/>
  <p:txStyles>
    <p:titleStyle>
      <a:lvl1pPr marL="0" marR="0" lvl="0" indent="0" algn="l" defTabSz="514350" rtl="0" fontAlgn="auto" hangingPunct="1">
        <a:lnSpc>
          <a:spcPct val="90000"/>
        </a:lnSpc>
        <a:spcBef>
          <a:spcPts val="0"/>
        </a:spcBef>
        <a:spcAft>
          <a:spcPts val="0"/>
        </a:spcAft>
        <a:buNone/>
        <a:tabLst/>
        <a:defRPr lang="en-US" sz="1800" b="1" i="0" u="none" strike="noStrike" kern="1200" cap="none" spc="0" baseline="0">
          <a:solidFill>
            <a:srgbClr val="F7F8F8"/>
          </a:solidFill>
          <a:uFillTx/>
          <a:latin typeface="Merriweather"/>
        </a:defRPr>
      </a:lvl1pPr>
    </p:titleStyle>
    <p:bodyStyle>
      <a:lvl1pPr marL="0" marR="0" lvl="0" indent="0" algn="l" defTabSz="514350" rtl="0" fontAlgn="auto" hangingPunct="1">
        <a:lnSpc>
          <a:spcPct val="90000"/>
        </a:lnSpc>
        <a:spcBef>
          <a:spcPts val="565"/>
        </a:spcBef>
        <a:spcAft>
          <a:spcPts val="0"/>
        </a:spcAft>
        <a:buNone/>
        <a:tabLst/>
        <a:defRPr lang="en-US" sz="1500" b="0" i="0" u="none" strike="noStrike" kern="1200" cap="none" spc="0" baseline="0">
          <a:solidFill>
            <a:srgbClr val="0B2644"/>
          </a:solidFill>
          <a:uFillTx/>
          <a:latin typeface="Source Sans Pro"/>
        </a:defRPr>
      </a:lvl1pPr>
      <a:lvl2pPr marL="298844" marR="0" lvl="1" indent="-127394" algn="l" defTabSz="514350" rtl="0" fontAlgn="auto" hangingPunct="1">
        <a:lnSpc>
          <a:spcPct val="90000"/>
        </a:lnSpc>
        <a:spcBef>
          <a:spcPts val="280"/>
        </a:spcBef>
        <a:spcAft>
          <a:spcPts val="0"/>
        </a:spcAft>
        <a:buClr>
          <a:srgbClr val="CCA22C"/>
        </a:buClr>
        <a:buSzPct val="80000"/>
        <a:buFont typeface="Wingdings" pitchFamily="2"/>
        <a:buChar char="§"/>
        <a:tabLst/>
        <a:defRPr lang="en-US" sz="1350" b="0" i="0" u="none" strike="noStrike" kern="1200" cap="none" spc="0" baseline="0">
          <a:solidFill>
            <a:srgbClr val="0B2644"/>
          </a:solidFill>
          <a:uFillTx/>
          <a:latin typeface="Source Sans Pro"/>
        </a:defRPr>
      </a:lvl2pPr>
      <a:lvl3pPr marL="514350" marR="0" lvl="2" indent="-127394" algn="l" defTabSz="514350" rtl="0" fontAlgn="auto" hangingPunct="1">
        <a:lnSpc>
          <a:spcPct val="90000"/>
        </a:lnSpc>
        <a:spcBef>
          <a:spcPts val="280"/>
        </a:spcBef>
        <a:spcAft>
          <a:spcPts val="0"/>
        </a:spcAft>
        <a:buClr>
          <a:srgbClr val="CCA22C"/>
        </a:buClr>
        <a:buSzPct val="80000"/>
        <a:buFont typeface="Wingdings" pitchFamily="2"/>
        <a:buChar char="§"/>
        <a:tabLst/>
        <a:defRPr lang="en-US" sz="1125" b="0" i="0" u="none" strike="noStrike" kern="1200" cap="none" spc="0" baseline="0">
          <a:solidFill>
            <a:srgbClr val="0B2644"/>
          </a:solidFill>
          <a:uFillTx/>
          <a:latin typeface="Source Sans Pro"/>
        </a:defRPr>
      </a:lvl3pPr>
      <a:lvl4pPr marL="728667" marR="0" lvl="3" indent="-128592" algn="l" defTabSz="514350" rtl="0" fontAlgn="auto" hangingPunct="1">
        <a:lnSpc>
          <a:spcPct val="90000"/>
        </a:lnSpc>
        <a:spcBef>
          <a:spcPts val="280"/>
        </a:spcBef>
        <a:spcAft>
          <a:spcPts val="0"/>
        </a:spcAft>
        <a:buClr>
          <a:srgbClr val="CCA22C"/>
        </a:buClr>
        <a:buSzPct val="80000"/>
        <a:buFont typeface="Wingdings" pitchFamily="2"/>
        <a:buChar char="§"/>
        <a:tabLst/>
        <a:defRPr lang="en-US" sz="1013" b="0" i="0" u="none" strike="noStrike" kern="1200" cap="none" spc="0" baseline="0">
          <a:solidFill>
            <a:srgbClr val="0B2644"/>
          </a:solidFill>
          <a:uFillTx/>
          <a:latin typeface="Source Sans Pro"/>
        </a:defRPr>
      </a:lvl4pPr>
      <a:lvl5pPr marL="941786" marR="0" lvl="4" indent="-127394" algn="l" defTabSz="514350" rtl="0" fontAlgn="auto" hangingPunct="1">
        <a:lnSpc>
          <a:spcPct val="90000"/>
        </a:lnSpc>
        <a:spcBef>
          <a:spcPts val="280"/>
        </a:spcBef>
        <a:spcAft>
          <a:spcPts val="0"/>
        </a:spcAft>
        <a:buClr>
          <a:srgbClr val="CCA22C"/>
        </a:buClr>
        <a:buSzPct val="80000"/>
        <a:buFont typeface="Wingdings" pitchFamily="2"/>
        <a:buChar char="§"/>
        <a:tabLst/>
        <a:defRPr lang="en-US" sz="900" b="0" i="0" u="none" strike="noStrike" kern="1200" cap="none" spc="0" baseline="0">
          <a:solidFill>
            <a:srgbClr val="0B2644"/>
          </a:solidFill>
          <a:uFillTx/>
          <a:latin typeface="Source Sans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www.fgdc.gov/ngac/meetings/september-2018/ngac-infrastructure-use-case-permit-streamlining.pdf" TargetMode="External"/><Relationship Id="rId2" Type="http://schemas.openxmlformats.org/officeDocument/2006/relationships/hyperlink" Target="https://www.fgdc.gov/ngac/meetings/dec-2017/ngac-paper-geospatial-information-for-infrastructure.pdf" TargetMode="External"/><Relationship Id="rId1" Type="http://schemas.openxmlformats.org/officeDocument/2006/relationships/slideLayout" Target="../slideLayouts/slideLayout2.xml"/><Relationship Id="rId6" Type="http://schemas.openxmlformats.org/officeDocument/2006/relationships/hyperlink" Target="https://www.fgdc.gov/ngac/meetings/september-2018/ngac-infrastructure-use-case-nycris.pdf" TargetMode="External"/><Relationship Id="rId5" Type="http://schemas.openxmlformats.org/officeDocument/2006/relationships/hyperlink" Target="https://www.fgdc.gov/ngac/meetings/september-2018/ngac-infrastructure-use-case-pavement-management.pdf" TargetMode="External"/><Relationship Id="rId4" Type="http://schemas.openxmlformats.org/officeDocument/2006/relationships/hyperlink" Target="https://www.fgdc.gov/ngac/meetings/september-2018/ngac-infrastructure-use-case-underground-renewal.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6.xml"/><Relationship Id="rId6" Type="http://schemas.microsoft.com/office/2007/relationships/hdphoto" Target="../media/hdphoto2.wdp"/><Relationship Id="rId5" Type="http://schemas.openxmlformats.org/officeDocument/2006/relationships/image" Target="../media/image14.png"/><Relationship Id="rId10" Type="http://schemas.openxmlformats.org/officeDocument/2006/relationships/image" Target="../media/image18.jpeg"/><Relationship Id="rId4" Type="http://schemas.microsoft.com/office/2007/relationships/hdphoto" Target="../media/hdphoto1.wdp"/><Relationship Id="rId9" Type="http://schemas.openxmlformats.org/officeDocument/2006/relationships/image" Target="../media/image17.tiff"/></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36.xml"/><Relationship Id="rId5" Type="http://schemas.openxmlformats.org/officeDocument/2006/relationships/image" Target="../media/image20.tiff"/><Relationship Id="rId4" Type="http://schemas.openxmlformats.org/officeDocument/2006/relationships/image" Target="../media/image19.jp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6.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B648AC4-4978-0543-ADB6-AE2CDA7C6631}"/>
              </a:ext>
            </a:extLst>
          </p:cNvPr>
          <p:cNvSpPr>
            <a:spLocks noGrp="1"/>
          </p:cNvSpPr>
          <p:nvPr>
            <p:ph type="ctrTitle"/>
          </p:nvPr>
        </p:nvSpPr>
        <p:spPr>
          <a:xfrm>
            <a:off x="182302" y="1988846"/>
            <a:ext cx="5652890" cy="1113915"/>
          </a:xfrm>
        </p:spPr>
        <p:txBody>
          <a:bodyPr>
            <a:normAutofit/>
          </a:bodyPr>
          <a:lstStyle/>
          <a:p>
            <a:r>
              <a:rPr lang="en-US" sz="3600" b="1" dirty="0">
                <a:ln w="76200" cmpd="sng">
                  <a:noFill/>
                </a:ln>
                <a:ea typeface="ＭＳ Ｐゴシック" pitchFamily="16" charset="-128"/>
              </a:rPr>
              <a:t>Geospatial Data Act of 2018  </a:t>
            </a:r>
            <a:br>
              <a:rPr lang="en-US" sz="3600" b="1" dirty="0">
                <a:ln w="76200" cmpd="sng">
                  <a:noFill/>
                </a:ln>
                <a:ea typeface="ＭＳ Ｐゴシック" pitchFamily="16" charset="-128"/>
              </a:rPr>
            </a:br>
            <a:r>
              <a:rPr lang="en-US" sz="3600" b="1" dirty="0">
                <a:ln w="76200" cmpd="sng">
                  <a:noFill/>
                </a:ln>
                <a:ea typeface="ＭＳ Ｐゴシック" pitchFamily="16" charset="-128"/>
              </a:rPr>
              <a:t>Update on Implementation</a:t>
            </a:r>
            <a:endParaRPr lang="en-US" sz="3600" dirty="0"/>
          </a:p>
        </p:txBody>
      </p:sp>
      <p:sp>
        <p:nvSpPr>
          <p:cNvPr id="6" name="Subtitle 5">
            <a:extLst>
              <a:ext uri="{FF2B5EF4-FFF2-40B4-BE49-F238E27FC236}">
                <a16:creationId xmlns:a16="http://schemas.microsoft.com/office/drawing/2014/main" xmlns="" id="{172180BB-27CF-F547-AEFF-C168C5B98905}"/>
              </a:ext>
            </a:extLst>
          </p:cNvPr>
          <p:cNvSpPr>
            <a:spLocks noGrp="1"/>
          </p:cNvSpPr>
          <p:nvPr>
            <p:ph type="subTitle" idx="1"/>
          </p:nvPr>
        </p:nvSpPr>
        <p:spPr>
          <a:xfrm>
            <a:off x="353962" y="4949072"/>
            <a:ext cx="5550030" cy="908932"/>
          </a:xfrm>
        </p:spPr>
        <p:txBody>
          <a:bodyPr>
            <a:noAutofit/>
          </a:bodyPr>
          <a:lstStyle/>
          <a:p>
            <a:pPr algn="l"/>
            <a:r>
              <a:rPr lang="en-US" sz="2800" dirty="0"/>
              <a:t>Coalition of Geospatial Organizations</a:t>
            </a:r>
          </a:p>
          <a:p>
            <a:pPr algn="l"/>
            <a:r>
              <a:rPr lang="en-US" sz="2800" dirty="0"/>
              <a:t>July 9, 2019</a:t>
            </a:r>
          </a:p>
        </p:txBody>
      </p:sp>
      <p:sp>
        <p:nvSpPr>
          <p:cNvPr id="4" name="Slide Number Placeholder 3">
            <a:extLst>
              <a:ext uri="{FF2B5EF4-FFF2-40B4-BE49-F238E27FC236}">
                <a16:creationId xmlns:a16="http://schemas.microsoft.com/office/drawing/2014/main" xmlns="" id="{533126A1-6D9D-5548-97DD-F595EDE5C45B}"/>
              </a:ext>
            </a:extLst>
          </p:cNvPr>
          <p:cNvSpPr>
            <a:spLocks noGrp="1"/>
          </p:cNvSpPr>
          <p:nvPr>
            <p:ph type="sldNum" sz="quarter" idx="12"/>
          </p:nvPr>
        </p:nvSpPr>
        <p:spPr/>
        <p:txBody>
          <a:bodyPr/>
          <a:lstStyle/>
          <a:p>
            <a:pPr defTabSz="685800"/>
            <a:fld id="{B54BC315-9560-46F5-B4AE-0DDBF6B14E63}" type="slidenum">
              <a:rPr lang="en-US">
                <a:solidFill>
                  <a:prstClr val="black">
                    <a:tint val="75000"/>
                  </a:prstClr>
                </a:solidFill>
                <a:latin typeface="Calibri" panose="020F0502020204030204"/>
              </a:rPr>
              <a:pPr defTabSz="685800"/>
              <a:t>1</a:t>
            </a:fld>
            <a:endParaRPr lang="en-US" dirty="0">
              <a:solidFill>
                <a:prstClr val="black">
                  <a:tint val="75000"/>
                </a:prstClr>
              </a:solidFill>
              <a:latin typeface="Calibri" panose="020F0502020204030204"/>
            </a:endParaRPr>
          </a:p>
        </p:txBody>
      </p:sp>
      <p:cxnSp>
        <p:nvCxnSpPr>
          <p:cNvPr id="73" name="Straight Connector 72">
            <a:extLst>
              <a:ext uri="{FF2B5EF4-FFF2-40B4-BE49-F238E27FC236}">
                <a16:creationId xmlns:a16="http://schemas.microsoft.com/office/drawing/2014/main" xmlns="" id="{9C0BBECA-DA39-1D46-A434-772DEA482961}"/>
              </a:ext>
            </a:extLst>
          </p:cNvPr>
          <p:cNvCxnSpPr/>
          <p:nvPr/>
        </p:nvCxnSpPr>
        <p:spPr>
          <a:xfrm>
            <a:off x="353962" y="1557799"/>
            <a:ext cx="752168"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766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1F256B-5815-C949-9CC3-6C2FB3CE2AF1}"/>
              </a:ext>
            </a:extLst>
          </p:cNvPr>
          <p:cNvSpPr>
            <a:spLocks noGrp="1"/>
          </p:cNvSpPr>
          <p:nvPr>
            <p:ph type="title"/>
          </p:nvPr>
        </p:nvSpPr>
        <p:spPr/>
        <p:txBody>
          <a:bodyPr>
            <a:normAutofit/>
          </a:bodyPr>
          <a:lstStyle/>
          <a:p>
            <a:r>
              <a:rPr lang="en-US" dirty="0"/>
              <a:t>FDS Action Plan – Proposed Revisions</a:t>
            </a:r>
          </a:p>
        </p:txBody>
      </p:sp>
      <p:sp>
        <p:nvSpPr>
          <p:cNvPr id="6" name="Content Placeholder 5">
            <a:extLst>
              <a:ext uri="{FF2B5EF4-FFF2-40B4-BE49-F238E27FC236}">
                <a16:creationId xmlns:a16="http://schemas.microsoft.com/office/drawing/2014/main" xmlns="" id="{E27D8584-AFAD-4C54-9FA7-81ED4C09D014}"/>
              </a:ext>
            </a:extLst>
          </p:cNvPr>
          <p:cNvSpPr>
            <a:spLocks noGrp="1"/>
          </p:cNvSpPr>
          <p:nvPr>
            <p:ph idx="1"/>
          </p:nvPr>
        </p:nvSpPr>
        <p:spPr>
          <a:xfrm>
            <a:off x="859904" y="1253765"/>
            <a:ext cx="7602105" cy="4514973"/>
          </a:xfrm>
        </p:spPr>
        <p:txBody>
          <a:bodyPr>
            <a:normAutofit/>
          </a:bodyPr>
          <a:lstStyle/>
          <a:p>
            <a:r>
              <a:rPr lang="en-US" b="1" dirty="0"/>
              <a:t>Revision of FGDC’s Federal Data Strategy (FDS) Action:</a:t>
            </a:r>
          </a:p>
          <a:p>
            <a:pPr marL="342900" indent="-342900">
              <a:buFont typeface="Arial" panose="020B0604020202020204" pitchFamily="34" charset="0"/>
              <a:buChar char="•"/>
            </a:pPr>
            <a:r>
              <a:rPr lang="en-US" sz="2600" dirty="0"/>
              <a:t>Integrate</a:t>
            </a:r>
            <a:r>
              <a:rPr lang="en-US" sz="2600" b="1" dirty="0"/>
              <a:t> </a:t>
            </a:r>
            <a:r>
              <a:rPr lang="en-US" sz="2600" dirty="0"/>
              <a:t>Geospatial Practices into the Federal Data Enterprise</a:t>
            </a:r>
          </a:p>
          <a:p>
            <a:pPr marL="1028700" lvl="1" indent="-342900">
              <a:buFont typeface="Arial" panose="020B0604020202020204" pitchFamily="34" charset="0"/>
              <a:buChar char="•"/>
            </a:pPr>
            <a:r>
              <a:rPr lang="en-US" sz="2400" dirty="0"/>
              <a:t>NSDI Strategic Plan</a:t>
            </a:r>
          </a:p>
          <a:p>
            <a:pPr marL="1028700" lvl="1" indent="-342900">
              <a:buFont typeface="Arial" panose="020B0604020202020204" pitchFamily="34" charset="0"/>
              <a:buChar char="•"/>
            </a:pPr>
            <a:r>
              <a:rPr lang="en-US" sz="2400" dirty="0"/>
              <a:t>Spatially Enable the Federal Data Enterprise – process</a:t>
            </a:r>
          </a:p>
          <a:p>
            <a:pPr marL="1028700" lvl="1" indent="-342900">
              <a:buFont typeface="Arial" panose="020B0604020202020204" pitchFamily="34" charset="0"/>
              <a:buChar char="•"/>
            </a:pPr>
            <a:r>
              <a:rPr lang="en-US" sz="2400" dirty="0"/>
              <a:t>Increase Access to Spatial Data Services (GeoPlatform)</a:t>
            </a:r>
          </a:p>
          <a:p>
            <a:pPr marL="1028700" lvl="1" indent="-342900">
              <a:buFont typeface="Arial" panose="020B0604020202020204" pitchFamily="34" charset="0"/>
              <a:buChar char="•"/>
            </a:pPr>
            <a:r>
              <a:rPr lang="en-US" sz="2400" dirty="0"/>
              <a:t>Improve Geospatial Standards</a:t>
            </a:r>
          </a:p>
          <a:p>
            <a:endParaRPr lang="en-US" dirty="0"/>
          </a:p>
          <a:p>
            <a:pPr marL="342900" indent="-342900">
              <a:lnSpc>
                <a:spcPct val="120000"/>
              </a:lnSpc>
              <a:buFont typeface="Wingdings" panose="05000000000000000000" pitchFamily="2" charset="2"/>
              <a:buChar char="v"/>
            </a:pPr>
            <a:endParaRPr lang="en-US" dirty="0"/>
          </a:p>
        </p:txBody>
      </p:sp>
      <p:sp>
        <p:nvSpPr>
          <p:cNvPr id="4" name="Slide Number Placeholder 3">
            <a:extLst>
              <a:ext uri="{FF2B5EF4-FFF2-40B4-BE49-F238E27FC236}">
                <a16:creationId xmlns:a16="http://schemas.microsoft.com/office/drawing/2014/main" xmlns="" id="{35870594-5699-9A47-8CF6-EE80A8B402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4BC315-9560-46F5-B4AE-0DDBF6B14E6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5058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CFE200-1A26-4168-8BFC-193016D2785E}"/>
              </a:ext>
            </a:extLst>
          </p:cNvPr>
          <p:cNvSpPr>
            <a:spLocks noGrp="1"/>
          </p:cNvSpPr>
          <p:nvPr>
            <p:ph type="title"/>
          </p:nvPr>
        </p:nvSpPr>
        <p:spPr/>
        <p:txBody>
          <a:bodyPr>
            <a:normAutofit fontScale="90000"/>
          </a:bodyPr>
          <a:lstStyle/>
          <a:p>
            <a:pPr algn="l"/>
            <a:r>
              <a:rPr lang="en-US" sz="4800" dirty="0">
                <a:solidFill>
                  <a:schemeClr val="tx2"/>
                </a:solidFill>
              </a:rPr>
              <a:t>Get Involved</a:t>
            </a:r>
          </a:p>
        </p:txBody>
      </p:sp>
      <p:sp>
        <p:nvSpPr>
          <p:cNvPr id="3" name="Text Placeholder 2">
            <a:extLst>
              <a:ext uri="{FF2B5EF4-FFF2-40B4-BE49-F238E27FC236}">
                <a16:creationId xmlns:a16="http://schemas.microsoft.com/office/drawing/2014/main" xmlns="" id="{B2E0549A-A8A6-4FB9-884C-DBB15BC6AFE5}"/>
              </a:ext>
            </a:extLst>
          </p:cNvPr>
          <p:cNvSpPr>
            <a:spLocks noGrp="1"/>
          </p:cNvSpPr>
          <p:nvPr>
            <p:ph idx="1"/>
          </p:nvPr>
        </p:nvSpPr>
        <p:spPr>
          <a:xfrm>
            <a:off x="859904" y="1131214"/>
            <a:ext cx="7602105" cy="4533827"/>
          </a:xfrm>
        </p:spPr>
        <p:txBody>
          <a:bodyPr anchor="t" anchorCtr="0">
            <a:noAutofit/>
          </a:bodyPr>
          <a:lstStyle/>
          <a:p>
            <a:pPr marL="0" indent="0" algn="l">
              <a:lnSpc>
                <a:spcPct val="120000"/>
              </a:lnSpc>
              <a:spcBef>
                <a:spcPts val="0"/>
              </a:spcBef>
              <a:buNone/>
            </a:pPr>
            <a:r>
              <a:rPr lang="en-US" sz="2800" dirty="0">
                <a:solidFill>
                  <a:schemeClr val="tx2"/>
                </a:solidFill>
              </a:rPr>
              <a:t>Visit</a:t>
            </a:r>
            <a:r>
              <a:rPr lang="en-US" sz="2800" b="1" dirty="0">
                <a:solidFill>
                  <a:schemeClr val="tx2"/>
                </a:solidFill>
              </a:rPr>
              <a:t> </a:t>
            </a:r>
            <a:r>
              <a:rPr lang="en-US" sz="2800" b="1" u="sng" dirty="0">
                <a:solidFill>
                  <a:schemeClr val="tx2"/>
                </a:solidFill>
              </a:rPr>
              <a:t>https://Strategy.Data.Gov</a:t>
            </a:r>
          </a:p>
          <a:p>
            <a:pPr indent="-176213" algn="l">
              <a:lnSpc>
                <a:spcPct val="120000"/>
              </a:lnSpc>
              <a:spcBef>
                <a:spcPts val="0"/>
              </a:spcBef>
            </a:pPr>
            <a:r>
              <a:rPr lang="en-US" sz="1800" b="0" dirty="0">
                <a:solidFill>
                  <a:schemeClr val="tx2"/>
                </a:solidFill>
              </a:rPr>
              <a:t>Meet the team</a:t>
            </a:r>
          </a:p>
          <a:p>
            <a:pPr indent="-176213" algn="l">
              <a:lnSpc>
                <a:spcPct val="120000"/>
              </a:lnSpc>
              <a:spcBef>
                <a:spcPts val="0"/>
              </a:spcBef>
            </a:pPr>
            <a:r>
              <a:rPr lang="en-US" sz="1800" b="0" dirty="0">
                <a:solidFill>
                  <a:schemeClr val="tx2"/>
                </a:solidFill>
              </a:rPr>
              <a:t>See progress to date</a:t>
            </a:r>
          </a:p>
          <a:p>
            <a:pPr indent="-176213" algn="l">
              <a:lnSpc>
                <a:spcPct val="120000"/>
              </a:lnSpc>
              <a:spcBef>
                <a:spcPts val="0"/>
              </a:spcBef>
            </a:pPr>
            <a:r>
              <a:rPr lang="en-US" sz="1800" b="0" dirty="0">
                <a:solidFill>
                  <a:schemeClr val="tx2"/>
                </a:solidFill>
              </a:rPr>
              <a:t>Submit comments</a:t>
            </a:r>
          </a:p>
          <a:p>
            <a:pPr indent="-176213" algn="l">
              <a:lnSpc>
                <a:spcPct val="120000"/>
              </a:lnSpc>
              <a:spcBef>
                <a:spcPts val="0"/>
              </a:spcBef>
            </a:pPr>
            <a:r>
              <a:rPr lang="en-US" sz="1800" b="0" dirty="0">
                <a:solidFill>
                  <a:schemeClr val="tx2"/>
                </a:solidFill>
              </a:rPr>
              <a:t>Learn about opportunities for input</a:t>
            </a:r>
          </a:p>
          <a:p>
            <a:pPr marL="0" indent="0" algn="l">
              <a:lnSpc>
                <a:spcPct val="120000"/>
              </a:lnSpc>
              <a:spcBef>
                <a:spcPts val="0"/>
              </a:spcBef>
              <a:buNone/>
            </a:pPr>
            <a:endParaRPr lang="en-US" b="0" dirty="0">
              <a:solidFill>
                <a:schemeClr val="tx2"/>
              </a:solidFill>
            </a:endParaRPr>
          </a:p>
          <a:p>
            <a:pPr marL="0" indent="0" algn="l">
              <a:lnSpc>
                <a:spcPct val="120000"/>
              </a:lnSpc>
              <a:spcBef>
                <a:spcPts val="0"/>
              </a:spcBef>
              <a:buNone/>
            </a:pPr>
            <a:r>
              <a:rPr lang="en-US" sz="2800" dirty="0">
                <a:solidFill>
                  <a:schemeClr val="tx2"/>
                </a:solidFill>
              </a:rPr>
              <a:t>Email</a:t>
            </a:r>
            <a:r>
              <a:rPr lang="en-US" sz="2800" b="1" dirty="0">
                <a:solidFill>
                  <a:schemeClr val="tx2"/>
                </a:solidFill>
              </a:rPr>
              <a:t> federaldatastrategy@gsa.gov </a:t>
            </a:r>
          </a:p>
          <a:p>
            <a:pPr indent="-176213" algn="l">
              <a:lnSpc>
                <a:spcPct val="120000"/>
              </a:lnSpc>
              <a:spcBef>
                <a:spcPts val="0"/>
              </a:spcBef>
            </a:pPr>
            <a:r>
              <a:rPr lang="en-US" sz="1800" b="0" dirty="0">
                <a:solidFill>
                  <a:schemeClr val="tx2"/>
                </a:solidFill>
              </a:rPr>
              <a:t>Ask to be a subject matter expert</a:t>
            </a:r>
          </a:p>
          <a:p>
            <a:pPr indent="-176213" algn="l">
              <a:lnSpc>
                <a:spcPct val="120000"/>
              </a:lnSpc>
              <a:spcBef>
                <a:spcPts val="0"/>
              </a:spcBef>
            </a:pPr>
            <a:r>
              <a:rPr lang="en-US" sz="1800" b="0" dirty="0">
                <a:solidFill>
                  <a:schemeClr val="tx2"/>
                </a:solidFill>
              </a:rPr>
              <a:t>Subscribe to the Federal Data Strategy newsletter</a:t>
            </a:r>
          </a:p>
          <a:p>
            <a:pPr marL="0" indent="0" algn="l">
              <a:lnSpc>
                <a:spcPct val="120000"/>
              </a:lnSpc>
              <a:spcBef>
                <a:spcPts val="0"/>
              </a:spcBef>
              <a:buNone/>
            </a:pPr>
            <a:endParaRPr lang="en-US" b="0" dirty="0">
              <a:solidFill>
                <a:schemeClr val="tx2"/>
              </a:solidFill>
            </a:endParaRPr>
          </a:p>
          <a:p>
            <a:pPr marL="0" indent="0" algn="l">
              <a:lnSpc>
                <a:spcPct val="120000"/>
              </a:lnSpc>
              <a:spcBef>
                <a:spcPts val="0"/>
              </a:spcBef>
              <a:buNone/>
            </a:pPr>
            <a:r>
              <a:rPr lang="en-US" sz="2800" b="0" dirty="0">
                <a:solidFill>
                  <a:schemeClr val="tx2"/>
                </a:solidFill>
              </a:rPr>
              <a:t>Tweet </a:t>
            </a:r>
            <a:r>
              <a:rPr lang="en-US" sz="2800" b="1" dirty="0">
                <a:solidFill>
                  <a:schemeClr val="tx2"/>
                </a:solidFill>
              </a:rPr>
              <a:t>#</a:t>
            </a:r>
            <a:r>
              <a:rPr lang="en-US" sz="2800" b="1" dirty="0" err="1">
                <a:solidFill>
                  <a:schemeClr val="tx2"/>
                </a:solidFill>
              </a:rPr>
              <a:t>FedDataStrategy</a:t>
            </a:r>
            <a:endParaRPr lang="en-US" sz="2800" b="1" dirty="0">
              <a:solidFill>
                <a:schemeClr val="tx2"/>
              </a:solidFill>
            </a:endParaRPr>
          </a:p>
          <a:p>
            <a:pPr indent="-176213" algn="l">
              <a:lnSpc>
                <a:spcPct val="120000"/>
              </a:lnSpc>
              <a:spcBef>
                <a:spcPts val="0"/>
              </a:spcBef>
            </a:pPr>
            <a:r>
              <a:rPr lang="en-US" sz="1800" b="0" dirty="0">
                <a:solidFill>
                  <a:schemeClr val="tx2"/>
                </a:solidFill>
              </a:rPr>
              <a:t>Engage on social media</a:t>
            </a:r>
          </a:p>
        </p:txBody>
      </p:sp>
      <p:sp>
        <p:nvSpPr>
          <p:cNvPr id="5" name="Slide Number Placeholder 2">
            <a:extLst>
              <a:ext uri="{FF2B5EF4-FFF2-40B4-BE49-F238E27FC236}">
                <a16:creationId xmlns:a16="http://schemas.microsoft.com/office/drawing/2014/main" xmlns="" id="{AF2FB125-1DEE-41CD-8AE7-D9A4D94BB9B0}"/>
              </a:ext>
            </a:extLst>
          </p:cNvPr>
          <p:cNvSpPr>
            <a:spLocks noGrp="1"/>
          </p:cNvSpPr>
          <p:nvPr>
            <p:ph type="sldNum" sz="quarter" idx="12"/>
          </p:nvPr>
        </p:nvSpPr>
        <p:spPr>
          <a:xfrm>
            <a:off x="6404610" y="6356351"/>
            <a:ext cx="2057400" cy="365125"/>
          </a:xfrm>
        </p:spPr>
        <p:txBody>
          <a:bodyPr/>
          <a:lstStyle/>
          <a:p>
            <a:fld id="{8AAAAED5-DAAB-4844-B616-E27C4733E675}" type="slidenum">
              <a:rPr lang="en-US" smtClean="0"/>
              <a:pPr/>
              <a:t>11</a:t>
            </a:fld>
            <a:endParaRPr lang="en-US" dirty="0"/>
          </a:p>
        </p:txBody>
      </p:sp>
    </p:spTree>
    <p:extLst>
      <p:ext uri="{BB962C8B-B14F-4D97-AF65-F5344CB8AC3E}">
        <p14:creationId xmlns:p14="http://schemas.microsoft.com/office/powerpoint/2010/main" val="996030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A6C550-2FCD-47C3-BC3A-40F1379B28D2}"/>
              </a:ext>
            </a:extLst>
          </p:cNvPr>
          <p:cNvSpPr>
            <a:spLocks noGrp="1"/>
          </p:cNvSpPr>
          <p:nvPr>
            <p:ph type="title"/>
          </p:nvPr>
        </p:nvSpPr>
        <p:spPr/>
        <p:txBody>
          <a:bodyPr/>
          <a:lstStyle/>
          <a:p>
            <a:r>
              <a:rPr lang="en-US" dirty="0"/>
              <a:t>A-16 Revision Process - FGDC</a:t>
            </a:r>
          </a:p>
        </p:txBody>
      </p:sp>
      <p:sp>
        <p:nvSpPr>
          <p:cNvPr id="3" name="Content Placeholder 2">
            <a:extLst>
              <a:ext uri="{FF2B5EF4-FFF2-40B4-BE49-F238E27FC236}">
                <a16:creationId xmlns:a16="http://schemas.microsoft.com/office/drawing/2014/main" xmlns="" id="{F8BAAA2B-22F1-4CD9-8613-456649270A69}"/>
              </a:ext>
            </a:extLst>
          </p:cNvPr>
          <p:cNvSpPr>
            <a:spLocks noGrp="1"/>
          </p:cNvSpPr>
          <p:nvPr>
            <p:ph idx="1"/>
          </p:nvPr>
        </p:nvSpPr>
        <p:spPr>
          <a:xfrm>
            <a:off x="859904" y="1458523"/>
            <a:ext cx="7799464" cy="4310215"/>
          </a:xfrm>
        </p:spPr>
        <p:txBody>
          <a:bodyPr>
            <a:normAutofit fontScale="92500" lnSpcReduction="10000"/>
          </a:bodyPr>
          <a:lstStyle/>
          <a:p>
            <a:pPr marL="342900" indent="-342900">
              <a:buFont typeface="Arial" panose="020B0604020202020204" pitchFamily="34" charset="0"/>
              <a:buChar char="•"/>
            </a:pPr>
            <a:r>
              <a:rPr lang="en-US" dirty="0"/>
              <a:t>Small team to draft: OMB, DHS, VA, DOI, DOC, FGDC OS</a:t>
            </a:r>
          </a:p>
          <a:p>
            <a:pPr marL="342900" indent="-342900">
              <a:buFont typeface="Arial" panose="020B0604020202020204" pitchFamily="34" charset="0"/>
              <a:buChar char="•"/>
            </a:pPr>
            <a:r>
              <a:rPr lang="en-US" dirty="0"/>
              <a:t>Input for approach and consideration:</a:t>
            </a:r>
          </a:p>
          <a:p>
            <a:pPr marL="1028700" lvl="1" indent="-342900">
              <a:buFont typeface="Arial" panose="020B0604020202020204" pitchFamily="34" charset="0"/>
              <a:buChar char="•"/>
            </a:pPr>
            <a:r>
              <a:rPr lang="en-US" dirty="0"/>
              <a:t>OMB direction on A-16 revision and A-16 Supplemental Guidance</a:t>
            </a:r>
          </a:p>
          <a:p>
            <a:pPr marL="1028700" lvl="1" indent="-342900">
              <a:buFont typeface="Arial" panose="020B0604020202020204" pitchFamily="34" charset="0"/>
              <a:buChar char="•"/>
            </a:pPr>
            <a:r>
              <a:rPr lang="en-US" dirty="0"/>
              <a:t>Tiger Team workgroup items (workgroups be ready for questions)</a:t>
            </a:r>
          </a:p>
          <a:p>
            <a:pPr marL="1028700" lvl="1" indent="-342900">
              <a:buFont typeface="Arial" panose="020B0604020202020204" pitchFamily="34" charset="0"/>
              <a:buChar char="•"/>
            </a:pPr>
            <a:r>
              <a:rPr lang="en-US" b="1" dirty="0"/>
              <a:t>NGAC recommendations</a:t>
            </a:r>
          </a:p>
          <a:p>
            <a:pPr marL="342900" indent="-342900">
              <a:buFont typeface="Arial" panose="020B0604020202020204" pitchFamily="34" charset="0"/>
              <a:buChar char="•"/>
            </a:pPr>
            <a:r>
              <a:rPr lang="en-US" dirty="0"/>
              <a:t>Will require the A-16 team’s dedicated time, meeting more than weekly to adhere to the July 12 deadline</a:t>
            </a:r>
          </a:p>
          <a:p>
            <a:pPr marL="342900" indent="-342900">
              <a:buFont typeface="Arial" panose="020B0604020202020204" pitchFamily="34" charset="0"/>
              <a:buChar char="•"/>
            </a:pPr>
            <a:r>
              <a:rPr lang="en-US" dirty="0"/>
              <a:t>FGDC OS staff to develop initial working document</a:t>
            </a:r>
          </a:p>
          <a:p>
            <a:pPr marL="342900" indent="-342900">
              <a:buFont typeface="Arial" panose="020B0604020202020204" pitchFamily="34" charset="0"/>
              <a:buChar char="•"/>
            </a:pPr>
            <a:r>
              <a:rPr lang="en-US" dirty="0"/>
              <a:t>Anticipate questions for the A-16 Team after the agencies’ review and public review processes</a:t>
            </a:r>
          </a:p>
          <a:p>
            <a:pPr marL="342900" indent="-342900">
              <a:buFont typeface="Arial" panose="020B0604020202020204" pitchFamily="34" charset="0"/>
              <a:buChar char="•"/>
            </a:pPr>
            <a:r>
              <a:rPr lang="en-US" dirty="0"/>
              <a:t>Supplemental Guidance content will be referenced in A-16 and specific content released as FGDC technical guidance that can be updated outside of the Circular update process</a:t>
            </a:r>
          </a:p>
        </p:txBody>
      </p:sp>
      <p:sp>
        <p:nvSpPr>
          <p:cNvPr id="4" name="Slide Number Placeholder 3">
            <a:extLst>
              <a:ext uri="{FF2B5EF4-FFF2-40B4-BE49-F238E27FC236}">
                <a16:creationId xmlns:a16="http://schemas.microsoft.com/office/drawing/2014/main" xmlns="" id="{7CEB9C85-3FFA-47CE-A37E-9D3182A7AAFD}"/>
              </a:ext>
            </a:extLst>
          </p:cNvPr>
          <p:cNvSpPr>
            <a:spLocks noGrp="1"/>
          </p:cNvSpPr>
          <p:nvPr>
            <p:ph type="sldNum" sz="quarter" idx="12"/>
          </p:nvPr>
        </p:nvSpPr>
        <p:spPr/>
        <p:txBody>
          <a:bodyPr/>
          <a:lstStyle/>
          <a:p>
            <a:fld id="{B54BC315-9560-46F5-B4AE-0DDBF6B14E63}" type="slidenum">
              <a:rPr lang="en-US" smtClean="0"/>
              <a:t>12</a:t>
            </a:fld>
            <a:endParaRPr lang="en-US" dirty="0"/>
          </a:p>
        </p:txBody>
      </p:sp>
    </p:spTree>
    <p:extLst>
      <p:ext uri="{BB962C8B-B14F-4D97-AF65-F5344CB8AC3E}">
        <p14:creationId xmlns:p14="http://schemas.microsoft.com/office/powerpoint/2010/main" val="4178079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13AA90-BD9D-4DB0-BDF6-71CF0DE991B8}"/>
              </a:ext>
            </a:extLst>
          </p:cNvPr>
          <p:cNvSpPr>
            <a:spLocks noGrp="1"/>
          </p:cNvSpPr>
          <p:nvPr>
            <p:ph type="title"/>
          </p:nvPr>
        </p:nvSpPr>
        <p:spPr/>
        <p:txBody>
          <a:bodyPr/>
          <a:lstStyle/>
          <a:p>
            <a:r>
              <a:rPr lang="en-US" dirty="0"/>
              <a:t>Draft – A-16 Revision Timeline</a:t>
            </a:r>
          </a:p>
        </p:txBody>
      </p:sp>
      <p:sp>
        <p:nvSpPr>
          <p:cNvPr id="4" name="Slide Number Placeholder 3">
            <a:extLst>
              <a:ext uri="{FF2B5EF4-FFF2-40B4-BE49-F238E27FC236}">
                <a16:creationId xmlns:a16="http://schemas.microsoft.com/office/drawing/2014/main" xmlns="" id="{C172EF85-4BEE-4093-8565-F52A47D9495A}"/>
              </a:ext>
            </a:extLst>
          </p:cNvPr>
          <p:cNvSpPr>
            <a:spLocks noGrp="1"/>
          </p:cNvSpPr>
          <p:nvPr>
            <p:ph type="sldNum" sz="quarter" idx="11"/>
          </p:nvPr>
        </p:nvSpPr>
        <p:spPr/>
        <p:txBody>
          <a:bodyPr/>
          <a:lstStyle/>
          <a:p>
            <a:fld id="{B54BC315-9560-46F5-B4AE-0DDBF6B14E63}" type="slidenum">
              <a:rPr lang="en-US" smtClean="0"/>
              <a:t>13</a:t>
            </a:fld>
            <a:endParaRPr lang="en-US" dirty="0"/>
          </a:p>
        </p:txBody>
      </p:sp>
      <p:graphicFrame>
        <p:nvGraphicFramePr>
          <p:cNvPr id="7" name="Content Placeholder 6">
            <a:extLst>
              <a:ext uri="{FF2B5EF4-FFF2-40B4-BE49-F238E27FC236}">
                <a16:creationId xmlns:a16="http://schemas.microsoft.com/office/drawing/2014/main" xmlns="" id="{4151A4EB-E622-41C7-A64E-238AD9659D61}"/>
              </a:ext>
            </a:extLst>
          </p:cNvPr>
          <p:cNvGraphicFramePr>
            <a:graphicFrameLocks noGrp="1"/>
          </p:cNvGraphicFramePr>
          <p:nvPr>
            <p:ph idx="4294967295"/>
            <p:extLst>
              <p:ext uri="{D42A27DB-BD31-4B8C-83A1-F6EECF244321}">
                <p14:modId xmlns:p14="http://schemas.microsoft.com/office/powerpoint/2010/main" val="69315692"/>
              </p:ext>
            </p:extLst>
          </p:nvPr>
        </p:nvGraphicFramePr>
        <p:xfrm>
          <a:off x="547542" y="920524"/>
          <a:ext cx="8152510" cy="4693920"/>
        </p:xfrm>
        <a:graphic>
          <a:graphicData uri="http://schemas.openxmlformats.org/drawingml/2006/table">
            <a:tbl>
              <a:tblPr firstRow="1" bandRow="1">
                <a:tableStyleId>{5C22544A-7EE6-4342-B048-85BDC9FD1C3A}</a:tableStyleId>
              </a:tblPr>
              <a:tblGrid>
                <a:gridCol w="5390797">
                  <a:extLst>
                    <a:ext uri="{9D8B030D-6E8A-4147-A177-3AD203B41FA5}">
                      <a16:colId xmlns:a16="http://schemas.microsoft.com/office/drawing/2014/main" xmlns="" val="2457599729"/>
                    </a:ext>
                  </a:extLst>
                </a:gridCol>
                <a:gridCol w="1307804">
                  <a:extLst>
                    <a:ext uri="{9D8B030D-6E8A-4147-A177-3AD203B41FA5}">
                      <a16:colId xmlns:a16="http://schemas.microsoft.com/office/drawing/2014/main" xmlns="" val="3634203947"/>
                    </a:ext>
                  </a:extLst>
                </a:gridCol>
                <a:gridCol w="1453909">
                  <a:extLst>
                    <a:ext uri="{9D8B030D-6E8A-4147-A177-3AD203B41FA5}">
                      <a16:colId xmlns:a16="http://schemas.microsoft.com/office/drawing/2014/main" xmlns="" val="220791730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GDA Guidance – A-16 Revision Action</a:t>
                      </a:r>
                    </a:p>
                  </a:txBody>
                  <a:tcPr/>
                </a:tc>
                <a:tc>
                  <a:txBody>
                    <a:bodyPr/>
                    <a:lstStyle/>
                    <a:p>
                      <a:pPr algn="ctr"/>
                      <a:r>
                        <a:rPr lang="en-US" sz="2000" dirty="0"/>
                        <a:t>Start Date</a:t>
                      </a:r>
                    </a:p>
                  </a:txBody>
                  <a:tcPr/>
                </a:tc>
                <a:tc>
                  <a:txBody>
                    <a:bodyPr/>
                    <a:lstStyle/>
                    <a:p>
                      <a:pPr algn="ctr"/>
                      <a:r>
                        <a:rPr lang="en-US" sz="2000" dirty="0"/>
                        <a:t>Due Date</a:t>
                      </a:r>
                    </a:p>
                  </a:txBody>
                  <a:tcPr/>
                </a:tc>
                <a:extLst>
                  <a:ext uri="{0D108BD9-81ED-4DB2-BD59-A6C34878D82A}">
                    <a16:rowId xmlns:a16="http://schemas.microsoft.com/office/drawing/2014/main" xmlns="" val="2014559038"/>
                  </a:ext>
                </a:extLst>
              </a:tr>
              <a:tr h="370840">
                <a:tc>
                  <a:txBody>
                    <a:bodyPr/>
                    <a:lstStyle/>
                    <a:p>
                      <a:r>
                        <a:rPr lang="en-US" sz="2400" dirty="0"/>
                        <a:t>FGDC: Draft of A-16 recommended text updates to OMB</a:t>
                      </a:r>
                    </a:p>
                    <a:p>
                      <a:pPr lvl="0" algn="r"/>
                      <a:r>
                        <a:rPr lang="en-US" sz="1400" dirty="0"/>
                        <a:t>(from SC meeting – 28 days)</a:t>
                      </a:r>
                    </a:p>
                  </a:txBody>
                  <a:tcPr/>
                </a:tc>
                <a:tc>
                  <a:txBody>
                    <a:bodyPr/>
                    <a:lstStyle/>
                    <a:p>
                      <a:pPr algn="ctr"/>
                      <a:r>
                        <a:rPr lang="en-US" sz="2400" dirty="0"/>
                        <a:t>June 13</a:t>
                      </a:r>
                    </a:p>
                  </a:txBody>
                  <a:tcPr/>
                </a:tc>
                <a:tc>
                  <a:txBody>
                    <a:bodyPr/>
                    <a:lstStyle/>
                    <a:p>
                      <a:pPr algn="ctr"/>
                      <a:r>
                        <a:rPr lang="en-US" sz="2400" dirty="0"/>
                        <a:t>July 10</a:t>
                      </a:r>
                    </a:p>
                    <a:p>
                      <a:pPr algn="ctr"/>
                      <a:r>
                        <a:rPr lang="en-US" sz="1400" dirty="0"/>
                        <a:t>(Wed)</a:t>
                      </a:r>
                    </a:p>
                  </a:txBody>
                  <a:tcPr/>
                </a:tc>
                <a:extLst>
                  <a:ext uri="{0D108BD9-81ED-4DB2-BD59-A6C34878D82A}">
                    <a16:rowId xmlns:a16="http://schemas.microsoft.com/office/drawing/2014/main" xmlns="" val="2760439085"/>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t>Recommendation</a:t>
                      </a:r>
                      <a:r>
                        <a:rPr lang="en-US" sz="2400" baseline="0" dirty="0"/>
                        <a:t> Incorporation</a:t>
                      </a:r>
                      <a:endParaRPr lang="en-US" sz="2400" dirty="0"/>
                    </a:p>
                  </a:txBody>
                  <a:tcPr/>
                </a:tc>
                <a:tc gridSpan="2">
                  <a:txBody>
                    <a:bodyPr/>
                    <a:lstStyle/>
                    <a:p>
                      <a:pPr algn="ctr"/>
                      <a:r>
                        <a:rPr lang="en-US" sz="2400" dirty="0"/>
                        <a:t>Early July</a:t>
                      </a:r>
                    </a:p>
                  </a:txBody>
                  <a:tcPr/>
                </a:tc>
                <a:tc hMerge="1">
                  <a:txBody>
                    <a:bodyPr/>
                    <a:lstStyle/>
                    <a:p>
                      <a:endParaRPr lang="en-US"/>
                    </a:p>
                  </a:txBody>
                  <a:tcPr/>
                </a:tc>
                <a:extLst>
                  <a:ext uri="{0D108BD9-81ED-4DB2-BD59-A6C34878D82A}">
                    <a16:rowId xmlns:a16="http://schemas.microsoft.com/office/drawing/2014/main" xmlns="" val="2753096239"/>
                  </a:ext>
                </a:extLst>
              </a:tr>
              <a:tr h="370840">
                <a:tc>
                  <a:txBody>
                    <a:bodyPr/>
                    <a:lstStyle/>
                    <a:p>
                      <a:pPr algn="l"/>
                      <a:r>
                        <a:rPr lang="en-US" sz="2400" dirty="0"/>
                        <a:t>Interagency</a:t>
                      </a:r>
                      <a:r>
                        <a:rPr lang="en-US" sz="2400" baseline="0" dirty="0"/>
                        <a:t> </a:t>
                      </a:r>
                      <a:r>
                        <a:rPr lang="en-US" sz="2400" dirty="0"/>
                        <a:t>Review</a:t>
                      </a:r>
                      <a:endParaRPr lang="en-US" sz="1400" dirty="0"/>
                    </a:p>
                  </a:txBody>
                  <a:tcPr/>
                </a:tc>
                <a:tc gridSpan="2">
                  <a:txBody>
                    <a:bodyPr/>
                    <a:lstStyle/>
                    <a:p>
                      <a:pPr algn="ctr"/>
                      <a:r>
                        <a:rPr lang="en-US" sz="2400" dirty="0"/>
                        <a:t>Mid</a:t>
                      </a:r>
                      <a:r>
                        <a:rPr lang="en-US" sz="2400" baseline="0" dirty="0"/>
                        <a:t> July</a:t>
                      </a:r>
                      <a:endParaRPr lang="en-US" sz="2400" dirty="0"/>
                    </a:p>
                  </a:txBody>
                  <a:tcPr/>
                </a:tc>
                <a:tc hMerge="1">
                  <a:txBody>
                    <a:bodyPr/>
                    <a:lstStyle/>
                    <a:p>
                      <a:pPr algn="ctr"/>
                      <a:endParaRPr lang="en-US" sz="1400" dirty="0"/>
                    </a:p>
                  </a:txBody>
                  <a:tcPr/>
                </a:tc>
                <a:extLst>
                  <a:ext uri="{0D108BD9-81ED-4DB2-BD59-A6C34878D82A}">
                    <a16:rowId xmlns:a16="http://schemas.microsoft.com/office/drawing/2014/main" xmlns="" val="3743461161"/>
                  </a:ext>
                </a:extLst>
              </a:tr>
              <a:tr h="157619">
                <a:tc>
                  <a:txBody>
                    <a:bodyPr/>
                    <a:lstStyle/>
                    <a:p>
                      <a:pPr algn="r"/>
                      <a:r>
                        <a:rPr lang="en-US" sz="2400" dirty="0"/>
                        <a:t>Comment Adjudication </a:t>
                      </a:r>
                    </a:p>
                  </a:txBody>
                  <a:tcPr/>
                </a:tc>
                <a:tc gridSpan="2">
                  <a:txBody>
                    <a:bodyPr/>
                    <a:lstStyle/>
                    <a:p>
                      <a:pPr algn="ctr"/>
                      <a:r>
                        <a:rPr lang="en-US" sz="2400" dirty="0"/>
                        <a:t>Late July</a:t>
                      </a:r>
                    </a:p>
                  </a:txBody>
                  <a:tcPr/>
                </a:tc>
                <a:tc hMerge="1">
                  <a:txBody>
                    <a:bodyPr/>
                    <a:lstStyle/>
                    <a:p>
                      <a:pPr algn="ctr"/>
                      <a:endParaRPr lang="en-US" sz="1400" dirty="0"/>
                    </a:p>
                  </a:txBody>
                  <a:tcPr/>
                </a:tc>
                <a:extLst>
                  <a:ext uri="{0D108BD9-81ED-4DB2-BD59-A6C34878D82A}">
                    <a16:rowId xmlns:a16="http://schemas.microsoft.com/office/drawing/2014/main" xmlns="" val="3685209032"/>
                  </a:ext>
                </a:extLst>
              </a:tr>
              <a:tr h="370840">
                <a:tc>
                  <a:txBody>
                    <a:bodyPr/>
                    <a:lstStyle/>
                    <a:p>
                      <a:r>
                        <a:rPr lang="en-US" sz="2400" dirty="0"/>
                        <a:t>Public</a:t>
                      </a:r>
                      <a:r>
                        <a:rPr lang="en-US" sz="2400" baseline="0" dirty="0"/>
                        <a:t> Comment </a:t>
                      </a:r>
                      <a:r>
                        <a:rPr lang="en-US" sz="1400" dirty="0"/>
                        <a:t>(30 days)</a:t>
                      </a:r>
                    </a:p>
                  </a:txBody>
                  <a:tcPr/>
                </a:tc>
                <a:tc>
                  <a:txBody>
                    <a:bodyPr/>
                    <a:lstStyle/>
                    <a:p>
                      <a:pPr algn="ctr"/>
                      <a:r>
                        <a:rPr lang="en-US" sz="2400" dirty="0"/>
                        <a:t>~Aug 1</a:t>
                      </a:r>
                    </a:p>
                  </a:txBody>
                  <a:tcPr/>
                </a:tc>
                <a:tc>
                  <a:txBody>
                    <a:bodyPr/>
                    <a:lstStyle/>
                    <a:p>
                      <a:pPr algn="ctr"/>
                      <a:r>
                        <a:rPr lang="en-US" sz="2400" dirty="0"/>
                        <a:t>Aug 30</a:t>
                      </a:r>
                      <a:endParaRPr lang="en-US" sz="1400" dirty="0"/>
                    </a:p>
                  </a:txBody>
                  <a:tcPr/>
                </a:tc>
                <a:extLst>
                  <a:ext uri="{0D108BD9-81ED-4DB2-BD59-A6C34878D82A}">
                    <a16:rowId xmlns:a16="http://schemas.microsoft.com/office/drawing/2014/main" xmlns="" val="1543487150"/>
                  </a:ext>
                </a:extLst>
              </a:tr>
              <a:tr h="370840">
                <a:tc>
                  <a:txBody>
                    <a:bodyPr/>
                    <a:lstStyle/>
                    <a:p>
                      <a:pPr algn="r"/>
                      <a:r>
                        <a:rPr lang="en-US" sz="2400" dirty="0"/>
                        <a:t>Comment Adjudication </a:t>
                      </a:r>
                    </a:p>
                  </a:txBody>
                  <a:tcPr/>
                </a:tc>
                <a:tc gridSpan="2">
                  <a:txBody>
                    <a:bodyPr/>
                    <a:lstStyle/>
                    <a:p>
                      <a:pPr algn="ctr"/>
                      <a:r>
                        <a:rPr lang="en-US" sz="2400" dirty="0"/>
                        <a:t>Early September</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a:tc>
                <a:extLst>
                  <a:ext uri="{0D108BD9-81ED-4DB2-BD59-A6C34878D82A}">
                    <a16:rowId xmlns:a16="http://schemas.microsoft.com/office/drawing/2014/main" xmlns="" val="2751177654"/>
                  </a:ext>
                </a:extLst>
              </a:tr>
              <a:tr h="370840">
                <a:tc>
                  <a:txBody>
                    <a:bodyPr/>
                    <a:lstStyle/>
                    <a:p>
                      <a:r>
                        <a:rPr lang="en-US" sz="2400" dirty="0"/>
                        <a:t>OMB: Internal Review </a:t>
                      </a:r>
                    </a:p>
                  </a:txBody>
                  <a:tcPr/>
                </a:tc>
                <a:tc gridSpan="2">
                  <a:txBody>
                    <a:bodyPr/>
                    <a:lstStyle/>
                    <a:p>
                      <a:pPr algn="ctr"/>
                      <a:r>
                        <a:rPr lang="en-US" sz="2400" dirty="0"/>
                        <a:t>September 2019</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a:tc>
                <a:extLst>
                  <a:ext uri="{0D108BD9-81ED-4DB2-BD59-A6C34878D82A}">
                    <a16:rowId xmlns:a16="http://schemas.microsoft.com/office/drawing/2014/main" xmlns="" val="23924889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A-16 Target</a:t>
                      </a:r>
                      <a:r>
                        <a:rPr lang="en-US" sz="2400" baseline="0" dirty="0"/>
                        <a:t> Release</a:t>
                      </a:r>
                      <a:endParaRPr lang="en-US" sz="2400" dirty="0"/>
                    </a:p>
                  </a:txBody>
                  <a:tcPr/>
                </a:tc>
                <a:tc gridSpan="2">
                  <a:txBody>
                    <a:bodyPr/>
                    <a:lstStyle/>
                    <a:p>
                      <a:pPr algn="ctr"/>
                      <a:r>
                        <a:rPr lang="en-US" sz="2400" dirty="0"/>
                        <a:t>October 2019</a:t>
                      </a:r>
                      <a:endParaRPr lang="en-US" sz="1400"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a:tc>
                <a:extLst>
                  <a:ext uri="{0D108BD9-81ED-4DB2-BD59-A6C34878D82A}">
                    <a16:rowId xmlns:a16="http://schemas.microsoft.com/office/drawing/2014/main" xmlns="" val="3724301125"/>
                  </a:ext>
                </a:extLst>
              </a:tr>
            </a:tbl>
          </a:graphicData>
        </a:graphic>
      </p:graphicFrame>
    </p:spTree>
    <p:extLst>
      <p:ext uri="{BB962C8B-B14F-4D97-AF65-F5344CB8AC3E}">
        <p14:creationId xmlns:p14="http://schemas.microsoft.com/office/powerpoint/2010/main" val="543019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xmlns="" id="{A2470F28-96E6-4682-A748-3C1F20EB1F34}"/>
              </a:ext>
            </a:extLst>
          </p:cNvPr>
          <p:cNvSpPr>
            <a:spLocks noGrp="1" noChangeArrowheads="1"/>
          </p:cNvSpPr>
          <p:nvPr>
            <p:ph type="title"/>
          </p:nvPr>
        </p:nvSpPr>
        <p:spPr>
          <a:xfrm>
            <a:off x="457200" y="304800"/>
            <a:ext cx="8229600" cy="914400"/>
          </a:xfrm>
        </p:spPr>
        <p:txBody>
          <a:bodyPr/>
          <a:lstStyle/>
          <a:p>
            <a:pPr eaLnBrk="1" hangingPunct="1"/>
            <a:r>
              <a:rPr lang="en-US" altLang="en-US" sz="3600">
                <a:ea typeface="ＭＳ Ｐゴシック" panose="020B0600070205080204" pitchFamily="34" charset="-128"/>
              </a:rPr>
              <a:t>June 2018 NGAC Meeting – Agenda</a:t>
            </a:r>
            <a:endParaRPr lang="en-US" altLang="en-US" sz="4000">
              <a:ea typeface="ＭＳ Ｐゴシック" panose="020B0600070205080204" pitchFamily="34" charset="-128"/>
            </a:endParaRPr>
          </a:p>
        </p:txBody>
      </p:sp>
      <p:sp>
        <p:nvSpPr>
          <p:cNvPr id="18434" name="Rectangle 3" descr="Rectangle: Click to edit Master text styles&#10;Second level&#10;Third level&#10;Fourth level&#10;Fifth level">
            <a:extLst>
              <a:ext uri="{FF2B5EF4-FFF2-40B4-BE49-F238E27FC236}">
                <a16:creationId xmlns:a16="http://schemas.microsoft.com/office/drawing/2014/main" xmlns="" id="{124C3E2F-432E-4BB0-8410-571E4AAAC36D}"/>
              </a:ext>
            </a:extLst>
          </p:cNvPr>
          <p:cNvSpPr>
            <a:spLocks noGrp="1" noChangeArrowheads="1"/>
          </p:cNvSpPr>
          <p:nvPr>
            <p:ph type="body" idx="1"/>
          </p:nvPr>
        </p:nvSpPr>
        <p:spPr>
          <a:xfrm>
            <a:off x="457200" y="1219200"/>
            <a:ext cx="8229600" cy="4343400"/>
          </a:xfrm>
        </p:spPr>
        <p:txBody>
          <a:bodyPr/>
          <a:lstStyle/>
          <a:p>
            <a:r>
              <a:rPr lang="en-US" altLang="en-US" sz="2000" dirty="0">
                <a:ea typeface="ＭＳ Ｐゴシック" panose="020B0600070205080204" pitchFamily="34" charset="-128"/>
              </a:rPr>
              <a:t>Leadership Dialogue</a:t>
            </a:r>
          </a:p>
          <a:p>
            <a:r>
              <a:rPr lang="en-US" altLang="en-US" sz="2000" dirty="0">
                <a:ea typeface="ＭＳ Ｐゴシック" panose="020B0600070205080204" pitchFamily="34" charset="-128"/>
              </a:rPr>
              <a:t>Spotlight Session: Geospatial Data Act</a:t>
            </a:r>
          </a:p>
          <a:p>
            <a:r>
              <a:rPr lang="en-US" altLang="en-US" sz="2000" dirty="0">
                <a:ea typeface="ＭＳ Ｐゴシック" panose="020B0600070205080204" pitchFamily="34" charset="-128"/>
              </a:rPr>
              <a:t>NGAC Operations Discussion</a:t>
            </a:r>
          </a:p>
          <a:p>
            <a:r>
              <a:rPr lang="en-US" altLang="en-US" sz="2000" dirty="0">
                <a:ea typeface="ＭＳ Ｐゴシック" panose="020B0600070205080204" pitchFamily="34" charset="-128"/>
              </a:rPr>
              <a:t>NGAC Subcommittees</a:t>
            </a:r>
          </a:p>
          <a:p>
            <a:pPr lvl="1"/>
            <a:r>
              <a:rPr lang="en-US" altLang="en-US" sz="2000" b="1" dirty="0">
                <a:ea typeface="ＭＳ Ｐゴシック" panose="020B0600070205080204" pitchFamily="34" charset="-128"/>
              </a:rPr>
              <a:t>Landsat Advisory Group</a:t>
            </a:r>
          </a:p>
          <a:p>
            <a:pPr lvl="1"/>
            <a:r>
              <a:rPr lang="en-US" altLang="en-US" sz="2000" b="1" dirty="0">
                <a:ea typeface="ＭＳ Ｐゴシック" panose="020B0600070205080204" pitchFamily="34" charset="-128"/>
              </a:rPr>
              <a:t>Infrastructure</a:t>
            </a:r>
          </a:p>
          <a:p>
            <a:pPr lvl="1"/>
            <a:r>
              <a:rPr lang="en-US" altLang="en-US" sz="2000" dirty="0">
                <a:ea typeface="ＭＳ Ｐゴシック" panose="020B0600070205080204" pitchFamily="34" charset="-128"/>
              </a:rPr>
              <a:t>Cultural/Historical Resources</a:t>
            </a:r>
          </a:p>
          <a:p>
            <a:pPr lvl="1"/>
            <a:r>
              <a:rPr lang="en-US" altLang="en-US" sz="2000" dirty="0">
                <a:ea typeface="ＭＳ Ｐゴシック" panose="020B0600070205080204" pitchFamily="34" charset="-128"/>
              </a:rPr>
              <a:t>A-16 Work Group</a:t>
            </a:r>
          </a:p>
          <a:p>
            <a:r>
              <a:rPr lang="en-US" altLang="en-US" sz="2000" dirty="0">
                <a:ea typeface="ＭＳ Ｐゴシック" panose="020B0600070205080204" pitchFamily="34" charset="-128"/>
              </a:rPr>
              <a:t>Emerging Technologies Presentations</a:t>
            </a:r>
          </a:p>
          <a:p>
            <a:r>
              <a:rPr lang="en-US" altLang="en-US" sz="2000" dirty="0">
                <a:ea typeface="ＭＳ Ｐゴシック" panose="020B0600070205080204" pitchFamily="34" charset="-128"/>
              </a:rPr>
              <a:t>NGAC 2019 Planning</a:t>
            </a:r>
          </a:p>
          <a:p>
            <a:r>
              <a:rPr lang="en-US" altLang="en-US" sz="2000" dirty="0">
                <a:ea typeface="ＭＳ Ｐゴシック" panose="020B0600070205080204" pitchFamily="34" charset="-128"/>
              </a:rPr>
              <a:t>Lightning Sessions</a:t>
            </a:r>
          </a:p>
          <a:p>
            <a:pPr lvl="1"/>
            <a:endParaRPr lang="en-US" altLang="en-US" sz="1800" dirty="0">
              <a:ea typeface="ＭＳ Ｐゴシック" panose="020B0600070205080204" pitchFamily="34" charset="-128"/>
            </a:endParaRPr>
          </a:p>
          <a:p>
            <a:pPr eaLnBrk="1" hangingPunct="1">
              <a:buFont typeface="Wingdings" panose="05000000000000000000" pitchFamily="2" charset="2"/>
              <a:buNone/>
            </a:pPr>
            <a:endParaRPr lang="en-US" altLang="en-US" sz="2400" dirty="0">
              <a:ea typeface="ＭＳ Ｐゴシック" panose="020B0600070205080204" pitchFamily="34" charset="-128"/>
            </a:endParaRPr>
          </a:p>
          <a:p>
            <a:pPr eaLnBrk="1" hangingPunct="1">
              <a:buFont typeface="Wingdings" panose="05000000000000000000" pitchFamily="2" charset="2"/>
              <a:buNone/>
            </a:pPr>
            <a:endParaRPr lang="en-US" altLang="en-US" sz="2800" dirty="0">
              <a:ea typeface="ＭＳ Ｐゴシック" panose="020B0600070205080204" pitchFamily="34" charset="-128"/>
            </a:endParaRPr>
          </a:p>
        </p:txBody>
      </p:sp>
      <p:pic>
        <p:nvPicPr>
          <p:cNvPr id="18435" name="Picture 4">
            <a:extLst>
              <a:ext uri="{FF2B5EF4-FFF2-40B4-BE49-F238E27FC236}">
                <a16:creationId xmlns:a16="http://schemas.microsoft.com/office/drawing/2014/main" xmlns="" id="{95015D60-AE18-4DD2-97B9-706239911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2389" y="2151062"/>
            <a:ext cx="3261412" cy="2446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xmlns="" id="{423437F3-1583-43B5-9258-1DD094487601}"/>
              </a:ext>
            </a:extLst>
          </p:cNvPr>
          <p:cNvSpPr>
            <a:spLocks noGrp="1" noChangeArrowheads="1"/>
          </p:cNvSpPr>
          <p:nvPr>
            <p:ph type="title"/>
          </p:nvPr>
        </p:nvSpPr>
        <p:spPr>
          <a:xfrm>
            <a:off x="457200" y="304800"/>
            <a:ext cx="8534400" cy="1139825"/>
          </a:xfrm>
        </p:spPr>
        <p:txBody>
          <a:bodyPr/>
          <a:lstStyle/>
          <a:p>
            <a:r>
              <a:rPr lang="en-US" altLang="en-US" sz="3200">
                <a:ea typeface="ＭＳ Ｐゴシック" panose="020B0600070205080204" pitchFamily="34" charset="-128"/>
              </a:rPr>
              <a:t>National Geospatial Advisory Committee</a:t>
            </a:r>
          </a:p>
        </p:txBody>
      </p:sp>
      <p:graphicFrame>
        <p:nvGraphicFramePr>
          <p:cNvPr id="5" name="Content Placeholder 4">
            <a:extLst>
              <a:ext uri="{FF2B5EF4-FFF2-40B4-BE49-F238E27FC236}">
                <a16:creationId xmlns:a16="http://schemas.microsoft.com/office/drawing/2014/main" xmlns="" id="{C44CF762-DF65-F24D-B2EE-4A2D0E5A9CE2}"/>
              </a:ext>
            </a:extLst>
          </p:cNvPr>
          <p:cNvGraphicFramePr>
            <a:graphicFrameLocks noGrp="1"/>
          </p:cNvGraphicFramePr>
          <p:nvPr>
            <p:ph idx="1"/>
          </p:nvPr>
        </p:nvGraphicFramePr>
        <p:xfrm>
          <a:off x="528638" y="1295400"/>
          <a:ext cx="8391525" cy="4244983"/>
        </p:xfrm>
        <a:graphic>
          <a:graphicData uri="http://schemas.openxmlformats.org/drawingml/2006/table">
            <a:tbl>
              <a:tblPr/>
              <a:tblGrid>
                <a:gridCol w="2797175">
                  <a:extLst>
                    <a:ext uri="{9D8B030D-6E8A-4147-A177-3AD203B41FA5}">
                      <a16:colId xmlns:a16="http://schemas.microsoft.com/office/drawing/2014/main" xmlns="" val="1679648679"/>
                    </a:ext>
                  </a:extLst>
                </a:gridCol>
                <a:gridCol w="2797175">
                  <a:extLst>
                    <a:ext uri="{9D8B030D-6E8A-4147-A177-3AD203B41FA5}">
                      <a16:colId xmlns:a16="http://schemas.microsoft.com/office/drawing/2014/main" xmlns="" val="2199925013"/>
                    </a:ext>
                  </a:extLst>
                </a:gridCol>
                <a:gridCol w="2797175">
                  <a:extLst>
                    <a:ext uri="{9D8B030D-6E8A-4147-A177-3AD203B41FA5}">
                      <a16:colId xmlns:a16="http://schemas.microsoft.com/office/drawing/2014/main" xmlns="" val="3445359698"/>
                    </a:ext>
                  </a:extLst>
                </a:gridCol>
              </a:tblGrid>
              <a:tr h="484106">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Mr. Keith Masback (Chair)</a:t>
                      </a:r>
                      <a:endPar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U.S. Geospatial Intelligence Foundation</a:t>
                      </a:r>
                    </a:p>
                  </a:txBody>
                  <a:tcPr marL="91463" marR="91463" marT="45715" marB="45715"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Mr. Mike Hussey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State of Utah</a:t>
                      </a:r>
                    </a:p>
                  </a:txBody>
                  <a:tcPr marL="91463" marR="91463" marT="45715" marB="45715"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Ms. Rebecca Somers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Somers-St. Claire GIS Consultants</a:t>
                      </a:r>
                    </a:p>
                  </a:txBody>
                  <a:tcPr marL="91463" marR="91463" marT="45715" marB="4571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602837391"/>
                  </a:ext>
                </a:extLst>
              </a:tr>
              <a:tr h="452361">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Mr. Mark Reichardt (Vice-Chair)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Open Geospatial Consortium</a:t>
                      </a:r>
                    </a:p>
                  </a:txBody>
                  <a:tcPr marL="91463" marR="91463" marT="45715" marB="45715"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Mr. Xavier Irias</a:t>
                      </a:r>
                      <a:endPar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East Bay Municipal Utility District</a:t>
                      </a:r>
                    </a:p>
                  </a:txBody>
                  <a:tcPr marL="91463" marR="91463" marT="45715" marB="45715"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Ms. Jennie Stapp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State of Montana</a:t>
                      </a:r>
                    </a:p>
                  </a:txBody>
                  <a:tcPr marL="91463" marR="91463" marT="45715" marB="4571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972904321"/>
                  </a:ext>
                </a:extLst>
              </a:tr>
              <a:tr h="452361">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Mr. Frank Avila</a:t>
                      </a:r>
                      <a:endPar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National Geospatial-Intelligence Agency</a:t>
                      </a:r>
                    </a:p>
                  </a:txBody>
                  <a:tcPr marL="91463" marR="91463" marT="45715" marB="45715"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Mr. Sanjay Kumar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World Geospatial Industry Council</a:t>
                      </a:r>
                    </a:p>
                  </a:txBody>
                  <a:tcPr marL="91463" marR="91463" marT="45715" marB="45715"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Ms. Christine Stinchcomb</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Paulding County, GA</a:t>
                      </a:r>
                    </a:p>
                  </a:txBody>
                  <a:tcPr marL="91463" marR="91463" marT="45715" marB="4571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2933505543"/>
                  </a:ext>
                </a:extLst>
              </a:tr>
              <a:tr h="452361">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Dr. Sarah Battersby</a:t>
                      </a:r>
                      <a:endPar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Tableau Software</a:t>
                      </a:r>
                    </a:p>
                  </a:txBody>
                  <a:tcPr marL="91463" marR="91463" marT="45715" marB="45715"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Mr. Tony LaVoi</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NOAA</a:t>
                      </a:r>
                    </a:p>
                  </a:txBody>
                  <a:tcPr marL="91463" marR="91463" marT="45715" marB="45715"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Ms. Julie Sweetkind-Singer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Stanford University</a:t>
                      </a:r>
                    </a:p>
                  </a:txBody>
                  <a:tcPr marL="91463" marR="91463" marT="45715" marB="4571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3864459915"/>
                  </a:ext>
                </a:extLst>
              </a:tr>
              <a:tr h="452361">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Mr. Byron Bluehorse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University of Alaska Fairbanks</a:t>
                      </a:r>
                    </a:p>
                  </a:txBody>
                  <a:tcPr marL="91463" marR="91463" marT="45715" marB="45715"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Ms. Roberta Lenczowski</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Roberta E. Lenczowski Consulting, LLC</a:t>
                      </a:r>
                    </a:p>
                  </a:txBody>
                  <a:tcPr marL="91463" marR="91463" marT="45715" marB="45715"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Mr. Gary Thompson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State of North Carolina</a:t>
                      </a:r>
                    </a:p>
                  </a:txBody>
                  <a:tcPr marL="91463" marR="91463" marT="45715" marB="4571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25142231"/>
                  </a:ext>
                </a:extLst>
              </a:tr>
              <a:tr h="452361">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Mr. Gar Clarke</a:t>
                      </a:r>
                      <a:endPar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State of New Mexico</a:t>
                      </a:r>
                    </a:p>
                  </a:txBody>
                  <a:tcPr marL="91463" marR="91463" marT="45715" marB="45715"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Mr. Kevin Pomfret</a:t>
                      </a:r>
                      <a:endPar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Centre for Spatial Law and Policy</a:t>
                      </a:r>
                    </a:p>
                  </a:txBody>
                  <a:tcPr marL="91463" marR="91463" marT="45715" marB="45715"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Dr. Harvey Thorleifson</a:t>
                      </a:r>
                      <a:endPar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Minnesota Geological Survey</a:t>
                      </a:r>
                    </a:p>
                  </a:txBody>
                  <a:tcPr marL="91463" marR="91463" marT="45715" marB="4571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3304251678"/>
                  </a:ext>
                </a:extLst>
              </a:tr>
              <a:tr h="452361">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Mr. Garet Couch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National Tribal GIS Center</a:t>
                      </a:r>
                    </a:p>
                  </a:txBody>
                  <a:tcPr marL="91463" marR="91463" marT="45715" marB="45715"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Ms. Amber Reynolds</a:t>
                      </a:r>
                      <a:endPar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City of Lawrence, KS</a:t>
                      </a:r>
                    </a:p>
                  </a:txBody>
                  <a:tcPr marL="91463" marR="91463" marT="45715" marB="45715"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Mr. Jason Warzinik</a:t>
                      </a:r>
                      <a:endPar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Boone County Fire District, MO</a:t>
                      </a:r>
                    </a:p>
                  </a:txBody>
                  <a:tcPr marL="91463" marR="91463" marT="45715" marB="4571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555984106"/>
                  </a:ext>
                </a:extLst>
              </a:tr>
              <a:tr h="594342">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Ms. Patricia Cummens</a:t>
                      </a:r>
                      <a:endPar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ESRI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L="91463" marR="91463" marT="45715" marB="45715"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Mr. Cy Smith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State of Oregon</a:t>
                      </a:r>
                    </a:p>
                  </a:txBody>
                  <a:tcPr marL="91463" marR="91463" marT="45715" marB="45715"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Dr. May Yuan</a:t>
                      </a:r>
                      <a:endPar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University of Texas – Dallas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L="91463" marR="91463" marT="45715" marB="4571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501725539"/>
                  </a:ext>
                </a:extLst>
              </a:tr>
              <a:tr h="452361">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L="91463" marR="91463" marT="45715" marB="45715"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L="91463" marR="91463" marT="45715" marB="45715"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L="91463" marR="91463" marT="45715" marB="4571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398462068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6">
            <a:extLst>
              <a:ext uri="{FF2B5EF4-FFF2-40B4-BE49-F238E27FC236}">
                <a16:creationId xmlns:a16="http://schemas.microsoft.com/office/drawing/2014/main" xmlns="" id="{80299254-A451-4D18-90D3-1EA48E9FC09C}"/>
              </a:ext>
            </a:extLst>
          </p:cNvPr>
          <p:cNvSpPr txBox="1">
            <a:spLocks noGrp="1" noChangeArrowheads="1"/>
          </p:cNvSpPr>
          <p:nvPr/>
        </p:nvSpPr>
        <p:spPr bwMode="auto">
          <a:xfrm>
            <a:off x="6705600" y="63246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8830C67B-D4DD-4EA5-A319-43D7AE379E19}" type="slidenum">
              <a:rPr lang="en-US" altLang="en-US" sz="1200">
                <a:latin typeface="Garamond" panose="02020404030301010803" pitchFamily="18" charset="0"/>
              </a:rPr>
              <a:pPr algn="r" eaLnBrk="1" hangingPunct="1"/>
              <a:t>16</a:t>
            </a:fld>
            <a:endParaRPr lang="en-US" altLang="en-US" sz="1200">
              <a:latin typeface="Garamond" panose="02020404030301010803" pitchFamily="18" charset="0"/>
            </a:endParaRPr>
          </a:p>
        </p:txBody>
      </p:sp>
      <p:sp>
        <p:nvSpPr>
          <p:cNvPr id="21506" name="Rectangle 2">
            <a:extLst>
              <a:ext uri="{FF2B5EF4-FFF2-40B4-BE49-F238E27FC236}">
                <a16:creationId xmlns:a16="http://schemas.microsoft.com/office/drawing/2014/main" xmlns="" id="{21F81BF3-9F9E-4E2D-9908-2DB9BFC0764C}"/>
              </a:ext>
            </a:extLst>
          </p:cNvPr>
          <p:cNvSpPr>
            <a:spLocks noGrp="1" noChangeArrowheads="1"/>
          </p:cNvSpPr>
          <p:nvPr>
            <p:ph type="title" idx="4294967295"/>
          </p:nvPr>
        </p:nvSpPr>
        <p:spPr>
          <a:xfrm>
            <a:off x="457200" y="307975"/>
            <a:ext cx="8229600" cy="1139825"/>
          </a:xfrm>
        </p:spPr>
        <p:txBody>
          <a:bodyPr/>
          <a:lstStyle/>
          <a:p>
            <a:r>
              <a:rPr lang="en-US" altLang="en-US" sz="3600">
                <a:ea typeface="ＭＳ Ｐゴシック" panose="020B0600070205080204" pitchFamily="34" charset="-128"/>
              </a:rPr>
              <a:t>Landsat Advisory Group</a:t>
            </a:r>
            <a:r>
              <a:rPr lang="en-US" altLang="en-US" sz="4000">
                <a:ea typeface="ＭＳ Ｐゴシック" panose="020B0600070205080204" pitchFamily="34" charset="-128"/>
              </a:rPr>
              <a:t/>
            </a:r>
            <a:br>
              <a:rPr lang="en-US" altLang="en-US" sz="4000">
                <a:ea typeface="ＭＳ Ｐゴシック" panose="020B0600070205080204" pitchFamily="34" charset="-128"/>
              </a:rPr>
            </a:br>
            <a:endParaRPr lang="en-US" altLang="en-US" sz="2600">
              <a:ea typeface="ＭＳ Ｐゴシック" panose="020B0600070205080204" pitchFamily="34" charset="-128"/>
            </a:endParaRPr>
          </a:p>
        </p:txBody>
      </p:sp>
      <p:sp>
        <p:nvSpPr>
          <p:cNvPr id="21507" name="Rectangle 3">
            <a:extLst>
              <a:ext uri="{FF2B5EF4-FFF2-40B4-BE49-F238E27FC236}">
                <a16:creationId xmlns:a16="http://schemas.microsoft.com/office/drawing/2014/main" xmlns="" id="{02C71F1B-04EE-466B-8E95-6C11709113A5}"/>
              </a:ext>
            </a:extLst>
          </p:cNvPr>
          <p:cNvSpPr>
            <a:spLocks noGrp="1" noChangeArrowheads="1"/>
          </p:cNvSpPr>
          <p:nvPr>
            <p:ph type="body" idx="4294967295"/>
          </p:nvPr>
        </p:nvSpPr>
        <p:spPr>
          <a:xfrm>
            <a:off x="457200" y="1066800"/>
            <a:ext cx="8534400" cy="4953000"/>
          </a:xfrm>
        </p:spPr>
        <p:txBody>
          <a:bodyPr/>
          <a:lstStyle/>
          <a:p>
            <a:r>
              <a:rPr lang="en-US" altLang="en-US" sz="2000" b="1" dirty="0">
                <a:ea typeface="ＭＳ Ｐゴシック" panose="020B0600070205080204" pitchFamily="34" charset="-128"/>
              </a:rPr>
              <a:t>DECISION: </a:t>
            </a:r>
            <a:r>
              <a:rPr lang="en-US" altLang="en-US" sz="2000" dirty="0">
                <a:ea typeface="ＭＳ Ｐゴシック" panose="020B0600070205080204" pitchFamily="34" charset="-128"/>
              </a:rPr>
              <a:t>NGAC adopted paper: “Evaluation of a Range of Landsat Data Cost Sharing Models”</a:t>
            </a:r>
          </a:p>
          <a:p>
            <a:r>
              <a:rPr lang="en-US" altLang="en-US" sz="2000" b="1" dirty="0">
                <a:ea typeface="ＭＳ Ｐゴシック" panose="020B0600070205080204" pitchFamily="34" charset="-128"/>
              </a:rPr>
              <a:t>Recommendations:</a:t>
            </a:r>
          </a:p>
          <a:p>
            <a:pPr lvl="1"/>
            <a:r>
              <a:rPr lang="en-US" altLang="en-US" sz="2000" dirty="0">
                <a:ea typeface="ＭＳ Ｐゴシック" panose="020B0600070205080204" pitchFamily="34" charset="-128"/>
              </a:rPr>
              <a:t>The LAG recommends that the Department of the Interior not implement any fees for Landsat data with the characteristics of Landsat 8 and 9.</a:t>
            </a:r>
          </a:p>
          <a:p>
            <a:pPr lvl="1"/>
            <a:endParaRPr lang="en-US" altLang="en-US" sz="200" dirty="0">
              <a:ea typeface="ＭＳ Ｐゴシック" panose="020B0600070205080204" pitchFamily="34" charset="-128"/>
            </a:endParaRPr>
          </a:p>
          <a:p>
            <a:pPr lvl="1"/>
            <a:r>
              <a:rPr lang="en-US" altLang="en-US" sz="2000" dirty="0">
                <a:ea typeface="ＭＳ Ｐゴシック" panose="020B0600070205080204" pitchFamily="34" charset="-128"/>
              </a:rPr>
              <a:t>The LAG recommends further review of the concerns identified regarding charging for “enhanced” Landsat data.</a:t>
            </a:r>
          </a:p>
          <a:p>
            <a:pPr lvl="1"/>
            <a:endParaRPr lang="en-US" altLang="en-US" sz="200" dirty="0">
              <a:ea typeface="ＭＳ Ｐゴシック" panose="020B0600070205080204" pitchFamily="34" charset="-128"/>
            </a:endParaRPr>
          </a:p>
          <a:p>
            <a:pPr lvl="1"/>
            <a:r>
              <a:rPr lang="en-US" altLang="en-US" sz="2000" dirty="0">
                <a:ea typeface="ＭＳ Ｐゴシック" panose="020B0600070205080204" pitchFamily="34" charset="-128"/>
              </a:rPr>
              <a:t>The LAG recommends that further research is needed to examine the benefits and costs of transitioning from GOCO to COCO at the USGS Earth Resources Observation and Science (EROS) Center. </a:t>
            </a:r>
          </a:p>
          <a:p>
            <a:pPr lvl="1"/>
            <a:endParaRPr lang="en-US" altLang="en-US" sz="200" dirty="0">
              <a:ea typeface="ＭＳ Ｐゴシック" panose="020B0600070205080204" pitchFamily="34" charset="-128"/>
            </a:endParaRPr>
          </a:p>
          <a:p>
            <a:pPr lvl="1"/>
            <a:r>
              <a:rPr lang="en-US" altLang="en-US" sz="2000" dirty="0">
                <a:ea typeface="ＭＳ Ｐゴシック" panose="020B0600070205080204" pitchFamily="34" charset="-128"/>
              </a:rPr>
              <a:t>The LAG recommends that further research is needed to determine if a sufficient business case exists and what legal changes are required to support exploration of the creation of public-private partnership(s). </a:t>
            </a:r>
          </a:p>
          <a:p>
            <a:endParaRPr lang="en-US" altLang="en-US" sz="2400" dirty="0">
              <a:ea typeface="ＭＳ Ｐゴシック" panose="020B0600070205080204" pitchFamily="34" charset="-128"/>
            </a:endParaRPr>
          </a:p>
        </p:txBody>
      </p:sp>
      <p:sp>
        <p:nvSpPr>
          <p:cNvPr id="21508" name="Slide Number Placeholder 2">
            <a:extLst>
              <a:ext uri="{FF2B5EF4-FFF2-40B4-BE49-F238E27FC236}">
                <a16:creationId xmlns:a16="http://schemas.microsoft.com/office/drawing/2014/main" xmlns="" id="{62B576EF-C967-44AD-BB41-EB5DD6CFE9F0}"/>
              </a:ext>
            </a:extLst>
          </p:cNvPr>
          <p:cNvSpPr>
            <a:spLocks noGrp="1"/>
          </p:cNvSpPr>
          <p:nvPr>
            <p:ph type="sldNum" sz="quarter" idx="4294967295"/>
          </p:nvPr>
        </p:nvSpPr>
        <p:spPr bwMode="auto">
          <a:xfrm>
            <a:off x="6705600" y="6324600"/>
            <a:ext cx="2133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61E1474-2A58-4A52-A102-ECBAFD1ED1B5}" type="slidenum">
              <a:rPr lang="en-US" altLang="en-US">
                <a:latin typeface="Garamond" panose="02020404030301010803" pitchFamily="18" charset="0"/>
              </a:rPr>
              <a:pPr/>
              <a:t>16</a:t>
            </a:fld>
            <a:endParaRPr lang="en-US" altLang="en-US">
              <a:latin typeface="Garamond" panose="02020404030301010803"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xmlns="" id="{980D334F-7946-41AC-A9CE-7D9E172459A6}"/>
              </a:ext>
            </a:extLst>
          </p:cNvPr>
          <p:cNvSpPr>
            <a:spLocks noGrp="1" noChangeArrowheads="1"/>
          </p:cNvSpPr>
          <p:nvPr>
            <p:ph type="title"/>
          </p:nvPr>
        </p:nvSpPr>
        <p:spPr>
          <a:xfrm>
            <a:off x="457200" y="304800"/>
            <a:ext cx="8686800" cy="1139825"/>
          </a:xfrm>
        </p:spPr>
        <p:txBody>
          <a:bodyPr/>
          <a:lstStyle/>
          <a:p>
            <a:r>
              <a:rPr lang="en-US" altLang="en-US" sz="3200">
                <a:ea typeface="ＭＳ Ｐゴシック" panose="020B0600070205080204" pitchFamily="34" charset="-128"/>
              </a:rPr>
              <a:t>Infrastructure Subcommittee</a:t>
            </a:r>
          </a:p>
        </p:txBody>
      </p:sp>
      <p:sp>
        <p:nvSpPr>
          <p:cNvPr id="22530" name="Content Placeholder 2">
            <a:extLst>
              <a:ext uri="{FF2B5EF4-FFF2-40B4-BE49-F238E27FC236}">
                <a16:creationId xmlns:a16="http://schemas.microsoft.com/office/drawing/2014/main" xmlns="" id="{950966B5-6585-49D1-8FAE-08679D0DC341}"/>
              </a:ext>
            </a:extLst>
          </p:cNvPr>
          <p:cNvSpPr>
            <a:spLocks noGrp="1" noChangeArrowheads="1"/>
          </p:cNvSpPr>
          <p:nvPr>
            <p:ph idx="1"/>
          </p:nvPr>
        </p:nvSpPr>
        <p:spPr>
          <a:xfrm>
            <a:off x="423863" y="1143000"/>
            <a:ext cx="8382000" cy="4953000"/>
          </a:xfrm>
        </p:spPr>
        <p:txBody>
          <a:bodyPr/>
          <a:lstStyle/>
          <a:p>
            <a:r>
              <a:rPr lang="en-US" altLang="en-US" sz="2400" b="1" dirty="0">
                <a:ea typeface="ＭＳ Ｐゴシック" panose="020B0600070205080204" pitchFamily="34" charset="-128"/>
                <a:cs typeface="Arial" panose="020B0604020202020204" pitchFamily="34" charset="0"/>
              </a:rPr>
              <a:t>DECISION:  </a:t>
            </a:r>
            <a:r>
              <a:rPr lang="en-US" altLang="en-US" sz="2400" dirty="0">
                <a:ea typeface="ＭＳ Ｐゴシック" panose="020B0600070205080204" pitchFamily="34" charset="-128"/>
                <a:cs typeface="Arial" panose="020B0604020202020204" pitchFamily="34" charset="0"/>
              </a:rPr>
              <a:t>NGAC adopted paper, “</a:t>
            </a:r>
            <a:r>
              <a:rPr lang="en-US" altLang="en-US" sz="2400" dirty="0">
                <a:ea typeface="ＭＳ Ｐゴシック" panose="020B0600070205080204" pitchFamily="34" charset="-128"/>
              </a:rPr>
              <a:t>Infrastructure Renewal Best Practices”</a:t>
            </a:r>
          </a:p>
          <a:p>
            <a:r>
              <a:rPr lang="en-US" altLang="en-US" sz="2400" dirty="0">
                <a:ea typeface="ＭＳ Ｐゴシック" panose="020B0600070205080204" pitchFamily="34" charset="-128"/>
              </a:rPr>
              <a:t>Paper includes “Top 10” list of geospatial best practices.</a:t>
            </a:r>
          </a:p>
          <a:p>
            <a:r>
              <a:rPr lang="en-US" altLang="en-US" sz="2400" dirty="0">
                <a:ea typeface="ＭＳ Ｐゴシック" panose="020B0600070205080204" pitchFamily="34" charset="-128"/>
              </a:rPr>
              <a:t>Complements previous NGAC paper, “</a:t>
            </a:r>
            <a:r>
              <a:rPr lang="en-US" altLang="en-US" sz="2400" u="sng" dirty="0">
                <a:ea typeface="ＭＳ Ｐゴシック" panose="020B0600070205080204" pitchFamily="34" charset="-128"/>
                <a:hlinkClick r:id="rId2"/>
              </a:rPr>
              <a:t>Geospatial Information: The Key to Smart Infrastructure Investments</a:t>
            </a:r>
            <a:r>
              <a:rPr lang="en-US" altLang="en-US" sz="2400" dirty="0">
                <a:ea typeface="ＭＳ Ｐゴシック" panose="020B0600070205080204" pitchFamily="34" charset="-128"/>
              </a:rPr>
              <a:t>” and use cases on </a:t>
            </a:r>
            <a:r>
              <a:rPr lang="en-US" altLang="en-US" sz="2400" u="sng" dirty="0">
                <a:ea typeface="ＭＳ Ｐゴシック" panose="020B0600070205080204" pitchFamily="34" charset="-128"/>
                <a:hlinkClick r:id="rId3"/>
              </a:rPr>
              <a:t>Permit Streamlining</a:t>
            </a:r>
            <a:r>
              <a:rPr lang="en-US" altLang="en-US" sz="2400" dirty="0">
                <a:ea typeface="ＭＳ Ｐゴシック" panose="020B0600070205080204" pitchFamily="34" charset="-128"/>
              </a:rPr>
              <a:t>, </a:t>
            </a:r>
            <a:r>
              <a:rPr lang="en-US" altLang="en-US" sz="2400" u="sng" dirty="0">
                <a:ea typeface="ＭＳ Ｐゴシック" panose="020B0600070205080204" pitchFamily="34" charset="-128"/>
                <a:hlinkClick r:id="rId4"/>
              </a:rPr>
              <a:t>Underground Renewal</a:t>
            </a:r>
            <a:r>
              <a:rPr lang="en-US" altLang="en-US" sz="2400" dirty="0">
                <a:ea typeface="ＭＳ Ｐゴシック" panose="020B0600070205080204" pitchFamily="34" charset="-128"/>
              </a:rPr>
              <a:t>, </a:t>
            </a:r>
            <a:r>
              <a:rPr lang="en-US" altLang="en-US" sz="2400" u="sng" dirty="0">
                <a:ea typeface="ＭＳ Ｐゴシック" panose="020B0600070205080204" pitchFamily="34" charset="-128"/>
                <a:hlinkClick r:id="rId5"/>
              </a:rPr>
              <a:t>Pavement Management</a:t>
            </a:r>
            <a:r>
              <a:rPr lang="en-US" altLang="en-US" sz="2400" dirty="0">
                <a:ea typeface="ＭＳ Ｐゴシック" panose="020B0600070205080204" pitchFamily="34" charset="-128"/>
              </a:rPr>
              <a:t>, and the </a:t>
            </a:r>
            <a:r>
              <a:rPr lang="en-US" altLang="en-US" sz="2400" u="sng" dirty="0">
                <a:ea typeface="ＭＳ Ｐゴシック" panose="020B0600070205080204" pitchFamily="34" charset="-128"/>
                <a:hlinkClick r:id="rId6"/>
              </a:rPr>
              <a:t>New York Cultural Resource Information System</a:t>
            </a:r>
            <a:r>
              <a:rPr lang="en-US" altLang="en-US" sz="2400" dirty="0">
                <a:ea typeface="ＭＳ Ｐゴシック" panose="020B0600070205080204" pitchFamily="34" charset="-128"/>
              </a:rPr>
              <a:t>.</a:t>
            </a:r>
          </a:p>
          <a:p>
            <a:endParaRPr lang="en-US" altLang="en-US" sz="1600" dirty="0">
              <a:ea typeface="ＭＳ Ｐゴシック" panose="020B0600070205080204" pitchFamily="34" charset="-128"/>
            </a:endParaRPr>
          </a:p>
          <a:p>
            <a:r>
              <a:rPr lang="en-US" altLang="en-US" sz="2400" b="1" dirty="0">
                <a:ea typeface="ＭＳ Ｐゴシック" panose="020B0600070205080204" pitchFamily="34" charset="-128"/>
                <a:cs typeface="Arial" panose="020B0604020202020204" pitchFamily="34" charset="0"/>
              </a:rPr>
              <a:t>Subcommittee Membership:  </a:t>
            </a:r>
            <a:r>
              <a:rPr lang="en-US" altLang="en-US" sz="2400" dirty="0">
                <a:ea typeface="ＭＳ Ｐゴシック" panose="020B0600070205080204" pitchFamily="34" charset="-128"/>
              </a:rPr>
              <a:t>Cy Smith (Chair), Keith </a:t>
            </a:r>
            <a:r>
              <a:rPr lang="en-US" altLang="en-US" sz="2400" dirty="0" err="1">
                <a:ea typeface="ＭＳ Ｐゴシック" panose="020B0600070205080204" pitchFamily="34" charset="-128"/>
              </a:rPr>
              <a:t>Masback</a:t>
            </a:r>
            <a:r>
              <a:rPr lang="en-US" altLang="en-US" sz="2400" dirty="0">
                <a:ea typeface="ＭＳ Ｐゴシック" panose="020B0600070205080204" pitchFamily="34" charset="-128"/>
              </a:rPr>
              <a:t> (Vice-Chair), Pat </a:t>
            </a:r>
            <a:r>
              <a:rPr lang="en-US" altLang="en-US" sz="2400" dirty="0" err="1">
                <a:ea typeface="ＭＳ Ｐゴシック" panose="020B0600070205080204" pitchFamily="34" charset="-128"/>
              </a:rPr>
              <a:t>Cummens</a:t>
            </a:r>
            <a:r>
              <a:rPr lang="en-US" altLang="en-US" sz="2400" dirty="0">
                <a:ea typeface="ＭＳ Ｐゴシック" panose="020B0600070205080204" pitchFamily="34" charset="-128"/>
              </a:rPr>
              <a:t>, Xavier </a:t>
            </a:r>
            <a:r>
              <a:rPr lang="en-US" altLang="en-US" sz="2400" dirty="0" err="1">
                <a:ea typeface="ＭＳ Ｐゴシック" panose="020B0600070205080204" pitchFamily="34" charset="-128"/>
              </a:rPr>
              <a:t>Irias</a:t>
            </a:r>
            <a:r>
              <a:rPr lang="en-US" altLang="en-US" sz="2400" dirty="0">
                <a:ea typeface="ＭＳ Ｐゴシック" panose="020B0600070205080204" pitchFamily="34" charset="-128"/>
              </a:rPr>
              <a:t>, Amber Reynolds</a:t>
            </a:r>
            <a:endParaRPr lang="en-US" altLang="en-US" sz="2800" b="1" dirty="0">
              <a:ea typeface="ＭＳ Ｐゴシック" panose="020B0600070205080204" pitchFamily="34" charset="-128"/>
            </a:endParaRPr>
          </a:p>
          <a:p>
            <a:endParaRPr lang="en-US" altLang="en-US" dirty="0">
              <a:ea typeface="ＭＳ Ｐゴシック" panose="020B0600070205080204"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FB447B-D781-469A-9F50-DB6266DAB71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0D8804EB-C3CF-4B2B-8C87-207AFF455EEA}"/>
              </a:ext>
            </a:extLst>
          </p:cNvPr>
          <p:cNvSpPr>
            <a:spLocks noGrp="1"/>
          </p:cNvSpPr>
          <p:nvPr>
            <p:ph idx="1"/>
          </p:nvPr>
        </p:nvSpPr>
        <p:spPr>
          <a:xfrm>
            <a:off x="699648" y="2655728"/>
            <a:ext cx="7602105" cy="2199077"/>
          </a:xfrm>
        </p:spPr>
        <p:txBody>
          <a:bodyPr>
            <a:normAutofit/>
          </a:bodyPr>
          <a:lstStyle/>
          <a:p>
            <a:r>
              <a:rPr lang="en-US" sz="4800" dirty="0"/>
              <a:t>Questions and Discussion</a:t>
            </a:r>
          </a:p>
        </p:txBody>
      </p:sp>
      <p:sp>
        <p:nvSpPr>
          <p:cNvPr id="4" name="Slide Number Placeholder 3">
            <a:extLst>
              <a:ext uri="{FF2B5EF4-FFF2-40B4-BE49-F238E27FC236}">
                <a16:creationId xmlns:a16="http://schemas.microsoft.com/office/drawing/2014/main" xmlns="" id="{10F33ADC-9F5E-482C-90B2-AA3150B894D6}"/>
              </a:ext>
            </a:extLst>
          </p:cNvPr>
          <p:cNvSpPr>
            <a:spLocks noGrp="1"/>
          </p:cNvSpPr>
          <p:nvPr>
            <p:ph type="sldNum" sz="quarter" idx="12"/>
          </p:nvPr>
        </p:nvSpPr>
        <p:spPr/>
        <p:txBody>
          <a:bodyPr/>
          <a:lstStyle/>
          <a:p>
            <a:fld id="{B54BC315-9560-46F5-B4AE-0DDBF6B14E63}" type="slidenum">
              <a:rPr lang="en-US" smtClean="0"/>
              <a:t>18</a:t>
            </a:fld>
            <a:endParaRPr lang="en-US" dirty="0"/>
          </a:p>
        </p:txBody>
      </p:sp>
    </p:spTree>
    <p:extLst>
      <p:ext uri="{BB962C8B-B14F-4D97-AF65-F5344CB8AC3E}">
        <p14:creationId xmlns:p14="http://schemas.microsoft.com/office/powerpoint/2010/main" val="3357923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B7309D3-2AB3-DA4C-8A0B-1E09C63DC1A1}"/>
              </a:ext>
            </a:extLst>
          </p:cNvPr>
          <p:cNvSpPr>
            <a:spLocks noGrp="1"/>
          </p:cNvSpPr>
          <p:nvPr>
            <p:ph type="sldNum" sz="quarter" idx="12"/>
          </p:nvPr>
        </p:nvSpPr>
        <p:spPr/>
        <p:txBody>
          <a:bodyPr/>
          <a:lstStyle/>
          <a:p>
            <a:pPr defTabSz="685800"/>
            <a:fld id="{B54BC315-9560-46F5-B4AE-0DDBF6B14E63}" type="slidenum">
              <a:rPr lang="en-US">
                <a:solidFill>
                  <a:prstClr val="black">
                    <a:tint val="75000"/>
                  </a:prstClr>
                </a:solidFill>
                <a:latin typeface="Calibri" panose="020F0502020204030204"/>
              </a:rPr>
              <a:pPr defTabSz="685800"/>
              <a:t>2</a:t>
            </a:fld>
            <a:endParaRPr lang="en-US" dirty="0">
              <a:solidFill>
                <a:prstClr val="black">
                  <a:tint val="75000"/>
                </a:prstClr>
              </a:solidFill>
              <a:latin typeface="Calibri" panose="020F0502020204030204"/>
            </a:endParaRPr>
          </a:p>
        </p:txBody>
      </p:sp>
      <p:sp>
        <p:nvSpPr>
          <p:cNvPr id="3" name="Title 2">
            <a:extLst>
              <a:ext uri="{FF2B5EF4-FFF2-40B4-BE49-F238E27FC236}">
                <a16:creationId xmlns:a16="http://schemas.microsoft.com/office/drawing/2014/main" xmlns="" id="{47AABB3B-5629-0C43-B325-23C0C02C179B}"/>
              </a:ext>
            </a:extLst>
          </p:cNvPr>
          <p:cNvSpPr>
            <a:spLocks noGrp="1"/>
          </p:cNvSpPr>
          <p:nvPr>
            <p:ph type="title"/>
          </p:nvPr>
        </p:nvSpPr>
        <p:spPr/>
        <p:txBody>
          <a:bodyPr/>
          <a:lstStyle/>
          <a:p>
            <a:r>
              <a:rPr lang="en-US" dirty="0"/>
              <a:t>Geospatial Data Act of 2018</a:t>
            </a:r>
          </a:p>
        </p:txBody>
      </p:sp>
      <p:sp>
        <p:nvSpPr>
          <p:cNvPr id="18" name="TextBox 17">
            <a:extLst>
              <a:ext uri="{FF2B5EF4-FFF2-40B4-BE49-F238E27FC236}">
                <a16:creationId xmlns:a16="http://schemas.microsoft.com/office/drawing/2014/main" xmlns="" id="{EBD492B6-0D09-F34D-984A-49C856C7696D}"/>
              </a:ext>
            </a:extLst>
          </p:cNvPr>
          <p:cNvSpPr txBox="1"/>
          <p:nvPr/>
        </p:nvSpPr>
        <p:spPr>
          <a:xfrm>
            <a:off x="3368558" y="3927295"/>
            <a:ext cx="2725306" cy="773612"/>
          </a:xfrm>
          <a:prstGeom prst="roundRect">
            <a:avLst>
              <a:gd name="adj" fmla="val 50000"/>
            </a:avLst>
          </a:prstGeom>
          <a:gradFill flip="none" rotWithShape="1">
            <a:gsLst>
              <a:gs pos="0">
                <a:schemeClr val="accent1">
                  <a:lumMod val="89000"/>
                  <a:alpha val="89000"/>
                </a:schemeClr>
              </a:gs>
              <a:gs pos="23000">
                <a:schemeClr val="accent1">
                  <a:lumMod val="89000"/>
                  <a:alpha val="90000"/>
                </a:schemeClr>
              </a:gs>
              <a:gs pos="69000">
                <a:schemeClr val="accent1">
                  <a:lumMod val="75000"/>
                  <a:alpha val="88000"/>
                </a:schemeClr>
              </a:gs>
              <a:gs pos="97000">
                <a:schemeClr val="accent1">
                  <a:lumMod val="70000"/>
                  <a:alpha val="88000"/>
                </a:schemeClr>
              </a:gs>
            </a:gsLst>
            <a:path path="circle">
              <a:fillToRect l="50000" t="50000" r="50000" b="50000"/>
            </a:path>
            <a:tileRect/>
          </a:gradFill>
          <a:ln w="6350" cap="flat" cmpd="sng" algn="ctr">
            <a:gradFill flip="none" rotWithShape="1">
              <a:gsLst>
                <a:gs pos="0">
                  <a:schemeClr val="bg1">
                    <a:lumMod val="85000"/>
                    <a:alpha val="25000"/>
                  </a:schemeClr>
                </a:gs>
                <a:gs pos="24000">
                  <a:srgbClr val="ECECEC"/>
                </a:gs>
                <a:gs pos="10000">
                  <a:srgbClr val="E6E6E6"/>
                </a:gs>
                <a:gs pos="88000">
                  <a:schemeClr val="bg1">
                    <a:lumMod val="95000"/>
                    <a:alpha val="2000"/>
                  </a:schemeClr>
                </a:gs>
              </a:gsLst>
              <a:lin ang="16800000" scaled="0"/>
              <a:tileRect/>
            </a:gradFill>
            <a:prstDash val="solid"/>
            <a:round/>
            <a:headEnd type="none" w="med" len="med"/>
            <a:tailEnd type="triangle" w="med" len="sm"/>
          </a:ln>
          <a:effectLst/>
        </p:spPr>
        <p:txBody>
          <a:bodyPr vert="horz" wrap="square" lIns="68580" tIns="137160" rIns="68580" bIns="102870" numCol="1" rtlCol="0" anchor="ctr" anchorCtr="0" compatLnSpc="1">
            <a:prstTxWarp prst="textNoShape">
              <a:avLst/>
            </a:prstTxWarp>
          </a:bodyPr>
          <a:lstStyle>
            <a:defPPr>
              <a:defRPr lang="en-US"/>
            </a:defPPr>
            <a:lvl1pPr marL="7938" algn="ctr">
              <a:defRPr b="1">
                <a:ln w="76200" cmpd="sng">
                  <a:noFill/>
                </a:ln>
                <a:solidFill>
                  <a:schemeClr val="bg1"/>
                </a:solidFill>
                <a:latin typeface="Times" pitchFamily="2" charset="0"/>
                <a:ea typeface="ＭＳ Ｐゴシック" pitchFamily="16" charset="-128"/>
              </a:defRPr>
            </a:lvl1pPr>
          </a:lstStyle>
          <a:p>
            <a:pPr marL="5954" defTabSz="685800"/>
            <a:r>
              <a:rPr lang="en-US" sz="1350" dirty="0">
                <a:solidFill>
                  <a:prstClr val="white"/>
                </a:solidFill>
              </a:rPr>
              <a:t>Policy and guidance to empower the use of geospatial data and technology</a:t>
            </a:r>
          </a:p>
        </p:txBody>
      </p:sp>
      <p:sp>
        <p:nvSpPr>
          <p:cNvPr id="19" name="TextBox 18">
            <a:extLst>
              <a:ext uri="{FF2B5EF4-FFF2-40B4-BE49-F238E27FC236}">
                <a16:creationId xmlns:a16="http://schemas.microsoft.com/office/drawing/2014/main" xmlns="" id="{7F199C96-216A-C64C-BA14-A150EB89FFCB}"/>
              </a:ext>
            </a:extLst>
          </p:cNvPr>
          <p:cNvSpPr txBox="1"/>
          <p:nvPr/>
        </p:nvSpPr>
        <p:spPr>
          <a:xfrm>
            <a:off x="3362857" y="2216319"/>
            <a:ext cx="2785490" cy="773612"/>
          </a:xfrm>
          <a:prstGeom prst="roundRect">
            <a:avLst>
              <a:gd name="adj" fmla="val 50000"/>
            </a:avLst>
          </a:prstGeom>
          <a:gradFill flip="none" rotWithShape="1">
            <a:gsLst>
              <a:gs pos="0">
                <a:schemeClr val="accent1">
                  <a:lumMod val="89000"/>
                  <a:alpha val="89000"/>
                </a:schemeClr>
              </a:gs>
              <a:gs pos="23000">
                <a:schemeClr val="accent1">
                  <a:lumMod val="89000"/>
                  <a:alpha val="90000"/>
                </a:schemeClr>
              </a:gs>
              <a:gs pos="69000">
                <a:schemeClr val="accent1">
                  <a:lumMod val="75000"/>
                  <a:alpha val="88000"/>
                </a:schemeClr>
              </a:gs>
              <a:gs pos="97000">
                <a:schemeClr val="accent1">
                  <a:lumMod val="70000"/>
                  <a:alpha val="88000"/>
                </a:schemeClr>
              </a:gs>
            </a:gsLst>
            <a:path path="circle">
              <a:fillToRect l="50000" t="50000" r="50000" b="50000"/>
            </a:path>
            <a:tileRect/>
          </a:gradFill>
          <a:ln w="6350" cap="flat" cmpd="sng" algn="ctr">
            <a:gradFill flip="none" rotWithShape="1">
              <a:gsLst>
                <a:gs pos="0">
                  <a:schemeClr val="bg1">
                    <a:lumMod val="85000"/>
                    <a:alpha val="25000"/>
                  </a:schemeClr>
                </a:gs>
                <a:gs pos="24000">
                  <a:srgbClr val="ECECEC"/>
                </a:gs>
                <a:gs pos="10000">
                  <a:srgbClr val="E6E6E6"/>
                </a:gs>
                <a:gs pos="88000">
                  <a:schemeClr val="bg1">
                    <a:lumMod val="95000"/>
                    <a:alpha val="2000"/>
                  </a:schemeClr>
                </a:gs>
              </a:gsLst>
              <a:lin ang="16800000" scaled="0"/>
              <a:tileRect/>
            </a:gradFill>
            <a:prstDash val="solid"/>
            <a:round/>
            <a:headEnd type="none" w="med" len="med"/>
            <a:tailEnd type="triangle" w="med" len="sm"/>
          </a:ln>
          <a:effectLst/>
        </p:spPr>
        <p:txBody>
          <a:bodyPr vert="horz" wrap="square" lIns="68580" tIns="137160" rIns="68580" bIns="102870" numCol="1" rtlCol="0" anchor="ctr" anchorCtr="0" compatLnSpc="1">
            <a:prstTxWarp prst="textNoShape">
              <a:avLst/>
            </a:prstTxWarp>
          </a:bodyPr>
          <a:lstStyle>
            <a:defPPr>
              <a:defRPr lang="en-US"/>
            </a:defPPr>
            <a:lvl1pPr>
              <a:defRPr sz="3200">
                <a:solidFill>
                  <a:schemeClr val="bg1"/>
                </a:solidFill>
                <a:latin typeface="Times" pitchFamily="2" charset="0"/>
              </a:defRPr>
            </a:lvl1pPr>
          </a:lstStyle>
          <a:p>
            <a:pPr marL="5954" algn="ctr" defTabSz="685800"/>
            <a:r>
              <a:rPr lang="en-US" sz="1350" b="1" dirty="0">
                <a:ln w="76200" cmpd="sng">
                  <a:noFill/>
                </a:ln>
                <a:solidFill>
                  <a:prstClr val="white"/>
                </a:solidFill>
                <a:ea typeface="ＭＳ Ｐゴシック" pitchFamily="16" charset="-128"/>
              </a:rPr>
              <a:t>Codifies the role and authorities of the FGDC</a:t>
            </a:r>
            <a:endParaRPr lang="en-US" sz="1350" b="1" dirty="0">
              <a:solidFill>
                <a:prstClr val="white"/>
              </a:solidFill>
            </a:endParaRPr>
          </a:p>
        </p:txBody>
      </p:sp>
      <p:sp>
        <p:nvSpPr>
          <p:cNvPr id="20" name="TextBox 19">
            <a:extLst>
              <a:ext uri="{FF2B5EF4-FFF2-40B4-BE49-F238E27FC236}">
                <a16:creationId xmlns:a16="http://schemas.microsoft.com/office/drawing/2014/main" xmlns="" id="{51D5E935-2B53-534F-9D5E-347A1641DA66}"/>
              </a:ext>
            </a:extLst>
          </p:cNvPr>
          <p:cNvSpPr txBox="1"/>
          <p:nvPr/>
        </p:nvSpPr>
        <p:spPr>
          <a:xfrm>
            <a:off x="3368558" y="3050421"/>
            <a:ext cx="2725306" cy="773612"/>
          </a:xfrm>
          <a:prstGeom prst="roundRect">
            <a:avLst>
              <a:gd name="adj" fmla="val 50000"/>
            </a:avLst>
          </a:prstGeom>
          <a:gradFill flip="none" rotWithShape="1">
            <a:gsLst>
              <a:gs pos="0">
                <a:schemeClr val="accent1">
                  <a:lumMod val="89000"/>
                  <a:alpha val="89000"/>
                </a:schemeClr>
              </a:gs>
              <a:gs pos="23000">
                <a:schemeClr val="accent1">
                  <a:lumMod val="89000"/>
                  <a:alpha val="90000"/>
                </a:schemeClr>
              </a:gs>
              <a:gs pos="69000">
                <a:schemeClr val="accent1">
                  <a:lumMod val="75000"/>
                  <a:alpha val="88000"/>
                </a:schemeClr>
              </a:gs>
              <a:gs pos="97000">
                <a:schemeClr val="accent1">
                  <a:lumMod val="70000"/>
                  <a:alpha val="88000"/>
                </a:schemeClr>
              </a:gs>
            </a:gsLst>
            <a:path path="circle">
              <a:fillToRect l="50000" t="50000" r="50000" b="50000"/>
            </a:path>
            <a:tileRect/>
          </a:gradFill>
          <a:ln w="6350" cap="flat" cmpd="sng" algn="ctr">
            <a:gradFill flip="none" rotWithShape="1">
              <a:gsLst>
                <a:gs pos="0">
                  <a:schemeClr val="bg1">
                    <a:lumMod val="85000"/>
                    <a:alpha val="25000"/>
                  </a:schemeClr>
                </a:gs>
                <a:gs pos="24000">
                  <a:srgbClr val="ECECEC"/>
                </a:gs>
                <a:gs pos="10000">
                  <a:srgbClr val="E6E6E6"/>
                </a:gs>
                <a:gs pos="88000">
                  <a:schemeClr val="bg1">
                    <a:lumMod val="95000"/>
                    <a:alpha val="2000"/>
                  </a:schemeClr>
                </a:gs>
              </a:gsLst>
              <a:lin ang="16800000" scaled="0"/>
              <a:tileRect/>
            </a:gradFill>
            <a:prstDash val="solid"/>
            <a:round/>
            <a:headEnd type="none" w="med" len="med"/>
            <a:tailEnd type="triangle" w="med" len="sm"/>
          </a:ln>
          <a:effectLst/>
        </p:spPr>
        <p:txBody>
          <a:bodyPr vert="horz" wrap="square" lIns="68580" tIns="137160" rIns="68580" bIns="102870" numCol="1" rtlCol="0" anchor="ctr" anchorCtr="0" compatLnSpc="1">
            <a:prstTxWarp prst="textNoShape">
              <a:avLst/>
            </a:prstTxWarp>
          </a:bodyPr>
          <a:lstStyle>
            <a:defPPr>
              <a:defRPr lang="en-US"/>
            </a:defPPr>
            <a:lvl1pPr marL="7938" algn="ctr">
              <a:defRPr b="1">
                <a:ln w="76200" cmpd="sng">
                  <a:noFill/>
                </a:ln>
                <a:solidFill>
                  <a:schemeClr val="bg1"/>
                </a:solidFill>
                <a:latin typeface="Times" pitchFamily="2" charset="0"/>
                <a:ea typeface="ＭＳ Ｐゴシック" pitchFamily="16" charset="-128"/>
              </a:defRPr>
            </a:lvl1pPr>
          </a:lstStyle>
          <a:p>
            <a:pPr marL="5954" defTabSz="685800"/>
            <a:r>
              <a:rPr lang="en-US" sz="1350" dirty="0">
                <a:solidFill>
                  <a:prstClr val="white"/>
                </a:solidFill>
              </a:rPr>
              <a:t>Establishes the NGAC as a statutory advisory committee</a:t>
            </a:r>
          </a:p>
        </p:txBody>
      </p:sp>
      <p:sp>
        <p:nvSpPr>
          <p:cNvPr id="22" name="Oval 21">
            <a:extLst>
              <a:ext uri="{FF2B5EF4-FFF2-40B4-BE49-F238E27FC236}">
                <a16:creationId xmlns:a16="http://schemas.microsoft.com/office/drawing/2014/main" xmlns="" id="{15BED58E-ED1E-9742-948A-BD58A6A22590}"/>
              </a:ext>
            </a:extLst>
          </p:cNvPr>
          <p:cNvSpPr/>
          <p:nvPr/>
        </p:nvSpPr>
        <p:spPr>
          <a:xfrm>
            <a:off x="673989" y="2573377"/>
            <a:ext cx="2234298" cy="2234298"/>
          </a:xfrm>
          <a:prstGeom prst="ellipse">
            <a:avLst/>
          </a:prstGeom>
          <a:solidFill>
            <a:schemeClr val="accent1">
              <a:alpha val="38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pic>
        <p:nvPicPr>
          <p:cNvPr id="17" name="Picture 16">
            <a:extLst>
              <a:ext uri="{FF2B5EF4-FFF2-40B4-BE49-F238E27FC236}">
                <a16:creationId xmlns:a16="http://schemas.microsoft.com/office/drawing/2014/main" xmlns="" id="{0AA36FF6-FD72-894A-99A3-2A32366814B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250" b="98750" l="7000" r="99250">
                        <a14:foregroundMark x1="48625" y1="25625" x2="50875" y2="21875"/>
                        <a14:foregroundMark x1="44125" y1="25250" x2="44125" y2="31625"/>
                        <a14:foregroundMark x1="54875" y1="25250" x2="56125" y2="33500"/>
                        <a14:foregroundMark x1="65500" y1="41000" x2="71500" y2="36875"/>
                        <a14:foregroundMark x1="75625" y1="43625" x2="75625" y2="43625"/>
                        <a14:foregroundMark x1="71500" y1="51500" x2="71500" y2="51500"/>
                        <a14:foregroundMark x1="81625" y1="39125" x2="81625" y2="39125"/>
                        <a14:foregroundMark x1="59000" y1="33500" x2="59000" y2="33500"/>
                        <a14:foregroundMark x1="49000" y1="31250" x2="49000" y2="31250"/>
                        <a14:foregroundMark x1="38125" y1="34250" x2="38125" y2="34250"/>
                        <a14:foregroundMark x1="46375" y1="17375" x2="46375" y2="17375"/>
                        <a14:foregroundMark x1="16750" y1="41750" x2="16750" y2="41750"/>
                        <a14:foregroundMark x1="22750" y1="42500" x2="22750" y2="42500"/>
                        <a14:foregroundMark x1="28375" y1="37250" x2="28375" y2="37250"/>
                        <a14:foregroundMark x1="26875" y1="51875" x2="26875" y2="51875"/>
                        <a14:foregroundMark x1="29500" y1="44375" x2="29500" y2="44375"/>
                        <a14:foregroundMark x1="30250" y1="59000" x2="30250" y2="59000"/>
                        <a14:foregroundMark x1="31750" y1="67250" x2="31750" y2="67250"/>
                        <a14:foregroundMark x1="32125" y1="74750" x2="32125" y2="74750"/>
                        <a14:foregroundMark x1="40375" y1="72500" x2="40375" y2="72500"/>
                        <a14:foregroundMark x1="34000" y1="83750" x2="34000" y2="83750"/>
                        <a14:foregroundMark x1="47125" y1="72125" x2="47125" y2="72125"/>
                        <a14:foregroundMark x1="57250" y1="72875" x2="57250" y2="72875"/>
                        <a14:foregroundMark x1="67000" y1="74000" x2="67000" y2="74000"/>
                        <a14:foregroundMark x1="66250" y1="64625" x2="66250" y2="64625"/>
                        <a14:foregroundMark x1="71500" y1="79250" x2="71500" y2="79250"/>
                        <a14:foregroundMark x1="69625" y1="58250" x2="69625" y2="58250"/>
                        <a14:foregroundMark x1="69250" y1="45125" x2="69250" y2="45125"/>
                        <a14:foregroundMark x1="62125" y1="69125" x2="62125" y2="69125"/>
                        <a14:foregroundMark x1="49625" y1="46375" x2="49625" y2="46375"/>
                        <a14:foregroundMark x1="49375" y1="51875" x2="49375" y2="51875"/>
                        <a14:foregroundMark x1="49125" y1="40125" x2="50125" y2="63000"/>
                        <a14:backgroundMark x1="43125" y1="43375" x2="43125" y2="43375"/>
                        <a14:backgroundMark x1="47125" y1="44375" x2="47125" y2="44375"/>
                        <a14:backgroundMark x1="55000" y1="43125" x2="55000" y2="43125"/>
                        <a14:backgroundMark x1="55000" y1="60750" x2="55000" y2="60750"/>
                        <a14:backgroundMark x1="43125" y1="61500" x2="43125" y2="61500"/>
                      </a14:backgroundRemoval>
                    </a14:imgEffect>
                  </a14:imgLayer>
                </a14:imgProps>
              </a:ext>
              <a:ext uri="{28A0092B-C50C-407E-A947-70E740481C1C}">
                <a14:useLocalDpi xmlns:a14="http://schemas.microsoft.com/office/drawing/2010/main"/>
              </a:ext>
            </a:extLst>
          </a:blip>
          <a:stretch>
            <a:fillRect/>
          </a:stretch>
        </p:blipFill>
        <p:spPr>
          <a:xfrm>
            <a:off x="608702" y="2480015"/>
            <a:ext cx="2364873" cy="2364873"/>
          </a:xfrm>
          <a:prstGeom prst="rect">
            <a:avLst/>
          </a:prstGeom>
          <a:effectLst>
            <a:innerShdw blurRad="12700">
              <a:prstClr val="black"/>
            </a:innerShdw>
          </a:effectLst>
        </p:spPr>
      </p:pic>
      <p:pic>
        <p:nvPicPr>
          <p:cNvPr id="23" name="Picture 22">
            <a:extLst>
              <a:ext uri="{FF2B5EF4-FFF2-40B4-BE49-F238E27FC236}">
                <a16:creationId xmlns:a16="http://schemas.microsoft.com/office/drawing/2014/main" xmlns="" id="{10430ADB-8A8C-AF4B-BEA5-E7B1BA829437}"/>
              </a:ext>
            </a:extLst>
          </p:cNvPr>
          <p:cNvPicPr>
            <a:picLocks noChangeAspect="1"/>
          </p:cNvPicPr>
          <p:nvPr/>
        </p:nvPicPr>
        <p:blipFill>
          <a:blip r:embed="rId5" cstate="print">
            <a:lum bright="70000" contrast="-70000"/>
            <a:extLst>
              <a:ext uri="{BEBA8EAE-BF5A-486C-A8C5-ECC9F3942E4B}">
                <a14:imgProps xmlns:a14="http://schemas.microsoft.com/office/drawing/2010/main">
                  <a14:imgLayer r:embed="rId6">
                    <a14:imgEffect>
                      <a14:backgroundRemoval t="1250" b="98750" l="7000" r="99250">
                        <a14:foregroundMark x1="48625" y1="25625" x2="50875" y2="21875"/>
                        <a14:foregroundMark x1="44125" y1="25250" x2="44125" y2="31625"/>
                        <a14:foregroundMark x1="54875" y1="25250" x2="56125" y2="33500"/>
                        <a14:foregroundMark x1="65500" y1="41000" x2="71500" y2="36875"/>
                        <a14:foregroundMark x1="75625" y1="43625" x2="75625" y2="43625"/>
                        <a14:foregroundMark x1="71500" y1="51500" x2="71500" y2="51500"/>
                        <a14:foregroundMark x1="81625" y1="39125" x2="81625" y2="39125"/>
                        <a14:foregroundMark x1="59000" y1="33500" x2="59000" y2="33500"/>
                        <a14:foregroundMark x1="49000" y1="31250" x2="49000" y2="31250"/>
                        <a14:foregroundMark x1="38125" y1="34250" x2="38125" y2="34250"/>
                        <a14:foregroundMark x1="46375" y1="17375" x2="46375" y2="17375"/>
                        <a14:foregroundMark x1="16750" y1="41750" x2="16750" y2="41750"/>
                        <a14:foregroundMark x1="22750" y1="42500" x2="22750" y2="42500"/>
                        <a14:foregroundMark x1="28375" y1="37250" x2="28375" y2="37250"/>
                        <a14:foregroundMark x1="26875" y1="51875" x2="26875" y2="51875"/>
                        <a14:foregroundMark x1="29500" y1="44375" x2="29500" y2="44375"/>
                        <a14:foregroundMark x1="30250" y1="59000" x2="30250" y2="59000"/>
                        <a14:foregroundMark x1="31750" y1="67250" x2="31750" y2="67250"/>
                        <a14:foregroundMark x1="32125" y1="74750" x2="32125" y2="74750"/>
                        <a14:foregroundMark x1="40375" y1="72500" x2="40375" y2="72500"/>
                        <a14:foregroundMark x1="34000" y1="83750" x2="34000" y2="83750"/>
                        <a14:foregroundMark x1="47125" y1="72125" x2="47125" y2="72125"/>
                        <a14:foregroundMark x1="57250" y1="72875" x2="57250" y2="72875"/>
                        <a14:foregroundMark x1="67000" y1="74000" x2="67000" y2="74000"/>
                        <a14:foregroundMark x1="66250" y1="64625" x2="66250" y2="64625"/>
                        <a14:foregroundMark x1="71500" y1="79250" x2="71500" y2="79250"/>
                        <a14:foregroundMark x1="69625" y1="58250" x2="69625" y2="58250"/>
                        <a14:foregroundMark x1="69250" y1="45125" x2="69250" y2="45125"/>
                        <a14:foregroundMark x1="62125" y1="69125" x2="62125" y2="69125"/>
                        <a14:foregroundMark x1="49375" y1="51875" x2="49375" y2="51875"/>
                        <a14:backgroundMark x1="47125" y1="44375" x2="47125" y2="44375"/>
                        <a14:backgroundMark x1="55000" y1="43125" x2="55000" y2="43125"/>
                        <a14:backgroundMark x1="55000" y1="60750" x2="55000" y2="60750"/>
                        <a14:backgroundMark x1="43125" y1="61500" x2="43125" y2="61500"/>
                        <a14:backgroundMark x1="42625" y1="39250" x2="58750" y2="61875"/>
                      </a14:backgroundRemoval>
                    </a14:imgEffect>
                  </a14:imgLayer>
                </a14:imgProps>
              </a:ext>
              <a:ext uri="{28A0092B-C50C-407E-A947-70E740481C1C}">
                <a14:useLocalDpi xmlns:a14="http://schemas.microsoft.com/office/drawing/2010/main"/>
              </a:ext>
            </a:extLst>
          </a:blip>
          <a:stretch>
            <a:fillRect/>
          </a:stretch>
        </p:blipFill>
        <p:spPr>
          <a:xfrm>
            <a:off x="608702" y="2476211"/>
            <a:ext cx="2364873" cy="2364873"/>
          </a:xfrm>
          <a:prstGeom prst="rect">
            <a:avLst/>
          </a:prstGeom>
          <a:effectLst>
            <a:innerShdw blurRad="12700">
              <a:prstClr val="black"/>
            </a:innerShdw>
          </a:effectLst>
        </p:spPr>
      </p:pic>
      <p:sp>
        <p:nvSpPr>
          <p:cNvPr id="24" name="TextBox 23">
            <a:extLst>
              <a:ext uri="{FF2B5EF4-FFF2-40B4-BE49-F238E27FC236}">
                <a16:creationId xmlns:a16="http://schemas.microsoft.com/office/drawing/2014/main" xmlns="" id="{DE5B7DF4-A674-5247-8E7B-3A7EA6BF8B62}"/>
              </a:ext>
            </a:extLst>
          </p:cNvPr>
          <p:cNvSpPr txBox="1"/>
          <p:nvPr/>
        </p:nvSpPr>
        <p:spPr>
          <a:xfrm>
            <a:off x="3368557" y="4841083"/>
            <a:ext cx="2785490" cy="773612"/>
          </a:xfrm>
          <a:prstGeom prst="roundRect">
            <a:avLst>
              <a:gd name="adj" fmla="val 50000"/>
            </a:avLst>
          </a:prstGeom>
          <a:gradFill flip="none" rotWithShape="1">
            <a:gsLst>
              <a:gs pos="0">
                <a:schemeClr val="accent1">
                  <a:lumMod val="89000"/>
                  <a:alpha val="89000"/>
                </a:schemeClr>
              </a:gs>
              <a:gs pos="23000">
                <a:schemeClr val="accent1">
                  <a:lumMod val="89000"/>
                  <a:alpha val="90000"/>
                </a:schemeClr>
              </a:gs>
              <a:gs pos="69000">
                <a:schemeClr val="accent1">
                  <a:lumMod val="75000"/>
                  <a:alpha val="88000"/>
                </a:schemeClr>
              </a:gs>
              <a:gs pos="97000">
                <a:schemeClr val="accent1">
                  <a:lumMod val="70000"/>
                  <a:alpha val="88000"/>
                </a:schemeClr>
              </a:gs>
            </a:gsLst>
            <a:path path="circle">
              <a:fillToRect l="50000" t="50000" r="50000" b="50000"/>
            </a:path>
            <a:tileRect/>
          </a:gradFill>
          <a:ln w="6350" cap="flat" cmpd="sng" algn="ctr">
            <a:gradFill flip="none" rotWithShape="1">
              <a:gsLst>
                <a:gs pos="0">
                  <a:schemeClr val="bg1">
                    <a:lumMod val="85000"/>
                    <a:alpha val="25000"/>
                  </a:schemeClr>
                </a:gs>
                <a:gs pos="24000">
                  <a:srgbClr val="ECECEC"/>
                </a:gs>
                <a:gs pos="10000">
                  <a:srgbClr val="E6E6E6"/>
                </a:gs>
                <a:gs pos="88000">
                  <a:schemeClr val="bg1">
                    <a:lumMod val="95000"/>
                    <a:alpha val="2000"/>
                  </a:schemeClr>
                </a:gs>
              </a:gsLst>
              <a:lin ang="16800000" scaled="0"/>
              <a:tileRect/>
            </a:gradFill>
            <a:prstDash val="solid"/>
            <a:round/>
            <a:headEnd type="none" w="med" len="med"/>
            <a:tailEnd type="triangle" w="med" len="sm"/>
          </a:ln>
          <a:effectLst/>
        </p:spPr>
        <p:txBody>
          <a:bodyPr vert="horz" wrap="square" lIns="68580" tIns="137160" rIns="68580" bIns="102870" numCol="1" rtlCol="0" anchor="ctr" anchorCtr="0" compatLnSpc="1">
            <a:prstTxWarp prst="textNoShape">
              <a:avLst/>
            </a:prstTxWarp>
          </a:bodyPr>
          <a:lstStyle>
            <a:defPPr>
              <a:defRPr lang="en-US"/>
            </a:defPPr>
            <a:lvl1pPr>
              <a:defRPr sz="3200">
                <a:solidFill>
                  <a:schemeClr val="bg1"/>
                </a:solidFill>
                <a:latin typeface="Times" pitchFamily="2" charset="0"/>
              </a:defRPr>
            </a:lvl1pPr>
          </a:lstStyle>
          <a:p>
            <a:pPr marL="5954" algn="ctr" defTabSz="685800"/>
            <a:r>
              <a:rPr lang="en-US" sz="1350" b="1" dirty="0">
                <a:ln w="76200" cmpd="sng">
                  <a:noFill/>
                </a:ln>
                <a:solidFill>
                  <a:prstClr val="white"/>
                </a:solidFill>
                <a:ea typeface="ＭＳ Ｐゴシック" pitchFamily="16" charset="-128"/>
              </a:rPr>
              <a:t>Establishes agency responsibilities</a:t>
            </a:r>
            <a:endParaRPr lang="en-US" sz="1350" b="1" dirty="0">
              <a:solidFill>
                <a:prstClr val="white"/>
              </a:solidFill>
            </a:endParaRPr>
          </a:p>
        </p:txBody>
      </p:sp>
      <p:sp>
        <p:nvSpPr>
          <p:cNvPr id="26" name="TextBox 25">
            <a:extLst>
              <a:ext uri="{FF2B5EF4-FFF2-40B4-BE49-F238E27FC236}">
                <a16:creationId xmlns:a16="http://schemas.microsoft.com/office/drawing/2014/main" xmlns="" id="{E8D29A44-D216-BB47-912A-62258C3C497E}"/>
              </a:ext>
            </a:extLst>
          </p:cNvPr>
          <p:cNvSpPr txBox="1"/>
          <p:nvPr/>
        </p:nvSpPr>
        <p:spPr>
          <a:xfrm>
            <a:off x="6258360" y="3054801"/>
            <a:ext cx="2785490" cy="773612"/>
          </a:xfrm>
          <a:prstGeom prst="roundRect">
            <a:avLst>
              <a:gd name="adj" fmla="val 50000"/>
            </a:avLst>
          </a:prstGeom>
          <a:gradFill flip="none" rotWithShape="1">
            <a:gsLst>
              <a:gs pos="0">
                <a:schemeClr val="accent1">
                  <a:lumMod val="89000"/>
                  <a:alpha val="89000"/>
                </a:schemeClr>
              </a:gs>
              <a:gs pos="23000">
                <a:schemeClr val="accent1">
                  <a:lumMod val="89000"/>
                  <a:alpha val="90000"/>
                </a:schemeClr>
              </a:gs>
              <a:gs pos="69000">
                <a:schemeClr val="accent1">
                  <a:lumMod val="75000"/>
                  <a:alpha val="88000"/>
                </a:schemeClr>
              </a:gs>
              <a:gs pos="97000">
                <a:schemeClr val="accent1">
                  <a:lumMod val="70000"/>
                  <a:alpha val="88000"/>
                </a:schemeClr>
              </a:gs>
            </a:gsLst>
            <a:path path="circle">
              <a:fillToRect l="50000" t="50000" r="50000" b="50000"/>
            </a:path>
            <a:tileRect/>
          </a:gradFill>
          <a:ln w="6350" cap="flat" cmpd="sng" algn="ctr">
            <a:gradFill flip="none" rotWithShape="1">
              <a:gsLst>
                <a:gs pos="0">
                  <a:schemeClr val="bg1">
                    <a:lumMod val="85000"/>
                    <a:alpha val="25000"/>
                  </a:schemeClr>
                </a:gs>
                <a:gs pos="24000">
                  <a:srgbClr val="ECECEC"/>
                </a:gs>
                <a:gs pos="10000">
                  <a:srgbClr val="E6E6E6"/>
                </a:gs>
                <a:gs pos="88000">
                  <a:schemeClr val="bg1">
                    <a:lumMod val="95000"/>
                    <a:alpha val="2000"/>
                  </a:schemeClr>
                </a:gs>
              </a:gsLst>
              <a:lin ang="16800000" scaled="0"/>
              <a:tileRect/>
            </a:gradFill>
            <a:prstDash val="solid"/>
            <a:round/>
            <a:headEnd type="none" w="med" len="med"/>
            <a:tailEnd type="triangle" w="med" len="sm"/>
          </a:ln>
          <a:effectLst/>
        </p:spPr>
        <p:txBody>
          <a:bodyPr vert="horz" wrap="square" lIns="68580" tIns="137160" rIns="68580" bIns="102870" numCol="1" rtlCol="0" anchor="ctr" anchorCtr="0" compatLnSpc="1">
            <a:prstTxWarp prst="textNoShape">
              <a:avLst/>
            </a:prstTxWarp>
          </a:bodyPr>
          <a:lstStyle>
            <a:defPPr>
              <a:defRPr lang="en-US"/>
            </a:defPPr>
            <a:lvl1pPr>
              <a:defRPr sz="3200">
                <a:solidFill>
                  <a:schemeClr val="bg1"/>
                </a:solidFill>
                <a:latin typeface="Times" pitchFamily="2" charset="0"/>
              </a:defRPr>
            </a:lvl1pPr>
          </a:lstStyle>
          <a:p>
            <a:pPr marL="5954" algn="ctr" defTabSz="685800"/>
            <a:r>
              <a:rPr lang="en-US" sz="1350" b="1" dirty="0">
                <a:ln w="76200" cmpd="sng">
                  <a:noFill/>
                </a:ln>
                <a:solidFill>
                  <a:prstClr val="white"/>
                </a:solidFill>
                <a:ea typeface="ＭＳ Ｐゴシック" pitchFamily="16" charset="-128"/>
              </a:rPr>
              <a:t>Establishes stewardship of geospatial assets</a:t>
            </a:r>
            <a:endParaRPr lang="en-US" sz="1350" b="1" dirty="0">
              <a:solidFill>
                <a:prstClr val="white"/>
              </a:solidFill>
            </a:endParaRPr>
          </a:p>
        </p:txBody>
      </p:sp>
      <p:sp>
        <p:nvSpPr>
          <p:cNvPr id="27" name="TextBox 26">
            <a:extLst>
              <a:ext uri="{FF2B5EF4-FFF2-40B4-BE49-F238E27FC236}">
                <a16:creationId xmlns:a16="http://schemas.microsoft.com/office/drawing/2014/main" xmlns="" id="{80441AE4-58E1-3D4B-83C3-15957060C7F8}"/>
              </a:ext>
            </a:extLst>
          </p:cNvPr>
          <p:cNvSpPr txBox="1"/>
          <p:nvPr/>
        </p:nvSpPr>
        <p:spPr>
          <a:xfrm>
            <a:off x="6258360" y="3927295"/>
            <a:ext cx="2785490" cy="773612"/>
          </a:xfrm>
          <a:prstGeom prst="roundRect">
            <a:avLst>
              <a:gd name="adj" fmla="val 50000"/>
            </a:avLst>
          </a:prstGeom>
          <a:gradFill flip="none" rotWithShape="1">
            <a:gsLst>
              <a:gs pos="0">
                <a:schemeClr val="accent1">
                  <a:lumMod val="89000"/>
                  <a:alpha val="89000"/>
                </a:schemeClr>
              </a:gs>
              <a:gs pos="23000">
                <a:schemeClr val="accent1">
                  <a:lumMod val="89000"/>
                  <a:alpha val="90000"/>
                </a:schemeClr>
              </a:gs>
              <a:gs pos="69000">
                <a:schemeClr val="accent1">
                  <a:lumMod val="75000"/>
                  <a:alpha val="88000"/>
                </a:schemeClr>
              </a:gs>
              <a:gs pos="97000">
                <a:schemeClr val="accent1">
                  <a:lumMod val="70000"/>
                  <a:alpha val="88000"/>
                </a:schemeClr>
              </a:gs>
            </a:gsLst>
            <a:path path="circle">
              <a:fillToRect l="50000" t="50000" r="50000" b="50000"/>
            </a:path>
            <a:tileRect/>
          </a:gradFill>
          <a:ln w="6350" cap="flat" cmpd="sng" algn="ctr">
            <a:gradFill flip="none" rotWithShape="1">
              <a:gsLst>
                <a:gs pos="0">
                  <a:schemeClr val="bg1">
                    <a:lumMod val="85000"/>
                    <a:alpha val="25000"/>
                  </a:schemeClr>
                </a:gs>
                <a:gs pos="24000">
                  <a:srgbClr val="ECECEC"/>
                </a:gs>
                <a:gs pos="10000">
                  <a:srgbClr val="E6E6E6"/>
                </a:gs>
                <a:gs pos="88000">
                  <a:schemeClr val="bg1">
                    <a:lumMod val="95000"/>
                    <a:alpha val="2000"/>
                  </a:schemeClr>
                </a:gs>
              </a:gsLst>
              <a:lin ang="16800000" scaled="0"/>
              <a:tileRect/>
            </a:gradFill>
            <a:prstDash val="solid"/>
            <a:round/>
            <a:headEnd type="none" w="med" len="med"/>
            <a:tailEnd type="triangle" w="med" len="sm"/>
          </a:ln>
          <a:effectLst/>
        </p:spPr>
        <p:txBody>
          <a:bodyPr vert="horz" wrap="square" lIns="68580" tIns="137160" rIns="68580" bIns="102870" numCol="1" rtlCol="0" anchor="ctr" anchorCtr="0" compatLnSpc="1">
            <a:prstTxWarp prst="textNoShape">
              <a:avLst/>
            </a:prstTxWarp>
          </a:bodyPr>
          <a:lstStyle>
            <a:defPPr>
              <a:defRPr lang="en-US"/>
            </a:defPPr>
            <a:lvl1pPr>
              <a:defRPr sz="3200">
                <a:solidFill>
                  <a:schemeClr val="bg1"/>
                </a:solidFill>
                <a:latin typeface="Times" pitchFamily="2" charset="0"/>
              </a:defRPr>
            </a:lvl1pPr>
          </a:lstStyle>
          <a:p>
            <a:pPr marL="5954" algn="ctr" defTabSz="685800"/>
            <a:r>
              <a:rPr lang="en-US" sz="1350" b="1" dirty="0">
                <a:ln w="76200" cmpd="sng">
                  <a:noFill/>
                </a:ln>
                <a:solidFill>
                  <a:prstClr val="white"/>
                </a:solidFill>
                <a:ea typeface="ＭＳ Ｐゴシック" pitchFamily="16" charset="-128"/>
              </a:rPr>
              <a:t>National Spatial Data Infrastructure</a:t>
            </a:r>
            <a:endParaRPr lang="en-US" sz="1350" b="1" dirty="0">
              <a:solidFill>
                <a:prstClr val="white"/>
              </a:solidFill>
            </a:endParaRPr>
          </a:p>
        </p:txBody>
      </p:sp>
      <p:sp>
        <p:nvSpPr>
          <p:cNvPr id="28" name="TextBox 27">
            <a:extLst>
              <a:ext uri="{FF2B5EF4-FFF2-40B4-BE49-F238E27FC236}">
                <a16:creationId xmlns:a16="http://schemas.microsoft.com/office/drawing/2014/main" xmlns="" id="{AC03318E-5E18-CA4E-AA5F-F0584A9BFCE3}"/>
              </a:ext>
            </a:extLst>
          </p:cNvPr>
          <p:cNvSpPr txBox="1"/>
          <p:nvPr/>
        </p:nvSpPr>
        <p:spPr>
          <a:xfrm>
            <a:off x="6258360" y="2223373"/>
            <a:ext cx="2785490" cy="773612"/>
          </a:xfrm>
          <a:prstGeom prst="roundRect">
            <a:avLst>
              <a:gd name="adj" fmla="val 50000"/>
            </a:avLst>
          </a:prstGeom>
          <a:gradFill flip="none" rotWithShape="1">
            <a:gsLst>
              <a:gs pos="0">
                <a:schemeClr val="accent1">
                  <a:lumMod val="89000"/>
                  <a:alpha val="89000"/>
                </a:schemeClr>
              </a:gs>
              <a:gs pos="23000">
                <a:schemeClr val="accent1">
                  <a:lumMod val="89000"/>
                  <a:alpha val="90000"/>
                </a:schemeClr>
              </a:gs>
              <a:gs pos="69000">
                <a:schemeClr val="accent1">
                  <a:lumMod val="75000"/>
                  <a:alpha val="88000"/>
                </a:schemeClr>
              </a:gs>
              <a:gs pos="97000">
                <a:schemeClr val="accent1">
                  <a:lumMod val="70000"/>
                  <a:alpha val="88000"/>
                </a:schemeClr>
              </a:gs>
            </a:gsLst>
            <a:path path="circle">
              <a:fillToRect l="50000" t="50000" r="50000" b="50000"/>
            </a:path>
            <a:tileRect/>
          </a:gradFill>
          <a:ln w="6350" cap="flat" cmpd="sng" algn="ctr">
            <a:gradFill flip="none" rotWithShape="1">
              <a:gsLst>
                <a:gs pos="0">
                  <a:schemeClr val="bg1">
                    <a:lumMod val="85000"/>
                    <a:alpha val="25000"/>
                  </a:schemeClr>
                </a:gs>
                <a:gs pos="24000">
                  <a:srgbClr val="ECECEC"/>
                </a:gs>
                <a:gs pos="10000">
                  <a:srgbClr val="E6E6E6"/>
                </a:gs>
                <a:gs pos="88000">
                  <a:schemeClr val="bg1">
                    <a:lumMod val="95000"/>
                    <a:alpha val="2000"/>
                  </a:schemeClr>
                </a:gs>
              </a:gsLst>
              <a:lin ang="16800000" scaled="0"/>
              <a:tileRect/>
            </a:gradFill>
            <a:prstDash val="solid"/>
            <a:round/>
            <a:headEnd type="none" w="med" len="med"/>
            <a:tailEnd type="triangle" w="med" len="sm"/>
          </a:ln>
          <a:effectLst/>
        </p:spPr>
        <p:txBody>
          <a:bodyPr vert="horz" wrap="square" lIns="68580" tIns="137160" rIns="68580" bIns="102870" numCol="1" rtlCol="0" anchor="ctr" anchorCtr="0" compatLnSpc="1">
            <a:prstTxWarp prst="textNoShape">
              <a:avLst/>
            </a:prstTxWarp>
          </a:bodyPr>
          <a:lstStyle>
            <a:defPPr>
              <a:defRPr lang="en-US"/>
            </a:defPPr>
            <a:lvl1pPr>
              <a:defRPr sz="3200">
                <a:solidFill>
                  <a:schemeClr val="bg1"/>
                </a:solidFill>
                <a:latin typeface="Times" pitchFamily="2" charset="0"/>
              </a:defRPr>
            </a:lvl1pPr>
          </a:lstStyle>
          <a:p>
            <a:pPr marL="5954" algn="ctr" defTabSz="685800"/>
            <a:endParaRPr lang="en-US" sz="1350" b="1" dirty="0">
              <a:solidFill>
                <a:prstClr val="white"/>
              </a:solidFill>
            </a:endParaRPr>
          </a:p>
        </p:txBody>
      </p:sp>
      <p:pic>
        <p:nvPicPr>
          <p:cNvPr id="29" name="Picture 28">
            <a:extLst>
              <a:ext uri="{FF2B5EF4-FFF2-40B4-BE49-F238E27FC236}">
                <a16:creationId xmlns:a16="http://schemas.microsoft.com/office/drawing/2014/main" xmlns="" id="{18ABB8B2-6C70-D94D-BEDB-36A2BC358C7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713660" y="2459765"/>
            <a:ext cx="1941135" cy="371703"/>
          </a:xfrm>
          <a:prstGeom prst="rect">
            <a:avLst/>
          </a:prstGeom>
        </p:spPr>
      </p:pic>
      <p:sp>
        <p:nvSpPr>
          <p:cNvPr id="30" name="TextBox 29">
            <a:extLst>
              <a:ext uri="{FF2B5EF4-FFF2-40B4-BE49-F238E27FC236}">
                <a16:creationId xmlns:a16="http://schemas.microsoft.com/office/drawing/2014/main" xmlns="" id="{DD306837-BC6F-A94F-8088-E490A161D8DE}"/>
              </a:ext>
            </a:extLst>
          </p:cNvPr>
          <p:cNvSpPr txBox="1"/>
          <p:nvPr/>
        </p:nvSpPr>
        <p:spPr>
          <a:xfrm>
            <a:off x="6258360" y="4841083"/>
            <a:ext cx="2785490" cy="773612"/>
          </a:xfrm>
          <a:prstGeom prst="roundRect">
            <a:avLst>
              <a:gd name="adj" fmla="val 50000"/>
            </a:avLst>
          </a:prstGeom>
          <a:gradFill flip="none" rotWithShape="1">
            <a:gsLst>
              <a:gs pos="0">
                <a:schemeClr val="accent1">
                  <a:lumMod val="89000"/>
                  <a:alpha val="89000"/>
                </a:schemeClr>
              </a:gs>
              <a:gs pos="23000">
                <a:schemeClr val="accent1">
                  <a:lumMod val="89000"/>
                  <a:alpha val="90000"/>
                </a:schemeClr>
              </a:gs>
              <a:gs pos="69000">
                <a:schemeClr val="accent1">
                  <a:lumMod val="75000"/>
                  <a:alpha val="88000"/>
                </a:schemeClr>
              </a:gs>
              <a:gs pos="97000">
                <a:schemeClr val="accent1">
                  <a:lumMod val="70000"/>
                  <a:alpha val="88000"/>
                </a:schemeClr>
              </a:gs>
            </a:gsLst>
            <a:path path="circle">
              <a:fillToRect l="50000" t="50000" r="50000" b="50000"/>
            </a:path>
            <a:tileRect/>
          </a:gradFill>
          <a:ln w="6350" cap="flat" cmpd="sng" algn="ctr">
            <a:gradFill flip="none" rotWithShape="1">
              <a:gsLst>
                <a:gs pos="0">
                  <a:schemeClr val="bg1">
                    <a:lumMod val="85000"/>
                    <a:alpha val="25000"/>
                  </a:schemeClr>
                </a:gs>
                <a:gs pos="24000">
                  <a:srgbClr val="ECECEC"/>
                </a:gs>
                <a:gs pos="10000">
                  <a:srgbClr val="E6E6E6"/>
                </a:gs>
                <a:gs pos="88000">
                  <a:schemeClr val="bg1">
                    <a:lumMod val="95000"/>
                    <a:alpha val="2000"/>
                  </a:schemeClr>
                </a:gs>
              </a:gsLst>
              <a:lin ang="16800000" scaled="0"/>
              <a:tileRect/>
            </a:gradFill>
            <a:prstDash val="solid"/>
            <a:round/>
            <a:headEnd type="none" w="med" len="med"/>
            <a:tailEnd type="triangle" w="med" len="sm"/>
          </a:ln>
          <a:effectLst/>
        </p:spPr>
        <p:txBody>
          <a:bodyPr vert="horz" wrap="square" lIns="68580" tIns="137160" rIns="68580" bIns="102870" numCol="1" rtlCol="0" anchor="ctr" anchorCtr="0" compatLnSpc="1">
            <a:prstTxWarp prst="textNoShape">
              <a:avLst/>
            </a:prstTxWarp>
          </a:bodyPr>
          <a:lstStyle>
            <a:defPPr>
              <a:defRPr lang="en-US"/>
            </a:defPPr>
            <a:lvl1pPr>
              <a:defRPr sz="3200">
                <a:solidFill>
                  <a:schemeClr val="bg1"/>
                </a:solidFill>
                <a:latin typeface="Times" pitchFamily="2" charset="0"/>
              </a:defRPr>
            </a:lvl1pPr>
          </a:lstStyle>
          <a:p>
            <a:pPr marL="5954" algn="ctr" defTabSz="685800"/>
            <a:r>
              <a:rPr lang="en-US" sz="1350" b="1" dirty="0">
                <a:ln w="76200" cmpd="sng">
                  <a:noFill/>
                </a:ln>
                <a:solidFill>
                  <a:prstClr val="white"/>
                </a:solidFill>
                <a:ea typeface="ＭＳ Ｐゴシック" pitchFamily="16" charset="-128"/>
              </a:rPr>
              <a:t>Budgeting and reporting requirements</a:t>
            </a:r>
            <a:endParaRPr lang="en-US" sz="1350" b="1" dirty="0">
              <a:solidFill>
                <a:prstClr val="white"/>
              </a:solidFill>
            </a:endParaRPr>
          </a:p>
        </p:txBody>
      </p:sp>
      <p:sp>
        <p:nvSpPr>
          <p:cNvPr id="21" name="Oval 20">
            <a:extLst>
              <a:ext uri="{FF2B5EF4-FFF2-40B4-BE49-F238E27FC236}">
                <a16:creationId xmlns:a16="http://schemas.microsoft.com/office/drawing/2014/main" xmlns="" id="{60DDC5BD-0AE1-AA4E-8F0E-EF349298AE53}"/>
              </a:ext>
            </a:extLst>
          </p:cNvPr>
          <p:cNvSpPr/>
          <p:nvPr/>
        </p:nvSpPr>
        <p:spPr>
          <a:xfrm>
            <a:off x="61832" y="2030730"/>
            <a:ext cx="3317265" cy="3317265"/>
          </a:xfrm>
          <a:prstGeom prst="ellipse">
            <a:avLst/>
          </a:prstGeom>
          <a:noFill/>
          <a:ln w="41275">
            <a:gradFill flip="none" rotWithShape="1">
              <a:gsLst>
                <a:gs pos="0">
                  <a:schemeClr val="accent3">
                    <a:lumMod val="0"/>
                    <a:lumOff val="100000"/>
                  </a:schemeClr>
                </a:gs>
                <a:gs pos="7000">
                  <a:schemeClr val="accent3">
                    <a:lumMod val="0"/>
                    <a:lumOff val="100000"/>
                  </a:schemeClr>
                </a:gs>
                <a:gs pos="100000">
                  <a:schemeClr val="accent3">
                    <a:lumMod val="100000"/>
                  </a:schemeClr>
                </a:gs>
              </a:gsLst>
              <a:lin ang="5400000" scaled="0"/>
              <a:tileRect/>
            </a:gra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pic>
        <p:nvPicPr>
          <p:cNvPr id="31" name="Picture 30" descr="a1.png">
            <a:extLst>
              <a:ext uri="{FF2B5EF4-FFF2-40B4-BE49-F238E27FC236}">
                <a16:creationId xmlns:a16="http://schemas.microsoft.com/office/drawing/2014/main" xmlns="" id="{0AB4DC36-5AD2-2841-9CB4-6412578012EC}"/>
              </a:ext>
            </a:extLst>
          </p:cNvPr>
          <p:cNvPicPr>
            <a:picLocks noChangeAspect="1"/>
          </p:cNvPicPr>
          <p:nvPr/>
        </p:nvPicPr>
        <p:blipFill rotWithShape="1">
          <a:blip r:embed="rId8" cstate="print">
            <a:alphaModFix/>
            <a:extLst>
              <a:ext uri="{28A0092B-C50C-407E-A947-70E740481C1C}">
                <a14:useLocalDpi xmlns:a14="http://schemas.microsoft.com/office/drawing/2010/main"/>
              </a:ext>
            </a:extLst>
          </a:blip>
          <a:srcRect/>
          <a:stretch/>
        </p:blipFill>
        <p:spPr>
          <a:xfrm>
            <a:off x="261509" y="2226179"/>
            <a:ext cx="2985255" cy="2895125"/>
          </a:xfrm>
          <a:prstGeom prst="ellipse">
            <a:avLst/>
          </a:prstGeom>
          <a:noFill/>
          <a:ln>
            <a:noFill/>
          </a:ln>
        </p:spPr>
      </p:pic>
      <p:pic>
        <p:nvPicPr>
          <p:cNvPr id="32" name="Picture 31">
            <a:extLst>
              <a:ext uri="{FF2B5EF4-FFF2-40B4-BE49-F238E27FC236}">
                <a16:creationId xmlns:a16="http://schemas.microsoft.com/office/drawing/2014/main" xmlns="" id="{0EB4A8A4-84A2-084F-BC1D-B37CD231FA0A}"/>
              </a:ext>
            </a:extLst>
          </p:cNvPr>
          <p:cNvPicPr>
            <a:picLocks noChangeAspect="1"/>
          </p:cNvPicPr>
          <p:nvPr/>
        </p:nvPicPr>
        <p:blipFill rotWithShape="1">
          <a:blip r:embed="rId9" cstate="screen">
            <a:alphaModFix amt="34000"/>
            <a:extLst>
              <a:ext uri="{28A0092B-C50C-407E-A947-70E740481C1C}">
                <a14:useLocalDpi xmlns:a14="http://schemas.microsoft.com/office/drawing/2010/main"/>
              </a:ext>
            </a:extLst>
          </a:blip>
          <a:srcRect/>
          <a:stretch/>
        </p:blipFill>
        <p:spPr>
          <a:xfrm>
            <a:off x="237729" y="2222870"/>
            <a:ext cx="3025525" cy="3024427"/>
          </a:xfrm>
          <a:prstGeom prst="rect">
            <a:avLst/>
          </a:prstGeom>
          <a:ln>
            <a:noFill/>
          </a:ln>
          <a:effectLst>
            <a:softEdge rad="1270000"/>
          </a:effectLst>
        </p:spPr>
      </p:pic>
      <p:sp>
        <p:nvSpPr>
          <p:cNvPr id="33" name="TextBox 32">
            <a:extLst>
              <a:ext uri="{FF2B5EF4-FFF2-40B4-BE49-F238E27FC236}">
                <a16:creationId xmlns:a16="http://schemas.microsoft.com/office/drawing/2014/main" xmlns="" id="{EEE4C6C1-5552-4F4B-BC60-028C84821032}"/>
              </a:ext>
            </a:extLst>
          </p:cNvPr>
          <p:cNvSpPr txBox="1"/>
          <p:nvPr/>
        </p:nvSpPr>
        <p:spPr>
          <a:xfrm>
            <a:off x="569059" y="1648584"/>
            <a:ext cx="8389325" cy="553998"/>
          </a:xfrm>
          <a:prstGeom prst="rect">
            <a:avLst/>
          </a:prstGeom>
          <a:noFill/>
        </p:spPr>
        <p:txBody>
          <a:bodyPr wrap="square" rtlCol="0">
            <a:spAutoFit/>
          </a:bodyPr>
          <a:lstStyle/>
          <a:p>
            <a:pPr defTabSz="685800"/>
            <a:r>
              <a:rPr lang="en-US" sz="3000" b="1" dirty="0">
                <a:ln w="76200" cmpd="sng">
                  <a:noFill/>
                </a:ln>
                <a:solidFill>
                  <a:prstClr val="black"/>
                </a:solidFill>
                <a:latin typeface="Times" pitchFamily="2" charset="0"/>
                <a:ea typeface="ＭＳ Ｐゴシック" pitchFamily="16" charset="-128"/>
              </a:rPr>
              <a:t>Executive Summary</a:t>
            </a:r>
            <a:endParaRPr lang="en-US" sz="3000" dirty="0">
              <a:solidFill>
                <a:prstClr val="black"/>
              </a:solidFill>
              <a:latin typeface="Times" pitchFamily="2" charset="0"/>
            </a:endParaRPr>
          </a:p>
        </p:txBody>
      </p:sp>
      <p:pic>
        <p:nvPicPr>
          <p:cNvPr id="34" name="Picture 33">
            <a:extLst>
              <a:ext uri="{FF2B5EF4-FFF2-40B4-BE49-F238E27FC236}">
                <a16:creationId xmlns:a16="http://schemas.microsoft.com/office/drawing/2014/main" xmlns="" id="{D698C826-3D9C-A54E-8713-15CCD590AA20}"/>
              </a:ext>
            </a:extLst>
          </p:cNvPr>
          <p:cNvPicPr>
            <a:picLocks noChangeAspect="1"/>
          </p:cNvPicPr>
          <p:nvPr/>
        </p:nvPicPr>
        <p:blipFill rotWithShape="1">
          <a:blip r:embed="rId10" cstate="print">
            <a:alphaModFix amt="60000"/>
            <a:extLst>
              <a:ext uri="{28A0092B-C50C-407E-A947-70E740481C1C}">
                <a14:useLocalDpi xmlns:a14="http://schemas.microsoft.com/office/drawing/2010/main"/>
              </a:ext>
            </a:extLst>
          </a:blip>
          <a:srcRect/>
          <a:stretch/>
        </p:blipFill>
        <p:spPr>
          <a:xfrm flipH="1">
            <a:off x="-1638067" y="1633093"/>
            <a:ext cx="3990658" cy="3978378"/>
          </a:xfrm>
          <a:prstGeom prst="ellipse">
            <a:avLst/>
          </a:prstGeom>
          <a:effectLst>
            <a:softEdge rad="1066800"/>
          </a:effectLst>
        </p:spPr>
      </p:pic>
    </p:spTree>
    <p:extLst>
      <p:ext uri="{BB962C8B-B14F-4D97-AF65-F5344CB8AC3E}">
        <p14:creationId xmlns:p14="http://schemas.microsoft.com/office/powerpoint/2010/main" val="407736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3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0209801F-3BFC-3F45-9F8D-6C89C68B9C6C}"/>
              </a:ext>
            </a:extLst>
          </p:cNvPr>
          <p:cNvPicPr>
            <a:picLocks noChangeAspect="1"/>
          </p:cNvPicPr>
          <p:nvPr/>
        </p:nvPicPr>
        <p:blipFill rotWithShape="1">
          <a:blip r:embed="rId3" cstate="print">
            <a:alphaModFix amt="59000"/>
            <a:extLst>
              <a:ext uri="{28A0092B-C50C-407E-A947-70E740481C1C}">
                <a14:useLocalDpi xmlns:a14="http://schemas.microsoft.com/office/drawing/2010/main"/>
              </a:ext>
            </a:extLst>
          </a:blip>
          <a:srcRect/>
          <a:stretch/>
        </p:blipFill>
        <p:spPr>
          <a:xfrm flipH="1">
            <a:off x="-1190164" y="1927530"/>
            <a:ext cx="3990658" cy="3978378"/>
          </a:xfrm>
          <a:prstGeom prst="ellipse">
            <a:avLst/>
          </a:prstGeom>
          <a:effectLst>
            <a:softEdge rad="1066800"/>
          </a:effectLst>
        </p:spPr>
      </p:pic>
      <p:sp>
        <p:nvSpPr>
          <p:cNvPr id="2" name="Slide Number Placeholder 1">
            <a:extLst>
              <a:ext uri="{FF2B5EF4-FFF2-40B4-BE49-F238E27FC236}">
                <a16:creationId xmlns:a16="http://schemas.microsoft.com/office/drawing/2014/main" xmlns="" id="{A0881FFE-1041-7A44-A521-9E64C6C2CA04}"/>
              </a:ext>
            </a:extLst>
          </p:cNvPr>
          <p:cNvSpPr>
            <a:spLocks noGrp="1"/>
          </p:cNvSpPr>
          <p:nvPr>
            <p:ph type="sldNum" sz="quarter" idx="12"/>
          </p:nvPr>
        </p:nvSpPr>
        <p:spPr/>
        <p:txBody>
          <a:bodyPr/>
          <a:lstStyle/>
          <a:p>
            <a:pPr defTabSz="685800"/>
            <a:fld id="{B54BC315-9560-46F5-B4AE-0DDBF6B14E63}" type="slidenum">
              <a:rPr lang="en-US">
                <a:solidFill>
                  <a:prstClr val="black">
                    <a:tint val="75000"/>
                  </a:prstClr>
                </a:solidFill>
                <a:latin typeface="Calibri" panose="020F0502020204030204"/>
              </a:rPr>
              <a:pPr defTabSz="685800"/>
              <a:t>3</a:t>
            </a:fld>
            <a:endParaRPr lang="en-US" dirty="0">
              <a:solidFill>
                <a:prstClr val="black">
                  <a:tint val="75000"/>
                </a:prstClr>
              </a:solidFill>
              <a:latin typeface="Calibri" panose="020F0502020204030204"/>
            </a:endParaRPr>
          </a:p>
        </p:txBody>
      </p:sp>
      <p:sp>
        <p:nvSpPr>
          <p:cNvPr id="4" name="Title 3">
            <a:extLst>
              <a:ext uri="{FF2B5EF4-FFF2-40B4-BE49-F238E27FC236}">
                <a16:creationId xmlns:a16="http://schemas.microsoft.com/office/drawing/2014/main" xmlns="" id="{4C67BF2C-6051-E448-90CD-693A97AB8FAB}"/>
              </a:ext>
            </a:extLst>
          </p:cNvPr>
          <p:cNvSpPr>
            <a:spLocks noGrp="1"/>
          </p:cNvSpPr>
          <p:nvPr>
            <p:ph type="title"/>
          </p:nvPr>
        </p:nvSpPr>
        <p:spPr/>
        <p:txBody>
          <a:bodyPr/>
          <a:lstStyle/>
          <a:p>
            <a:r>
              <a:rPr lang="en-US" dirty="0"/>
              <a:t>Geospatial Data Act of 2018</a:t>
            </a:r>
          </a:p>
        </p:txBody>
      </p:sp>
      <p:sp>
        <p:nvSpPr>
          <p:cNvPr id="3" name="TextBox 2">
            <a:extLst>
              <a:ext uri="{FF2B5EF4-FFF2-40B4-BE49-F238E27FC236}">
                <a16:creationId xmlns:a16="http://schemas.microsoft.com/office/drawing/2014/main" xmlns="" id="{A6562F0A-CDCA-864F-A395-E0296DB3CDFD}"/>
              </a:ext>
            </a:extLst>
          </p:cNvPr>
          <p:cNvSpPr txBox="1"/>
          <p:nvPr/>
        </p:nvSpPr>
        <p:spPr>
          <a:xfrm>
            <a:off x="2124856" y="3765917"/>
            <a:ext cx="2275958" cy="17145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6350" cap="flat" cmpd="sng" algn="ctr">
            <a:gradFill flip="none" rotWithShape="1">
              <a:gsLst>
                <a:gs pos="0">
                  <a:schemeClr val="bg1">
                    <a:lumMod val="85000"/>
                    <a:alpha val="25000"/>
                  </a:schemeClr>
                </a:gs>
                <a:gs pos="24000">
                  <a:srgbClr val="ECECEC"/>
                </a:gs>
                <a:gs pos="10000">
                  <a:srgbClr val="E6E6E6"/>
                </a:gs>
                <a:gs pos="88000">
                  <a:schemeClr val="bg1">
                    <a:lumMod val="95000"/>
                    <a:alpha val="2000"/>
                  </a:schemeClr>
                </a:gs>
              </a:gsLst>
              <a:lin ang="16800000" scaled="0"/>
              <a:tileRect/>
            </a:gradFill>
            <a:prstDash val="solid"/>
            <a:round/>
            <a:headEnd type="none" w="med" len="med"/>
            <a:tailEnd type="triangle" w="med" len="sm"/>
          </a:ln>
          <a:effectLst/>
        </p:spPr>
        <p:txBody>
          <a:bodyPr vert="horz" wrap="square" lIns="68580" tIns="137160" rIns="68580" bIns="102870" numCol="1" rtlCol="0" anchor="b" anchorCtr="0" compatLnSpc="1">
            <a:prstTxWarp prst="textNoShape">
              <a:avLst/>
            </a:prstTxWarp>
          </a:bodyPr>
          <a:lstStyle>
            <a:defPPr>
              <a:defRPr lang="en-US"/>
            </a:defPPr>
            <a:lvl1pPr marL="7938" algn="ctr">
              <a:defRPr b="1">
                <a:ln w="76200" cmpd="sng">
                  <a:noFill/>
                </a:ln>
                <a:solidFill>
                  <a:schemeClr val="bg1"/>
                </a:solidFill>
                <a:latin typeface="Times" pitchFamily="2" charset="0"/>
                <a:ea typeface="ＭＳ Ｐゴシック" pitchFamily="16" charset="-128"/>
              </a:defRPr>
            </a:lvl1pPr>
          </a:lstStyle>
          <a:p>
            <a:pPr marL="5954" defTabSz="685800"/>
            <a:r>
              <a:rPr lang="en-US" sz="1350" dirty="0">
                <a:solidFill>
                  <a:prstClr val="white"/>
                </a:solidFill>
              </a:rPr>
              <a:t>The GDA formalizes Federal government structures related to geospatial data</a:t>
            </a:r>
          </a:p>
          <a:p>
            <a:pPr marL="5954" defTabSz="685800"/>
            <a:endParaRPr lang="en-US" sz="1350" dirty="0">
              <a:solidFill>
                <a:prstClr val="white"/>
              </a:solidFill>
            </a:endParaRPr>
          </a:p>
        </p:txBody>
      </p:sp>
      <p:sp>
        <p:nvSpPr>
          <p:cNvPr id="16" name="TextBox 15">
            <a:extLst>
              <a:ext uri="{FF2B5EF4-FFF2-40B4-BE49-F238E27FC236}">
                <a16:creationId xmlns:a16="http://schemas.microsoft.com/office/drawing/2014/main" xmlns="" id="{5439A7C3-54A0-5D45-88C2-062C934134B0}"/>
              </a:ext>
            </a:extLst>
          </p:cNvPr>
          <p:cNvSpPr txBox="1"/>
          <p:nvPr/>
        </p:nvSpPr>
        <p:spPr>
          <a:xfrm>
            <a:off x="6800511" y="3765917"/>
            <a:ext cx="2275958" cy="17145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6350" cap="flat" cmpd="sng" algn="ctr">
            <a:gradFill flip="none" rotWithShape="1">
              <a:gsLst>
                <a:gs pos="0">
                  <a:schemeClr val="bg1">
                    <a:lumMod val="85000"/>
                    <a:alpha val="25000"/>
                  </a:schemeClr>
                </a:gs>
                <a:gs pos="24000">
                  <a:srgbClr val="ECECEC"/>
                </a:gs>
                <a:gs pos="10000">
                  <a:srgbClr val="E6E6E6"/>
                </a:gs>
                <a:gs pos="88000">
                  <a:schemeClr val="bg1">
                    <a:lumMod val="95000"/>
                    <a:alpha val="2000"/>
                  </a:schemeClr>
                </a:gs>
              </a:gsLst>
              <a:lin ang="16800000" scaled="0"/>
              <a:tileRect/>
            </a:gradFill>
            <a:prstDash val="solid"/>
            <a:round/>
            <a:headEnd type="none" w="med" len="med"/>
            <a:tailEnd type="triangle" w="med" len="sm"/>
          </a:ln>
          <a:effectLst/>
        </p:spPr>
        <p:txBody>
          <a:bodyPr vert="horz" wrap="square" lIns="68580" tIns="137160" rIns="68580" bIns="102870" numCol="1" rtlCol="0" anchor="b" anchorCtr="0" compatLnSpc="1">
            <a:prstTxWarp prst="textNoShape">
              <a:avLst/>
            </a:prstTxWarp>
          </a:bodyPr>
          <a:lstStyle>
            <a:defPPr>
              <a:defRPr lang="en-US"/>
            </a:defPPr>
            <a:lvl1pPr marL="7938" algn="ctr">
              <a:defRPr b="1">
                <a:ln w="76200" cmpd="sng">
                  <a:noFill/>
                </a:ln>
                <a:solidFill>
                  <a:schemeClr val="bg1"/>
                </a:solidFill>
                <a:latin typeface="Times" pitchFamily="2" charset="0"/>
                <a:ea typeface="ＭＳ Ｐゴシック" pitchFamily="16" charset="-128"/>
              </a:defRPr>
            </a:lvl1pPr>
          </a:lstStyle>
          <a:p>
            <a:pPr marL="5954" defTabSz="685800"/>
            <a:r>
              <a:rPr lang="en-US" sz="1350" dirty="0">
                <a:solidFill>
                  <a:prstClr val="white"/>
                </a:solidFill>
              </a:rPr>
              <a:t>Facilitates broad cooperation between the public and private sector</a:t>
            </a:r>
          </a:p>
          <a:p>
            <a:pPr marL="5954" defTabSz="685800"/>
            <a:endParaRPr lang="en-US" sz="1350" dirty="0">
              <a:solidFill>
                <a:prstClr val="white"/>
              </a:solidFill>
            </a:endParaRPr>
          </a:p>
        </p:txBody>
      </p:sp>
      <p:sp>
        <p:nvSpPr>
          <p:cNvPr id="17" name="TextBox 16">
            <a:extLst>
              <a:ext uri="{FF2B5EF4-FFF2-40B4-BE49-F238E27FC236}">
                <a16:creationId xmlns:a16="http://schemas.microsoft.com/office/drawing/2014/main" xmlns="" id="{8E376C37-23DD-7447-B93F-B24356200B03}"/>
              </a:ext>
            </a:extLst>
          </p:cNvPr>
          <p:cNvSpPr txBox="1"/>
          <p:nvPr/>
        </p:nvSpPr>
        <p:spPr>
          <a:xfrm>
            <a:off x="4462027" y="3765917"/>
            <a:ext cx="2275958" cy="17145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6350" cap="flat" cmpd="sng" algn="ctr">
            <a:gradFill flip="none" rotWithShape="1">
              <a:gsLst>
                <a:gs pos="0">
                  <a:schemeClr val="bg1">
                    <a:lumMod val="85000"/>
                    <a:alpha val="25000"/>
                  </a:schemeClr>
                </a:gs>
                <a:gs pos="24000">
                  <a:srgbClr val="ECECEC"/>
                </a:gs>
                <a:gs pos="10000">
                  <a:srgbClr val="E6E6E6"/>
                </a:gs>
                <a:gs pos="88000">
                  <a:schemeClr val="bg1">
                    <a:lumMod val="95000"/>
                    <a:alpha val="2000"/>
                  </a:schemeClr>
                </a:gs>
              </a:gsLst>
              <a:lin ang="16800000" scaled="0"/>
              <a:tileRect/>
            </a:gradFill>
            <a:prstDash val="solid"/>
            <a:round/>
            <a:headEnd type="none" w="med" len="med"/>
            <a:tailEnd type="triangle" w="med" len="sm"/>
          </a:ln>
          <a:effectLst/>
        </p:spPr>
        <p:txBody>
          <a:bodyPr vert="horz" wrap="square" lIns="68580" tIns="137160" rIns="68580" bIns="102870" numCol="1" rtlCol="0" anchor="b" anchorCtr="0" compatLnSpc="1">
            <a:prstTxWarp prst="textNoShape">
              <a:avLst/>
            </a:prstTxWarp>
          </a:bodyPr>
          <a:lstStyle>
            <a:defPPr>
              <a:defRPr lang="en-US"/>
            </a:defPPr>
            <a:lvl1pPr marL="7938" algn="ctr">
              <a:defRPr b="1">
                <a:ln w="76200" cmpd="sng">
                  <a:noFill/>
                </a:ln>
                <a:solidFill>
                  <a:schemeClr val="bg1"/>
                </a:solidFill>
                <a:latin typeface="Times" pitchFamily="2" charset="0"/>
                <a:ea typeface="ＭＳ Ｐゴシック" pitchFamily="16" charset="-128"/>
              </a:defRPr>
            </a:lvl1pPr>
          </a:lstStyle>
          <a:p>
            <a:pPr marL="5954" defTabSz="685800"/>
            <a:r>
              <a:rPr lang="en-US" sz="1350" dirty="0">
                <a:solidFill>
                  <a:prstClr val="white"/>
                </a:solidFill>
              </a:rPr>
              <a:t>The GDA provides policy and guidance to empower the use of geospatial data and technology</a:t>
            </a:r>
          </a:p>
        </p:txBody>
      </p:sp>
      <p:sp>
        <p:nvSpPr>
          <p:cNvPr id="21" name="TextBox 20">
            <a:extLst>
              <a:ext uri="{FF2B5EF4-FFF2-40B4-BE49-F238E27FC236}">
                <a16:creationId xmlns:a16="http://schemas.microsoft.com/office/drawing/2014/main" xmlns="" id="{9FF63D47-3CF5-BE4C-9678-D535D94CB295}"/>
              </a:ext>
            </a:extLst>
          </p:cNvPr>
          <p:cNvSpPr txBox="1"/>
          <p:nvPr/>
        </p:nvSpPr>
        <p:spPr>
          <a:xfrm>
            <a:off x="2698229" y="5530604"/>
            <a:ext cx="5463915" cy="507831"/>
          </a:xfrm>
          <a:prstGeom prst="rect">
            <a:avLst/>
          </a:prstGeom>
          <a:noFill/>
        </p:spPr>
        <p:txBody>
          <a:bodyPr wrap="square" rtlCol="0">
            <a:spAutoFit/>
          </a:bodyPr>
          <a:lstStyle/>
          <a:p>
            <a:pPr defTabSz="685800"/>
            <a:r>
              <a:rPr lang="en-US" sz="1350" dirty="0">
                <a:solidFill>
                  <a:prstClr val="black"/>
                </a:solidFill>
                <a:latin typeface="Calibri" panose="020F0502020204030204"/>
              </a:rPr>
              <a:t>Positions the U.S. to be a global leader in utilization of geospatial technology</a:t>
            </a:r>
          </a:p>
        </p:txBody>
      </p:sp>
      <p:sp>
        <p:nvSpPr>
          <p:cNvPr id="8" name="Oval 7">
            <a:extLst>
              <a:ext uri="{FF2B5EF4-FFF2-40B4-BE49-F238E27FC236}">
                <a16:creationId xmlns:a16="http://schemas.microsoft.com/office/drawing/2014/main" xmlns="" id="{147BF7E0-9015-6943-966F-FF158B34654F}"/>
              </a:ext>
            </a:extLst>
          </p:cNvPr>
          <p:cNvSpPr/>
          <p:nvPr/>
        </p:nvSpPr>
        <p:spPr>
          <a:xfrm>
            <a:off x="2820759" y="3369709"/>
            <a:ext cx="1000181" cy="1000181"/>
          </a:xfrm>
          <a:prstGeom prst="ellipse">
            <a:avLst/>
          </a:prstGeom>
          <a:gradFill flip="none" rotWithShape="1">
            <a:gsLst>
              <a:gs pos="0">
                <a:schemeClr val="accent5">
                  <a:lumMod val="67000"/>
                  <a:alpha val="77000"/>
                </a:schemeClr>
              </a:gs>
              <a:gs pos="91992">
                <a:srgbClr val="94BDE4">
                  <a:alpha val="77000"/>
                </a:srgbClr>
              </a:gs>
              <a:gs pos="48000">
                <a:schemeClr val="accent5">
                  <a:lumMod val="97000"/>
                  <a:lumOff val="3000"/>
                  <a:alpha val="72000"/>
                </a:schemeClr>
              </a:gs>
              <a:gs pos="100000">
                <a:schemeClr val="accent5">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22" name="Oval 21">
            <a:extLst>
              <a:ext uri="{FF2B5EF4-FFF2-40B4-BE49-F238E27FC236}">
                <a16:creationId xmlns:a16="http://schemas.microsoft.com/office/drawing/2014/main" xmlns="" id="{1E55B457-C164-3145-8BDD-744135C649F7}"/>
              </a:ext>
            </a:extLst>
          </p:cNvPr>
          <p:cNvSpPr/>
          <p:nvPr/>
        </p:nvSpPr>
        <p:spPr>
          <a:xfrm>
            <a:off x="7579359" y="3399895"/>
            <a:ext cx="1000181" cy="1000181"/>
          </a:xfrm>
          <a:prstGeom prst="ellipse">
            <a:avLst/>
          </a:prstGeom>
          <a:gradFill flip="none" rotWithShape="1">
            <a:gsLst>
              <a:gs pos="0">
                <a:schemeClr val="accent5">
                  <a:lumMod val="67000"/>
                  <a:alpha val="77000"/>
                </a:schemeClr>
              </a:gs>
              <a:gs pos="91992">
                <a:srgbClr val="94BDE4">
                  <a:alpha val="77000"/>
                </a:srgbClr>
              </a:gs>
              <a:gs pos="48000">
                <a:schemeClr val="accent5">
                  <a:lumMod val="97000"/>
                  <a:lumOff val="3000"/>
                  <a:alpha val="72000"/>
                </a:schemeClr>
              </a:gs>
              <a:gs pos="100000">
                <a:schemeClr val="accent5">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23" name="Oval 22">
            <a:extLst>
              <a:ext uri="{FF2B5EF4-FFF2-40B4-BE49-F238E27FC236}">
                <a16:creationId xmlns:a16="http://schemas.microsoft.com/office/drawing/2014/main" xmlns="" id="{6BC55A43-6A13-0040-A47B-98F8470EAC13}"/>
              </a:ext>
            </a:extLst>
          </p:cNvPr>
          <p:cNvSpPr/>
          <p:nvPr/>
        </p:nvSpPr>
        <p:spPr>
          <a:xfrm>
            <a:off x="5129619" y="3399895"/>
            <a:ext cx="1000181" cy="1000181"/>
          </a:xfrm>
          <a:prstGeom prst="ellipse">
            <a:avLst/>
          </a:prstGeom>
          <a:gradFill flip="none" rotWithShape="1">
            <a:gsLst>
              <a:gs pos="0">
                <a:schemeClr val="accent5">
                  <a:lumMod val="67000"/>
                  <a:alpha val="77000"/>
                </a:schemeClr>
              </a:gs>
              <a:gs pos="91992">
                <a:srgbClr val="94BDE4">
                  <a:alpha val="77000"/>
                </a:srgbClr>
              </a:gs>
              <a:gs pos="48000">
                <a:schemeClr val="accent5">
                  <a:lumMod val="97000"/>
                  <a:lumOff val="3000"/>
                  <a:alpha val="72000"/>
                </a:schemeClr>
              </a:gs>
              <a:gs pos="100000">
                <a:schemeClr val="accent5">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pic>
        <p:nvPicPr>
          <p:cNvPr id="24" name="Picture 23">
            <a:extLst>
              <a:ext uri="{FF2B5EF4-FFF2-40B4-BE49-F238E27FC236}">
                <a16:creationId xmlns:a16="http://schemas.microsoft.com/office/drawing/2014/main" xmlns="" id="{7F7A690F-648F-4143-9F30-1A326B931576}"/>
              </a:ext>
            </a:extLst>
          </p:cNvPr>
          <p:cNvPicPr>
            <a:picLocks noChangeAspect="1"/>
          </p:cNvPicPr>
          <p:nvPr/>
        </p:nvPicPr>
        <p:blipFill>
          <a:blip r:embed="rId4">
            <a:clrChange>
              <a:clrFrom>
                <a:srgbClr val="78C14B"/>
              </a:clrFrom>
              <a:clrTo>
                <a:srgbClr val="78C14B">
                  <a:alpha val="0"/>
                </a:srgbClr>
              </a:clrTo>
            </a:clrChange>
          </a:blip>
          <a:stretch>
            <a:fillRect/>
          </a:stretch>
        </p:blipFill>
        <p:spPr>
          <a:xfrm>
            <a:off x="5270499" y="3558335"/>
            <a:ext cx="796411" cy="716770"/>
          </a:xfrm>
          <a:prstGeom prst="rect">
            <a:avLst/>
          </a:prstGeom>
          <a:effectLst>
            <a:innerShdw blurRad="127000">
              <a:schemeClr val="tx1">
                <a:lumMod val="50000"/>
                <a:lumOff val="50000"/>
              </a:schemeClr>
            </a:innerShdw>
          </a:effectLst>
        </p:spPr>
      </p:pic>
      <p:pic>
        <p:nvPicPr>
          <p:cNvPr id="9" name="Picture 8">
            <a:extLst>
              <a:ext uri="{FF2B5EF4-FFF2-40B4-BE49-F238E27FC236}">
                <a16:creationId xmlns:a16="http://schemas.microsoft.com/office/drawing/2014/main" xmlns="" id="{F34B2F1C-4820-954C-AA9B-2C1BE326293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931377" y="3477885"/>
            <a:ext cx="797470" cy="701224"/>
          </a:xfrm>
          <a:prstGeom prst="rect">
            <a:avLst/>
          </a:prstGeom>
        </p:spPr>
      </p:pic>
      <p:sp>
        <p:nvSpPr>
          <p:cNvPr id="25" name="Freeform 24">
            <a:extLst>
              <a:ext uri="{FF2B5EF4-FFF2-40B4-BE49-F238E27FC236}">
                <a16:creationId xmlns:a16="http://schemas.microsoft.com/office/drawing/2014/main" xmlns="" id="{F5F82DA1-F7AA-FE48-A2BD-19053DCD7AC6}"/>
              </a:ext>
            </a:extLst>
          </p:cNvPr>
          <p:cNvSpPr>
            <a:spLocks noChangeAspect="1" noEditPoints="1"/>
          </p:cNvSpPr>
          <p:nvPr/>
        </p:nvSpPr>
        <p:spPr bwMode="auto">
          <a:xfrm>
            <a:off x="7812306" y="3593128"/>
            <a:ext cx="602936" cy="522665"/>
          </a:xfrm>
          <a:custGeom>
            <a:avLst/>
            <a:gdLst>
              <a:gd name="T0" fmla="*/ 277 w 543"/>
              <a:gd name="T1" fmla="*/ 335 h 477"/>
              <a:gd name="T2" fmla="*/ 277 w 543"/>
              <a:gd name="T3" fmla="*/ 335 h 477"/>
              <a:gd name="T4" fmla="*/ 207 w 543"/>
              <a:gd name="T5" fmla="*/ 253 h 477"/>
              <a:gd name="T6" fmla="*/ 230 w 543"/>
              <a:gd name="T7" fmla="*/ 192 h 477"/>
              <a:gd name="T8" fmla="*/ 250 w 543"/>
              <a:gd name="T9" fmla="*/ 150 h 477"/>
              <a:gd name="T10" fmla="*/ 242 w 543"/>
              <a:gd name="T11" fmla="*/ 129 h 477"/>
              <a:gd name="T12" fmla="*/ 248 w 543"/>
              <a:gd name="T13" fmla="*/ 85 h 477"/>
              <a:gd name="T14" fmla="*/ 161 w 543"/>
              <a:gd name="T15" fmla="*/ 0 h 477"/>
              <a:gd name="T16" fmla="*/ 75 w 543"/>
              <a:gd name="T17" fmla="*/ 85 h 477"/>
              <a:gd name="T18" fmla="*/ 80 w 543"/>
              <a:gd name="T19" fmla="*/ 129 h 477"/>
              <a:gd name="T20" fmla="*/ 72 w 543"/>
              <a:gd name="T21" fmla="*/ 150 h 477"/>
              <a:gd name="T22" fmla="*/ 93 w 543"/>
              <a:gd name="T23" fmla="*/ 192 h 477"/>
              <a:gd name="T24" fmla="*/ 116 w 543"/>
              <a:gd name="T25" fmla="*/ 253 h 477"/>
              <a:gd name="T26" fmla="*/ 45 w 543"/>
              <a:gd name="T27" fmla="*/ 335 h 477"/>
              <a:gd name="T28" fmla="*/ 0 w 543"/>
              <a:gd name="T29" fmla="*/ 378 h 477"/>
              <a:gd name="T30" fmla="*/ 0 w 543"/>
              <a:gd name="T31" fmla="*/ 477 h 477"/>
              <a:gd name="T32" fmla="*/ 377 w 543"/>
              <a:gd name="T33" fmla="*/ 477 h 477"/>
              <a:gd name="T34" fmla="*/ 377 w 543"/>
              <a:gd name="T35" fmla="*/ 403 h 477"/>
              <a:gd name="T36" fmla="*/ 277 w 543"/>
              <a:gd name="T37" fmla="*/ 335 h 477"/>
              <a:gd name="T38" fmla="*/ 543 w 543"/>
              <a:gd name="T39" fmla="*/ 477 h 477"/>
              <a:gd name="T40" fmla="*/ 543 w 543"/>
              <a:gd name="T41" fmla="*/ 477 h 477"/>
              <a:gd name="T42" fmla="*/ 536 w 543"/>
              <a:gd name="T43" fmla="*/ 364 h 477"/>
              <a:gd name="T44" fmla="*/ 464 w 543"/>
              <a:gd name="T45" fmla="*/ 320 h 477"/>
              <a:gd name="T46" fmla="*/ 411 w 543"/>
              <a:gd name="T47" fmla="*/ 259 h 477"/>
              <a:gd name="T48" fmla="*/ 429 w 543"/>
              <a:gd name="T49" fmla="*/ 213 h 477"/>
              <a:gd name="T50" fmla="*/ 444 w 543"/>
              <a:gd name="T51" fmla="*/ 181 h 477"/>
              <a:gd name="T52" fmla="*/ 438 w 543"/>
              <a:gd name="T53" fmla="*/ 165 h 477"/>
              <a:gd name="T54" fmla="*/ 442 w 543"/>
              <a:gd name="T55" fmla="*/ 132 h 477"/>
              <a:gd name="T56" fmla="*/ 377 w 543"/>
              <a:gd name="T57" fmla="*/ 68 h 477"/>
              <a:gd name="T58" fmla="*/ 312 w 543"/>
              <a:gd name="T59" fmla="*/ 132 h 477"/>
              <a:gd name="T60" fmla="*/ 316 w 543"/>
              <a:gd name="T61" fmla="*/ 165 h 477"/>
              <a:gd name="T62" fmla="*/ 311 w 543"/>
              <a:gd name="T63" fmla="*/ 181 h 477"/>
              <a:gd name="T64" fmla="*/ 326 w 543"/>
              <a:gd name="T65" fmla="*/ 213 h 477"/>
              <a:gd name="T66" fmla="*/ 343 w 543"/>
              <a:gd name="T67" fmla="*/ 259 h 477"/>
              <a:gd name="T68" fmla="*/ 321 w 543"/>
              <a:gd name="T69" fmla="*/ 304 h 477"/>
              <a:gd name="T70" fmla="*/ 421 w 543"/>
              <a:gd name="T71" fmla="*/ 397 h 477"/>
              <a:gd name="T72" fmla="*/ 421 w 543"/>
              <a:gd name="T73" fmla="*/ 477 h 477"/>
              <a:gd name="T74" fmla="*/ 543 w 543"/>
              <a:gd name="T75"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477">
                <a:moveTo>
                  <a:pt x="277" y="335"/>
                </a:moveTo>
                <a:lnTo>
                  <a:pt x="277" y="335"/>
                </a:lnTo>
                <a:cubicBezTo>
                  <a:pt x="224" y="313"/>
                  <a:pt x="207" y="294"/>
                  <a:pt x="207" y="253"/>
                </a:cubicBezTo>
                <a:cubicBezTo>
                  <a:pt x="207" y="229"/>
                  <a:pt x="223" y="237"/>
                  <a:pt x="230" y="192"/>
                </a:cubicBezTo>
                <a:cubicBezTo>
                  <a:pt x="233" y="174"/>
                  <a:pt x="248" y="192"/>
                  <a:pt x="250" y="150"/>
                </a:cubicBezTo>
                <a:cubicBezTo>
                  <a:pt x="250" y="133"/>
                  <a:pt x="242" y="129"/>
                  <a:pt x="242" y="129"/>
                </a:cubicBezTo>
                <a:cubicBezTo>
                  <a:pt x="242" y="129"/>
                  <a:pt x="247" y="104"/>
                  <a:pt x="248" y="85"/>
                </a:cubicBezTo>
                <a:cubicBezTo>
                  <a:pt x="250" y="61"/>
                  <a:pt x="236" y="0"/>
                  <a:pt x="161" y="0"/>
                </a:cubicBezTo>
                <a:cubicBezTo>
                  <a:pt x="87" y="0"/>
                  <a:pt x="73" y="61"/>
                  <a:pt x="75" y="85"/>
                </a:cubicBezTo>
                <a:cubicBezTo>
                  <a:pt x="76" y="104"/>
                  <a:pt x="80" y="129"/>
                  <a:pt x="80" y="129"/>
                </a:cubicBezTo>
                <a:cubicBezTo>
                  <a:pt x="80" y="129"/>
                  <a:pt x="72" y="133"/>
                  <a:pt x="72" y="150"/>
                </a:cubicBezTo>
                <a:cubicBezTo>
                  <a:pt x="75" y="192"/>
                  <a:pt x="90" y="174"/>
                  <a:pt x="93" y="192"/>
                </a:cubicBezTo>
                <a:cubicBezTo>
                  <a:pt x="100" y="237"/>
                  <a:pt x="116" y="229"/>
                  <a:pt x="116" y="253"/>
                </a:cubicBezTo>
                <a:cubicBezTo>
                  <a:pt x="116" y="294"/>
                  <a:pt x="99" y="313"/>
                  <a:pt x="45" y="335"/>
                </a:cubicBezTo>
                <a:cubicBezTo>
                  <a:pt x="29" y="342"/>
                  <a:pt x="0" y="353"/>
                  <a:pt x="0" y="378"/>
                </a:cubicBezTo>
                <a:lnTo>
                  <a:pt x="0" y="477"/>
                </a:lnTo>
                <a:lnTo>
                  <a:pt x="377" y="477"/>
                </a:lnTo>
                <a:lnTo>
                  <a:pt x="377" y="403"/>
                </a:lnTo>
                <a:cubicBezTo>
                  <a:pt x="377" y="380"/>
                  <a:pt x="331" y="358"/>
                  <a:pt x="277" y="335"/>
                </a:cubicBezTo>
                <a:close/>
                <a:moveTo>
                  <a:pt x="543" y="477"/>
                </a:moveTo>
                <a:lnTo>
                  <a:pt x="543" y="477"/>
                </a:lnTo>
                <a:cubicBezTo>
                  <a:pt x="543" y="477"/>
                  <a:pt x="542" y="375"/>
                  <a:pt x="536" y="364"/>
                </a:cubicBezTo>
                <a:cubicBezTo>
                  <a:pt x="527" y="348"/>
                  <a:pt x="505" y="337"/>
                  <a:pt x="464" y="320"/>
                </a:cubicBezTo>
                <a:cubicBezTo>
                  <a:pt x="424" y="303"/>
                  <a:pt x="411" y="289"/>
                  <a:pt x="411" y="259"/>
                </a:cubicBezTo>
                <a:cubicBezTo>
                  <a:pt x="411" y="240"/>
                  <a:pt x="423" y="246"/>
                  <a:pt x="429" y="213"/>
                </a:cubicBezTo>
                <a:cubicBezTo>
                  <a:pt x="431" y="199"/>
                  <a:pt x="442" y="213"/>
                  <a:pt x="444" y="181"/>
                </a:cubicBezTo>
                <a:cubicBezTo>
                  <a:pt x="444" y="168"/>
                  <a:pt x="438" y="165"/>
                  <a:pt x="438" y="165"/>
                </a:cubicBezTo>
                <a:cubicBezTo>
                  <a:pt x="438" y="165"/>
                  <a:pt x="441" y="146"/>
                  <a:pt x="442" y="132"/>
                </a:cubicBezTo>
                <a:cubicBezTo>
                  <a:pt x="444" y="114"/>
                  <a:pt x="433" y="68"/>
                  <a:pt x="377" y="68"/>
                </a:cubicBezTo>
                <a:cubicBezTo>
                  <a:pt x="321" y="68"/>
                  <a:pt x="311" y="114"/>
                  <a:pt x="312" y="132"/>
                </a:cubicBezTo>
                <a:cubicBezTo>
                  <a:pt x="313" y="146"/>
                  <a:pt x="316" y="165"/>
                  <a:pt x="316" y="165"/>
                </a:cubicBezTo>
                <a:cubicBezTo>
                  <a:pt x="316" y="165"/>
                  <a:pt x="311" y="168"/>
                  <a:pt x="311" y="181"/>
                </a:cubicBezTo>
                <a:cubicBezTo>
                  <a:pt x="313" y="213"/>
                  <a:pt x="323" y="199"/>
                  <a:pt x="326" y="213"/>
                </a:cubicBezTo>
                <a:cubicBezTo>
                  <a:pt x="331" y="246"/>
                  <a:pt x="343" y="240"/>
                  <a:pt x="343" y="259"/>
                </a:cubicBezTo>
                <a:cubicBezTo>
                  <a:pt x="343" y="279"/>
                  <a:pt x="337" y="292"/>
                  <a:pt x="321" y="304"/>
                </a:cubicBezTo>
                <a:cubicBezTo>
                  <a:pt x="409" y="348"/>
                  <a:pt x="421" y="357"/>
                  <a:pt x="421" y="397"/>
                </a:cubicBezTo>
                <a:lnTo>
                  <a:pt x="421" y="477"/>
                </a:lnTo>
                <a:lnTo>
                  <a:pt x="543" y="477"/>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endParaRPr lang="en-US" sz="1350" dirty="0">
              <a:solidFill>
                <a:prstClr val="black"/>
              </a:solidFill>
              <a:latin typeface="Calibri" panose="020F0502020204030204"/>
            </a:endParaRPr>
          </a:p>
        </p:txBody>
      </p:sp>
      <p:sp>
        <p:nvSpPr>
          <p:cNvPr id="7" name="Rectangle: Rounded Corners 21">
            <a:extLst>
              <a:ext uri="{FF2B5EF4-FFF2-40B4-BE49-F238E27FC236}">
                <a16:creationId xmlns:a16="http://schemas.microsoft.com/office/drawing/2014/main" xmlns="" id="{8A4059BB-AC10-4344-8E9C-4AE3F7AC9E67}"/>
              </a:ext>
            </a:extLst>
          </p:cNvPr>
          <p:cNvSpPr/>
          <p:nvPr/>
        </p:nvSpPr>
        <p:spPr bwMode="auto">
          <a:xfrm>
            <a:off x="756690" y="2106696"/>
            <a:ext cx="7822850" cy="1153346"/>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6350" cap="flat" cmpd="sng" algn="ctr">
            <a:gradFill flip="none" rotWithShape="1">
              <a:gsLst>
                <a:gs pos="0">
                  <a:schemeClr val="bg1">
                    <a:lumMod val="85000"/>
                    <a:alpha val="25000"/>
                  </a:schemeClr>
                </a:gs>
                <a:gs pos="24000">
                  <a:srgbClr val="ECECEC"/>
                </a:gs>
                <a:gs pos="10000">
                  <a:srgbClr val="E6E6E6"/>
                </a:gs>
                <a:gs pos="88000">
                  <a:schemeClr val="bg1">
                    <a:lumMod val="95000"/>
                    <a:alpha val="2000"/>
                  </a:schemeClr>
                </a:gs>
              </a:gsLst>
              <a:lin ang="16800000" scaled="0"/>
              <a:tileRect/>
            </a:gradFill>
            <a:prstDash val="solid"/>
            <a:round/>
            <a:headEnd type="none" w="med" len="med"/>
            <a:tailEnd type="triangle" w="med" len="sm"/>
          </a:ln>
          <a:effectLst/>
        </p:spPr>
        <p:txBody>
          <a:bodyPr vert="horz" wrap="square" lIns="68580" tIns="137160" rIns="68580" bIns="102870" numCol="1" rtlCol="0" anchor="t" anchorCtr="0" compatLnSpc="1">
            <a:prstTxWarp prst="textNoShape">
              <a:avLst/>
            </a:prstTxWarp>
          </a:bodyPr>
          <a:lstStyle/>
          <a:p>
            <a:pPr defTabSz="685800"/>
            <a:r>
              <a:rPr lang="en-US" sz="2100" dirty="0">
                <a:solidFill>
                  <a:prstClr val="white"/>
                </a:solidFill>
                <a:latin typeface="Times" pitchFamily="2" charset="0"/>
              </a:rPr>
              <a:t>The GDA reflects growing recognition of the essential role of geospatial data and technology and highlights the need to support their continuing development as critical infrastructure for the Nation. </a:t>
            </a:r>
          </a:p>
        </p:txBody>
      </p:sp>
    </p:spTree>
    <p:extLst>
      <p:ext uri="{BB962C8B-B14F-4D97-AF65-F5344CB8AC3E}">
        <p14:creationId xmlns:p14="http://schemas.microsoft.com/office/powerpoint/2010/main" val="109853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3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C882EAD8-290D-6045-9F25-5E0531D5C33A}"/>
              </a:ext>
            </a:extLst>
          </p:cNvPr>
          <p:cNvPicPr>
            <a:picLocks noChangeAspect="1"/>
          </p:cNvPicPr>
          <p:nvPr/>
        </p:nvPicPr>
        <p:blipFill rotWithShape="1">
          <a:blip r:embed="rId3" cstate="print">
            <a:alphaModFix amt="41000"/>
            <a:extLst>
              <a:ext uri="{28A0092B-C50C-407E-A947-70E740481C1C}">
                <a14:useLocalDpi xmlns:a14="http://schemas.microsoft.com/office/drawing/2010/main"/>
              </a:ext>
            </a:extLst>
          </a:blip>
          <a:srcRect/>
          <a:stretch/>
        </p:blipFill>
        <p:spPr>
          <a:xfrm flipH="1">
            <a:off x="2456623" y="1794977"/>
            <a:ext cx="3990658" cy="3978378"/>
          </a:xfrm>
          <a:prstGeom prst="ellipse">
            <a:avLst/>
          </a:prstGeom>
          <a:effectLst>
            <a:softEdge rad="1066800"/>
          </a:effectLst>
        </p:spPr>
      </p:pic>
      <p:sp>
        <p:nvSpPr>
          <p:cNvPr id="2" name="Slide Number Placeholder 1">
            <a:extLst>
              <a:ext uri="{FF2B5EF4-FFF2-40B4-BE49-F238E27FC236}">
                <a16:creationId xmlns:a16="http://schemas.microsoft.com/office/drawing/2014/main" xmlns="" id="{1D27699E-B924-4E4E-BCE4-1CC14993ADC1}"/>
              </a:ext>
            </a:extLst>
          </p:cNvPr>
          <p:cNvSpPr>
            <a:spLocks noGrp="1"/>
          </p:cNvSpPr>
          <p:nvPr>
            <p:ph type="sldNum" sz="quarter" idx="12"/>
          </p:nvPr>
        </p:nvSpPr>
        <p:spPr/>
        <p:txBody>
          <a:bodyPr/>
          <a:lstStyle/>
          <a:p>
            <a:pPr defTabSz="685800"/>
            <a:fld id="{B54BC315-9560-46F5-B4AE-0DDBF6B14E63}" type="slidenum">
              <a:rPr lang="en-US">
                <a:solidFill>
                  <a:prstClr val="black">
                    <a:tint val="75000"/>
                  </a:prstClr>
                </a:solidFill>
                <a:latin typeface="Calibri" panose="020F0502020204030204"/>
              </a:rPr>
              <a:pPr defTabSz="685800"/>
              <a:t>4</a:t>
            </a:fld>
            <a:endParaRPr lang="en-US" dirty="0">
              <a:solidFill>
                <a:prstClr val="black">
                  <a:tint val="75000"/>
                </a:prstClr>
              </a:solidFill>
              <a:latin typeface="Calibri" panose="020F0502020204030204"/>
            </a:endParaRPr>
          </a:p>
        </p:txBody>
      </p:sp>
      <p:sp>
        <p:nvSpPr>
          <p:cNvPr id="10" name="Title 9">
            <a:extLst>
              <a:ext uri="{FF2B5EF4-FFF2-40B4-BE49-F238E27FC236}">
                <a16:creationId xmlns:a16="http://schemas.microsoft.com/office/drawing/2014/main" xmlns="" id="{89FAE687-C276-E042-9BC1-6CFE6FAC8369}"/>
              </a:ext>
            </a:extLst>
          </p:cNvPr>
          <p:cNvSpPr>
            <a:spLocks noGrp="1"/>
          </p:cNvSpPr>
          <p:nvPr>
            <p:ph type="title"/>
          </p:nvPr>
        </p:nvSpPr>
        <p:spPr/>
        <p:txBody>
          <a:bodyPr/>
          <a:lstStyle/>
          <a:p>
            <a:r>
              <a:rPr lang="en-US" dirty="0"/>
              <a:t>Geospatial Data Act of 2018</a:t>
            </a:r>
          </a:p>
        </p:txBody>
      </p:sp>
      <p:grpSp>
        <p:nvGrpSpPr>
          <p:cNvPr id="20" name="Group 19">
            <a:extLst>
              <a:ext uri="{FF2B5EF4-FFF2-40B4-BE49-F238E27FC236}">
                <a16:creationId xmlns:a16="http://schemas.microsoft.com/office/drawing/2014/main" xmlns="" id="{C60A523F-725A-134A-BA1D-3B99FDF53317}"/>
              </a:ext>
            </a:extLst>
          </p:cNvPr>
          <p:cNvGrpSpPr/>
          <p:nvPr/>
        </p:nvGrpSpPr>
        <p:grpSpPr>
          <a:xfrm>
            <a:off x="5579076" y="1794977"/>
            <a:ext cx="3324961" cy="3734281"/>
            <a:chOff x="7746447" y="2434632"/>
            <a:chExt cx="4125602" cy="4722051"/>
          </a:xfrm>
        </p:grpSpPr>
        <p:sp>
          <p:nvSpPr>
            <p:cNvPr id="3" name="TextBox 2">
              <a:extLst>
                <a:ext uri="{FF2B5EF4-FFF2-40B4-BE49-F238E27FC236}">
                  <a16:creationId xmlns:a16="http://schemas.microsoft.com/office/drawing/2014/main" xmlns="" id="{A7E71376-30E8-4345-BC09-E40CC88BCCD5}"/>
                </a:ext>
              </a:extLst>
            </p:cNvPr>
            <p:cNvSpPr txBox="1"/>
            <p:nvPr/>
          </p:nvSpPr>
          <p:spPr>
            <a:xfrm>
              <a:off x="7746447" y="3590416"/>
              <a:ext cx="4125602" cy="1192757"/>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6350" cap="flat" cmpd="sng" algn="ctr">
              <a:gradFill flip="none" rotWithShape="1">
                <a:gsLst>
                  <a:gs pos="0">
                    <a:schemeClr val="bg1">
                      <a:lumMod val="85000"/>
                      <a:alpha val="25000"/>
                    </a:schemeClr>
                  </a:gs>
                  <a:gs pos="24000">
                    <a:srgbClr val="ECECEC"/>
                  </a:gs>
                  <a:gs pos="10000">
                    <a:srgbClr val="E6E6E6"/>
                  </a:gs>
                  <a:gs pos="88000">
                    <a:schemeClr val="bg1">
                      <a:lumMod val="95000"/>
                      <a:alpha val="2000"/>
                    </a:schemeClr>
                  </a:gs>
                </a:gsLst>
                <a:lin ang="16800000" scaled="0"/>
                <a:tileRect/>
              </a:gradFill>
              <a:prstDash val="solid"/>
              <a:round/>
              <a:headEnd type="none" w="med" len="med"/>
              <a:tailEnd type="triangle" w="med" len="sm"/>
            </a:ln>
            <a:effectLst/>
          </p:spPr>
          <p:txBody>
            <a:bodyPr vert="horz" wrap="square" lIns="68580" tIns="137160" rIns="68580" bIns="102870" numCol="1" rtlCol="0" anchor="ctr" anchorCtr="0" compatLnSpc="1">
              <a:prstTxWarp prst="textNoShape">
                <a:avLst/>
              </a:prstTxWarp>
            </a:bodyPr>
            <a:lstStyle>
              <a:defPPr>
                <a:defRPr lang="en-US"/>
              </a:defPPr>
              <a:lvl1pPr marL="630238" algn="ctr">
                <a:defRPr b="1">
                  <a:ln w="76200" cmpd="sng">
                    <a:noFill/>
                  </a:ln>
                  <a:solidFill>
                    <a:schemeClr val="bg1"/>
                  </a:solidFill>
                  <a:latin typeface="Times" pitchFamily="2" charset="0"/>
                  <a:ea typeface="ＭＳ Ｐゴシック" pitchFamily="16" charset="-128"/>
                </a:defRPr>
              </a:lvl1pPr>
            </a:lstStyle>
            <a:p>
              <a:pPr marL="10716" defTabSz="685800"/>
              <a:r>
                <a:rPr lang="en-US" dirty="0">
                  <a:solidFill>
                    <a:prstClr val="white"/>
                  </a:solidFill>
                </a:rPr>
                <a:t>Geospatial Data Act</a:t>
              </a:r>
            </a:p>
          </p:txBody>
        </p:sp>
        <p:sp>
          <p:nvSpPr>
            <p:cNvPr id="4" name="TextBox 3">
              <a:extLst>
                <a:ext uri="{FF2B5EF4-FFF2-40B4-BE49-F238E27FC236}">
                  <a16:creationId xmlns:a16="http://schemas.microsoft.com/office/drawing/2014/main" xmlns="" id="{2818C516-BB06-5849-B76E-22DF7D9C43B3}"/>
                </a:ext>
              </a:extLst>
            </p:cNvPr>
            <p:cNvSpPr txBox="1"/>
            <p:nvPr/>
          </p:nvSpPr>
          <p:spPr>
            <a:xfrm>
              <a:off x="7746447" y="4922493"/>
              <a:ext cx="4125602" cy="223419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6350" cap="flat" cmpd="sng" algn="ctr">
              <a:gradFill flip="none" rotWithShape="1">
                <a:gsLst>
                  <a:gs pos="0">
                    <a:schemeClr val="bg1">
                      <a:lumMod val="85000"/>
                      <a:alpha val="25000"/>
                    </a:schemeClr>
                  </a:gs>
                  <a:gs pos="24000">
                    <a:srgbClr val="ECECEC"/>
                  </a:gs>
                  <a:gs pos="10000">
                    <a:srgbClr val="E6E6E6"/>
                  </a:gs>
                  <a:gs pos="88000">
                    <a:schemeClr val="bg1">
                      <a:lumMod val="95000"/>
                      <a:alpha val="2000"/>
                    </a:schemeClr>
                  </a:gs>
                </a:gsLst>
                <a:lin ang="16800000" scaled="0"/>
                <a:tileRect/>
              </a:gradFill>
              <a:prstDash val="solid"/>
              <a:round/>
              <a:headEnd type="none" w="med" len="med"/>
              <a:tailEnd type="triangle" w="med" len="sm"/>
            </a:ln>
            <a:effectLst/>
          </p:spPr>
          <p:txBody>
            <a:bodyPr vert="horz" wrap="square" lIns="68580" tIns="137160" rIns="68580" bIns="102870" numCol="1" rtlCol="0" anchor="ctr" anchorCtr="0" compatLnSpc="1">
              <a:prstTxWarp prst="textNoShape">
                <a:avLst/>
              </a:prstTxWarp>
            </a:bodyPr>
            <a:lstStyle>
              <a:defPPr>
                <a:defRPr lang="en-US"/>
              </a:defPPr>
              <a:lvl1pPr marL="14288" algn="ctr">
                <a:defRPr sz="2400" b="1">
                  <a:ln w="76200" cmpd="sng">
                    <a:noFill/>
                  </a:ln>
                  <a:solidFill>
                    <a:schemeClr val="bg1"/>
                  </a:solidFill>
                  <a:latin typeface="Times" pitchFamily="2" charset="0"/>
                  <a:ea typeface="ＭＳ Ｐゴシック" pitchFamily="16" charset="-128"/>
                </a:defRPr>
              </a:lvl1pPr>
            </a:lstStyle>
            <a:p>
              <a:pPr marL="10716" defTabSz="685800"/>
              <a:r>
                <a:rPr lang="en-US" sz="1800" dirty="0">
                  <a:solidFill>
                    <a:prstClr val="white"/>
                  </a:solidFill>
                </a:rPr>
                <a:t>Foundations for Evidence-Based Policymaking Act</a:t>
              </a:r>
              <a:r>
                <a:rPr lang="en-US" sz="675" dirty="0">
                  <a:solidFill>
                    <a:prstClr val="white"/>
                  </a:solidFill>
                </a:rPr>
                <a:t/>
              </a:r>
              <a:br>
                <a:rPr lang="en-US" sz="675" dirty="0">
                  <a:solidFill>
                    <a:prstClr val="white"/>
                  </a:solidFill>
                </a:rPr>
              </a:br>
              <a:endParaRPr lang="en-US" sz="675" dirty="0">
                <a:solidFill>
                  <a:prstClr val="white"/>
                </a:solidFill>
              </a:endParaRPr>
            </a:p>
            <a:p>
              <a:pPr marL="215504" lvl="1" defTabSz="685800"/>
              <a:r>
                <a:rPr lang="en-US" sz="1200" b="1" dirty="0">
                  <a:solidFill>
                    <a:prstClr val="white"/>
                  </a:solidFill>
                  <a:latin typeface="Times" pitchFamily="2" charset="0"/>
                </a:rPr>
                <a:t>- </a:t>
              </a:r>
              <a:r>
                <a:rPr lang="en-US" sz="1200" dirty="0">
                  <a:solidFill>
                    <a:prstClr val="white"/>
                  </a:solidFill>
                  <a:latin typeface="Times" pitchFamily="2" charset="0"/>
                </a:rPr>
                <a:t>TITLE I: Federal Evidence-Building Activities</a:t>
              </a:r>
            </a:p>
            <a:p>
              <a:pPr marL="215504" lvl="1" defTabSz="685800"/>
              <a:r>
                <a:rPr lang="en-US" sz="1200" dirty="0">
                  <a:solidFill>
                    <a:prstClr val="white"/>
                  </a:solidFill>
                  <a:latin typeface="Times" pitchFamily="2" charset="0"/>
                </a:rPr>
                <a:t>- TITLE II: Open Government Data Act</a:t>
              </a:r>
            </a:p>
            <a:p>
              <a:pPr marL="304800" lvl="1" indent="-89297" defTabSz="685800"/>
              <a:r>
                <a:rPr lang="en-US" sz="1200" dirty="0">
                  <a:solidFill>
                    <a:prstClr val="white"/>
                  </a:solidFill>
                  <a:latin typeface="Times" pitchFamily="2" charset="0"/>
                </a:rPr>
                <a:t>- TITLE III: Confidential Information Protection And Statistical Efficiency</a:t>
              </a:r>
            </a:p>
          </p:txBody>
        </p:sp>
        <p:sp>
          <p:nvSpPr>
            <p:cNvPr id="5" name="TextBox 4">
              <a:extLst>
                <a:ext uri="{FF2B5EF4-FFF2-40B4-BE49-F238E27FC236}">
                  <a16:creationId xmlns:a16="http://schemas.microsoft.com/office/drawing/2014/main" xmlns="" id="{C1B4D1E6-7058-E64B-9099-258D29152A69}"/>
                </a:ext>
              </a:extLst>
            </p:cNvPr>
            <p:cNvSpPr txBox="1"/>
            <p:nvPr/>
          </p:nvSpPr>
          <p:spPr>
            <a:xfrm>
              <a:off x="7746447" y="2434632"/>
              <a:ext cx="4125602" cy="1035333"/>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6350" cap="flat" cmpd="sng" algn="ctr">
              <a:gradFill flip="none" rotWithShape="1">
                <a:gsLst>
                  <a:gs pos="0">
                    <a:schemeClr val="bg1">
                      <a:lumMod val="85000"/>
                      <a:alpha val="25000"/>
                    </a:schemeClr>
                  </a:gs>
                  <a:gs pos="24000">
                    <a:srgbClr val="ECECEC"/>
                  </a:gs>
                  <a:gs pos="10000">
                    <a:srgbClr val="E6E6E6"/>
                  </a:gs>
                  <a:gs pos="88000">
                    <a:schemeClr val="bg1">
                      <a:lumMod val="95000"/>
                      <a:alpha val="2000"/>
                    </a:schemeClr>
                  </a:gs>
                </a:gsLst>
                <a:lin ang="16800000" scaled="0"/>
                <a:tileRect/>
              </a:gradFill>
              <a:prstDash val="solid"/>
              <a:round/>
              <a:headEnd type="none" w="med" len="med"/>
              <a:tailEnd type="triangle" w="med" len="sm"/>
            </a:ln>
            <a:effectLst/>
          </p:spPr>
          <p:txBody>
            <a:bodyPr vert="horz" wrap="square" lIns="68580" tIns="137160" rIns="68580" bIns="102870" numCol="1" rtlCol="0" anchor="ctr" anchorCtr="0" compatLnSpc="1">
              <a:prstTxWarp prst="textNoShape">
                <a:avLst/>
              </a:prstTxWarp>
            </a:bodyPr>
            <a:lstStyle>
              <a:defPPr>
                <a:defRPr lang="en-US"/>
              </a:defPPr>
              <a:lvl1pPr marL="14288" algn="ctr">
                <a:defRPr sz="2400" b="1">
                  <a:ln w="76200" cmpd="sng">
                    <a:noFill/>
                  </a:ln>
                  <a:solidFill>
                    <a:schemeClr val="bg1"/>
                  </a:solidFill>
                  <a:latin typeface="Times" pitchFamily="2" charset="0"/>
                  <a:ea typeface="ＭＳ Ｐゴシック" pitchFamily="16" charset="-128"/>
                </a:defRPr>
              </a:lvl1pPr>
            </a:lstStyle>
            <a:p>
              <a:pPr marL="10716" defTabSz="685800"/>
              <a:r>
                <a:rPr lang="en-US" sz="1800" dirty="0">
                  <a:solidFill>
                    <a:prstClr val="white"/>
                  </a:solidFill>
                </a:rPr>
                <a:t>Federal Data Strategy</a:t>
              </a:r>
            </a:p>
          </p:txBody>
        </p:sp>
      </p:grpSp>
      <p:sp>
        <p:nvSpPr>
          <p:cNvPr id="13" name="TextBox 12">
            <a:extLst>
              <a:ext uri="{FF2B5EF4-FFF2-40B4-BE49-F238E27FC236}">
                <a16:creationId xmlns:a16="http://schemas.microsoft.com/office/drawing/2014/main" xmlns="" id="{7F0DB56C-D798-964A-A601-D56D8ACAE439}"/>
              </a:ext>
            </a:extLst>
          </p:cNvPr>
          <p:cNvSpPr txBox="1"/>
          <p:nvPr/>
        </p:nvSpPr>
        <p:spPr>
          <a:xfrm>
            <a:off x="265471" y="1685404"/>
            <a:ext cx="4939262" cy="1154162"/>
          </a:xfrm>
          <a:prstGeom prst="rect">
            <a:avLst/>
          </a:prstGeom>
          <a:noFill/>
        </p:spPr>
        <p:txBody>
          <a:bodyPr wrap="square" rtlCol="0">
            <a:spAutoFit/>
          </a:bodyPr>
          <a:lstStyle/>
          <a:p>
            <a:pPr defTabSz="685800"/>
            <a:r>
              <a:rPr lang="en-US" sz="2700" b="1" dirty="0">
                <a:ln w="76200" cmpd="sng">
                  <a:noFill/>
                </a:ln>
                <a:solidFill>
                  <a:prstClr val="black"/>
                </a:solidFill>
                <a:latin typeface="Times" pitchFamily="2" charset="0"/>
                <a:ea typeface="ＭＳ Ｐゴシック" pitchFamily="16" charset="-128"/>
              </a:rPr>
              <a:t>Context–</a:t>
            </a:r>
            <a:br>
              <a:rPr lang="en-US" sz="2700" b="1" dirty="0">
                <a:ln w="76200" cmpd="sng">
                  <a:noFill/>
                </a:ln>
                <a:solidFill>
                  <a:prstClr val="black"/>
                </a:solidFill>
                <a:latin typeface="Times" pitchFamily="2" charset="0"/>
                <a:ea typeface="ＭＳ Ｐゴシック" pitchFamily="16" charset="-128"/>
              </a:rPr>
            </a:br>
            <a:r>
              <a:rPr lang="en-US" sz="2100" b="1" i="1" dirty="0">
                <a:ln w="76200" cmpd="sng">
                  <a:noFill/>
                </a:ln>
                <a:solidFill>
                  <a:prstClr val="black"/>
                </a:solidFill>
                <a:latin typeface="Times" pitchFamily="2" charset="0"/>
                <a:ea typeface="ＭＳ Ｐゴシック" pitchFamily="16" charset="-128"/>
              </a:rPr>
              <a:t>The GDA is one of several new data initiatives aimed at:</a:t>
            </a:r>
            <a:endParaRPr lang="en-US" sz="2700" i="1" dirty="0">
              <a:solidFill>
                <a:prstClr val="black"/>
              </a:solidFill>
              <a:latin typeface="Times" pitchFamily="2" charset="0"/>
            </a:endParaRPr>
          </a:p>
        </p:txBody>
      </p:sp>
      <p:sp>
        <p:nvSpPr>
          <p:cNvPr id="18" name="TextBox 17">
            <a:extLst>
              <a:ext uri="{FF2B5EF4-FFF2-40B4-BE49-F238E27FC236}">
                <a16:creationId xmlns:a16="http://schemas.microsoft.com/office/drawing/2014/main" xmlns="" id="{C01B116A-7DB2-1C43-AA5A-C8ECE75FC735}"/>
              </a:ext>
            </a:extLst>
          </p:cNvPr>
          <p:cNvSpPr txBox="1"/>
          <p:nvPr/>
        </p:nvSpPr>
        <p:spPr>
          <a:xfrm>
            <a:off x="265472" y="2944087"/>
            <a:ext cx="4651927" cy="2031325"/>
          </a:xfrm>
          <a:prstGeom prst="rect">
            <a:avLst/>
          </a:prstGeom>
          <a:noFill/>
        </p:spPr>
        <p:txBody>
          <a:bodyPr wrap="square" rtlCol="0">
            <a:spAutoFit/>
          </a:bodyPr>
          <a:lstStyle>
            <a:defPPr>
              <a:defRPr lang="en-US"/>
            </a:defPPr>
            <a:lvl1pPr>
              <a:defRPr sz="2400">
                <a:solidFill>
                  <a:schemeClr val="bg1"/>
                </a:solidFill>
                <a:latin typeface="Times" pitchFamily="2" charset="0"/>
              </a:defRPr>
            </a:lvl1pPr>
          </a:lstStyle>
          <a:p>
            <a:pPr marL="257175" indent="-257175" defTabSz="685800">
              <a:buFont typeface="Arial" panose="020B0604020202020204" pitchFamily="34" charset="0"/>
              <a:buChar char="•"/>
            </a:pPr>
            <a:r>
              <a:rPr lang="en-US" sz="1800" dirty="0">
                <a:solidFill>
                  <a:prstClr val="black"/>
                </a:solidFill>
              </a:rPr>
              <a:t>Promoting and improving access to data for public health, economic growth, environment and other purposes</a:t>
            </a:r>
          </a:p>
          <a:p>
            <a:pPr marL="257175" indent="-257175" defTabSz="685800">
              <a:buFont typeface="Arial" panose="020B0604020202020204" pitchFamily="34" charset="0"/>
              <a:buChar char="•"/>
            </a:pPr>
            <a:r>
              <a:rPr lang="en-US" sz="1800" dirty="0">
                <a:solidFill>
                  <a:prstClr val="black"/>
                </a:solidFill>
              </a:rPr>
              <a:t>Promoting use of quality scientific and other data to improve policymaking</a:t>
            </a:r>
          </a:p>
          <a:p>
            <a:pPr marL="257175" indent="-257175" defTabSz="685800">
              <a:buFont typeface="Arial" panose="020B0604020202020204" pitchFamily="34" charset="0"/>
              <a:buChar char="•"/>
            </a:pPr>
            <a:r>
              <a:rPr lang="en-US" sz="1800" dirty="0">
                <a:solidFill>
                  <a:prstClr val="black"/>
                </a:solidFill>
              </a:rPr>
              <a:t>Sparking public private partnerships, new innovative start-ups &amp; services</a:t>
            </a:r>
          </a:p>
        </p:txBody>
      </p:sp>
    </p:spTree>
    <p:extLst>
      <p:ext uri="{BB962C8B-B14F-4D97-AF65-F5344CB8AC3E}">
        <p14:creationId xmlns:p14="http://schemas.microsoft.com/office/powerpoint/2010/main" val="361362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C3A3895-5968-BC47-8FBF-7A7C81246B22}"/>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54BC315-9560-46F5-B4AE-0DDBF6B14E63}"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FD7AFF9D-5026-0D45-BF4C-5C10940A037E}"/>
              </a:ext>
            </a:extLst>
          </p:cNvPr>
          <p:cNvSpPr>
            <a:spLocks noGrp="1"/>
          </p:cNvSpPr>
          <p:nvPr>
            <p:ph type="title"/>
          </p:nvPr>
        </p:nvSpPr>
        <p:spPr/>
        <p:txBody>
          <a:bodyPr/>
          <a:lstStyle/>
          <a:p>
            <a:r>
              <a:rPr lang="en-US" dirty="0"/>
              <a:t>Geospatial Data Act of 2018</a:t>
            </a:r>
          </a:p>
        </p:txBody>
      </p:sp>
      <p:sp>
        <p:nvSpPr>
          <p:cNvPr id="13" name="TextBox 12">
            <a:extLst>
              <a:ext uri="{FF2B5EF4-FFF2-40B4-BE49-F238E27FC236}">
                <a16:creationId xmlns:a16="http://schemas.microsoft.com/office/drawing/2014/main" xmlns="" id="{9DDBCD20-3829-4241-9CD7-604FD3FB30BB}"/>
              </a:ext>
            </a:extLst>
          </p:cNvPr>
          <p:cNvSpPr txBox="1"/>
          <p:nvPr/>
        </p:nvSpPr>
        <p:spPr>
          <a:xfrm>
            <a:off x="528905" y="1807018"/>
            <a:ext cx="4516624" cy="5539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w="76200" cmpd="sng">
                  <a:noFill/>
                </a:ln>
                <a:solidFill>
                  <a:prstClr val="black"/>
                </a:solidFill>
                <a:effectLst/>
                <a:uLnTx/>
                <a:uFillTx/>
                <a:latin typeface="Times" pitchFamily="2" charset="0"/>
                <a:ea typeface="ＭＳ Ｐゴシック" pitchFamily="16" charset="-128"/>
                <a:cs typeface="+mn-cs"/>
              </a:rPr>
              <a:t>Implementation Approach</a:t>
            </a:r>
            <a:endParaRPr kumimoji="0" lang="en-US" sz="3000" b="0" i="0" u="none" strike="noStrike" kern="1200" cap="none" spc="0" normalizeH="0" baseline="0" noProof="0" dirty="0">
              <a:ln>
                <a:noFill/>
              </a:ln>
              <a:solidFill>
                <a:prstClr val="black"/>
              </a:solidFill>
              <a:effectLst/>
              <a:uLnTx/>
              <a:uFillTx/>
              <a:latin typeface="Times" pitchFamily="2" charset="0"/>
              <a:ea typeface="+mn-ea"/>
              <a:cs typeface="+mn-cs"/>
            </a:endParaRPr>
          </a:p>
        </p:txBody>
      </p:sp>
      <p:sp>
        <p:nvSpPr>
          <p:cNvPr id="14" name="TextBox 13">
            <a:extLst>
              <a:ext uri="{FF2B5EF4-FFF2-40B4-BE49-F238E27FC236}">
                <a16:creationId xmlns:a16="http://schemas.microsoft.com/office/drawing/2014/main" xmlns="" id="{11D9532C-E1A4-B444-812B-9A0E164CC992}"/>
              </a:ext>
            </a:extLst>
          </p:cNvPr>
          <p:cNvSpPr txBox="1"/>
          <p:nvPr/>
        </p:nvSpPr>
        <p:spPr>
          <a:xfrm>
            <a:off x="-719528" y="2532400"/>
            <a:ext cx="401392" cy="300082"/>
          </a:xfrm>
          <a:prstGeom prst="rect">
            <a:avLst/>
          </a:prstGeom>
          <a:noFill/>
        </p:spPr>
        <p:txBody>
          <a:bodyPr wrap="none" rtlCol="0">
            <a:spAutoFit/>
          </a:bodyPr>
          <a:lstStyle/>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xmlns="" id="{272D1B0E-8698-F246-B1F5-2CC9DD09749C}"/>
              </a:ext>
            </a:extLst>
          </p:cNvPr>
          <p:cNvSpPr txBox="1"/>
          <p:nvPr/>
        </p:nvSpPr>
        <p:spPr>
          <a:xfrm>
            <a:off x="618539" y="2569760"/>
            <a:ext cx="5272839" cy="2354491"/>
          </a:xfrm>
          <a:prstGeom prst="rect">
            <a:avLst/>
          </a:prstGeom>
          <a:noFill/>
        </p:spPr>
        <p:txBody>
          <a:bodyPr wrap="square" rtlCol="0">
            <a:spAutoFit/>
          </a:bodyPr>
          <a:lstStyle/>
          <a:p>
            <a:pPr marL="257175" marR="0" lvl="0" indent="-2571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Times" pitchFamily="2" charset="0"/>
                <a:ea typeface="+mn-ea"/>
                <a:cs typeface="+mn-cs"/>
              </a:rPr>
              <a:t>Workshops/Establishment Tiger Teams</a:t>
            </a:r>
          </a:p>
          <a:p>
            <a:pPr marL="257175" marR="0" lvl="0" indent="-2571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Times" pitchFamily="2" charset="0"/>
                <a:ea typeface="+mn-ea"/>
                <a:cs typeface="+mn-cs"/>
              </a:rPr>
              <a:t>Initial assessment of GDA</a:t>
            </a:r>
          </a:p>
          <a:p>
            <a:pPr marL="257175" marR="0" lvl="0" indent="-2571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1" i="0" u="none" strike="noStrike" kern="1200" cap="none" spc="0" normalizeH="0" baseline="0" noProof="0" dirty="0">
                <a:ln>
                  <a:noFill/>
                </a:ln>
                <a:solidFill>
                  <a:prstClr val="black"/>
                </a:solidFill>
                <a:effectLst/>
                <a:uLnTx/>
                <a:uFillTx/>
                <a:latin typeface="Times" pitchFamily="2" charset="0"/>
                <a:ea typeface="+mn-ea"/>
                <a:cs typeface="+mn-cs"/>
              </a:rPr>
              <a:t>Stakeholder engagement </a:t>
            </a:r>
          </a:p>
          <a:p>
            <a:pPr marL="257175" marR="0" lvl="0" indent="-2571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Times" pitchFamily="2" charset="0"/>
                <a:ea typeface="+mn-ea"/>
                <a:cs typeface="+mn-cs"/>
              </a:rPr>
              <a:t>High-level implementation roadmap</a:t>
            </a:r>
          </a:p>
          <a:p>
            <a:pPr marL="257175" marR="0" lvl="0" indent="-2571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Times" pitchFamily="2" charset="0"/>
                <a:ea typeface="+mn-ea"/>
                <a:cs typeface="+mn-cs"/>
              </a:rPr>
              <a:t>Updated OMB guidance (Circular A-16)</a:t>
            </a:r>
          </a:p>
          <a:p>
            <a:pPr marL="257175" marR="0" lvl="0" indent="-2571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Times" pitchFamily="2" charset="0"/>
                <a:ea typeface="+mn-ea"/>
                <a:cs typeface="+mn-cs"/>
              </a:rPr>
              <a:t>GDA Implementation Strategy / NSDI Strategic Plan</a:t>
            </a:r>
          </a:p>
        </p:txBody>
      </p:sp>
      <p:grpSp>
        <p:nvGrpSpPr>
          <p:cNvPr id="16" name="Group 15">
            <a:extLst>
              <a:ext uri="{FF2B5EF4-FFF2-40B4-BE49-F238E27FC236}">
                <a16:creationId xmlns:a16="http://schemas.microsoft.com/office/drawing/2014/main" xmlns="" id="{3DACE9EC-7CB4-FA46-8393-6440EBA82DBB}"/>
              </a:ext>
            </a:extLst>
          </p:cNvPr>
          <p:cNvGrpSpPr/>
          <p:nvPr/>
        </p:nvGrpSpPr>
        <p:grpSpPr>
          <a:xfrm>
            <a:off x="5632281" y="1696454"/>
            <a:ext cx="3401944" cy="3677268"/>
            <a:chOff x="152403" y="59764"/>
            <a:chExt cx="4156170" cy="4492535"/>
          </a:xfrm>
        </p:grpSpPr>
        <p:grpSp>
          <p:nvGrpSpPr>
            <p:cNvPr id="17" name="Group 16">
              <a:extLst>
                <a:ext uri="{FF2B5EF4-FFF2-40B4-BE49-F238E27FC236}">
                  <a16:creationId xmlns:a16="http://schemas.microsoft.com/office/drawing/2014/main" xmlns="" id="{D84CA166-4AEC-714D-81C0-524FFB84D4E8}"/>
                </a:ext>
              </a:extLst>
            </p:cNvPr>
            <p:cNvGrpSpPr/>
            <p:nvPr/>
          </p:nvGrpSpPr>
          <p:grpSpPr>
            <a:xfrm>
              <a:off x="1099037" y="1159758"/>
              <a:ext cx="2000916" cy="2025648"/>
              <a:chOff x="7630492" y="1597726"/>
              <a:chExt cx="2000916" cy="2025648"/>
            </a:xfrm>
            <a:solidFill>
              <a:schemeClr val="bg1">
                <a:lumMod val="95000"/>
                <a:alpha val="29000"/>
              </a:schemeClr>
            </a:solidFill>
            <a:effectLst>
              <a:outerShdw blurRad="152400" dist="317500" dir="5400000" sx="90000" sy="-19000" rotWithShape="0">
                <a:prstClr val="black">
                  <a:alpha val="15000"/>
                </a:prstClr>
              </a:outerShdw>
            </a:effectLst>
          </p:grpSpPr>
          <p:sp>
            <p:nvSpPr>
              <p:cNvPr id="55" name="Hexagon 54">
                <a:extLst>
                  <a:ext uri="{FF2B5EF4-FFF2-40B4-BE49-F238E27FC236}">
                    <a16:creationId xmlns:a16="http://schemas.microsoft.com/office/drawing/2014/main" xmlns="" id="{12F8ACE7-41BE-B548-B7EC-DE54D8816CE3}"/>
                  </a:ext>
                </a:extLst>
              </p:cNvPr>
              <p:cNvSpPr/>
              <p:nvPr/>
            </p:nvSpPr>
            <p:spPr>
              <a:xfrm>
                <a:off x="7630492" y="2605968"/>
                <a:ext cx="774783" cy="667916"/>
              </a:xfrm>
              <a:prstGeom prst="hexagon">
                <a:avLst/>
              </a:prstGeom>
              <a:grp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Hexagon 55">
                <a:extLst>
                  <a:ext uri="{FF2B5EF4-FFF2-40B4-BE49-F238E27FC236}">
                    <a16:creationId xmlns:a16="http://schemas.microsoft.com/office/drawing/2014/main" xmlns="" id="{7A845EC1-1634-6943-AF68-46742365A81F}"/>
                  </a:ext>
                </a:extLst>
              </p:cNvPr>
              <p:cNvSpPr/>
              <p:nvPr/>
            </p:nvSpPr>
            <p:spPr>
              <a:xfrm>
                <a:off x="8253639" y="1597726"/>
                <a:ext cx="774783" cy="667916"/>
              </a:xfrm>
              <a:prstGeom prst="hexagon">
                <a:avLst/>
              </a:prstGeom>
              <a:grp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Hexagon 56">
                <a:extLst>
                  <a:ext uri="{FF2B5EF4-FFF2-40B4-BE49-F238E27FC236}">
                    <a16:creationId xmlns:a16="http://schemas.microsoft.com/office/drawing/2014/main" xmlns="" id="{FFFD5F6F-ADE6-D548-AF4F-BF4B91969352}"/>
                  </a:ext>
                </a:extLst>
              </p:cNvPr>
              <p:cNvSpPr/>
              <p:nvPr/>
            </p:nvSpPr>
            <p:spPr>
              <a:xfrm>
                <a:off x="7639706" y="1925318"/>
                <a:ext cx="774783" cy="667916"/>
              </a:xfrm>
              <a:prstGeom prst="hexagon">
                <a:avLst/>
              </a:prstGeom>
              <a:grp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Hexagon 57">
                <a:extLst>
                  <a:ext uri="{FF2B5EF4-FFF2-40B4-BE49-F238E27FC236}">
                    <a16:creationId xmlns:a16="http://schemas.microsoft.com/office/drawing/2014/main" xmlns="" id="{8E0716E7-FA3E-2643-9DB7-406B9B0AA827}"/>
                  </a:ext>
                </a:extLst>
              </p:cNvPr>
              <p:cNvSpPr/>
              <p:nvPr/>
            </p:nvSpPr>
            <p:spPr>
              <a:xfrm>
                <a:off x="8251906" y="2274808"/>
                <a:ext cx="774783" cy="667916"/>
              </a:xfrm>
              <a:prstGeom prst="hexagon">
                <a:avLst/>
              </a:prstGeom>
              <a:grp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Hexagon 58">
                <a:extLst>
                  <a:ext uri="{FF2B5EF4-FFF2-40B4-BE49-F238E27FC236}">
                    <a16:creationId xmlns:a16="http://schemas.microsoft.com/office/drawing/2014/main" xmlns="" id="{56F5EE01-352C-4748-8732-EEE6EB237BBC}"/>
                  </a:ext>
                </a:extLst>
              </p:cNvPr>
              <p:cNvSpPr/>
              <p:nvPr/>
            </p:nvSpPr>
            <p:spPr>
              <a:xfrm>
                <a:off x="8856624" y="2627865"/>
                <a:ext cx="774783" cy="667916"/>
              </a:xfrm>
              <a:prstGeom prst="hexagon">
                <a:avLst/>
              </a:prstGeom>
              <a:grp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a:extLst>
                  <a:ext uri="{FF2B5EF4-FFF2-40B4-BE49-F238E27FC236}">
                    <a16:creationId xmlns:a16="http://schemas.microsoft.com/office/drawing/2014/main" xmlns="" id="{C2BEC5C0-A528-8746-A7AA-24F539D5A690}"/>
                  </a:ext>
                </a:extLst>
              </p:cNvPr>
              <p:cNvSpPr/>
              <p:nvPr/>
            </p:nvSpPr>
            <p:spPr>
              <a:xfrm>
                <a:off x="8856625" y="1949000"/>
                <a:ext cx="774783" cy="667916"/>
              </a:xfrm>
              <a:prstGeom prst="hexagon">
                <a:avLst/>
              </a:prstGeom>
              <a:grp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Hexagon 60">
                <a:extLst>
                  <a:ext uri="{FF2B5EF4-FFF2-40B4-BE49-F238E27FC236}">
                    <a16:creationId xmlns:a16="http://schemas.microsoft.com/office/drawing/2014/main" xmlns="" id="{2FCF6E9B-DC90-504C-9B8F-C1CF94014EFC}"/>
                  </a:ext>
                </a:extLst>
              </p:cNvPr>
              <p:cNvSpPr/>
              <p:nvPr/>
            </p:nvSpPr>
            <p:spPr>
              <a:xfrm>
                <a:off x="8242692" y="2955458"/>
                <a:ext cx="774783" cy="667916"/>
              </a:xfrm>
              <a:prstGeom prst="hexagon">
                <a:avLst/>
              </a:prstGeom>
              <a:grp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xmlns="" id="{A558E377-B7F2-3744-8A3D-CD41241B89D3}"/>
                </a:ext>
              </a:extLst>
            </p:cNvPr>
            <p:cNvGrpSpPr/>
            <p:nvPr/>
          </p:nvGrpSpPr>
          <p:grpSpPr>
            <a:xfrm>
              <a:off x="918162" y="2154301"/>
              <a:ext cx="2000916" cy="2025648"/>
              <a:chOff x="7630492" y="1597726"/>
              <a:chExt cx="2000916" cy="2025648"/>
            </a:xfrm>
            <a:gradFill flip="none" rotWithShape="1">
              <a:gsLst>
                <a:gs pos="46000">
                  <a:srgbClr val="2A93AD">
                    <a:alpha val="22000"/>
                  </a:srgbClr>
                </a:gs>
                <a:gs pos="100000">
                  <a:schemeClr val="tx1">
                    <a:lumMod val="50000"/>
                    <a:lumOff val="50000"/>
                    <a:alpha val="8000"/>
                  </a:schemeClr>
                </a:gs>
              </a:gsLst>
              <a:lin ang="0" scaled="1"/>
              <a:tileRect/>
            </a:gradFill>
            <a:effectLst>
              <a:reflection stA="50000" endPos="75000" dist="12700" dir="5400000" sy="-100000" algn="bl" rotWithShape="0"/>
            </a:effectLst>
          </p:grpSpPr>
          <p:sp>
            <p:nvSpPr>
              <p:cNvPr id="48" name="Hexagon 47">
                <a:extLst>
                  <a:ext uri="{FF2B5EF4-FFF2-40B4-BE49-F238E27FC236}">
                    <a16:creationId xmlns:a16="http://schemas.microsoft.com/office/drawing/2014/main" xmlns="" id="{6B201AA2-8F90-714E-A399-A74A6ECF67C6}"/>
                  </a:ext>
                </a:extLst>
              </p:cNvPr>
              <p:cNvSpPr/>
              <p:nvPr/>
            </p:nvSpPr>
            <p:spPr>
              <a:xfrm>
                <a:off x="7630492" y="2605968"/>
                <a:ext cx="774783" cy="667916"/>
              </a:xfrm>
              <a:prstGeom prst="hexagon">
                <a:avLst/>
              </a:prstGeom>
              <a:grpFill/>
              <a:ln>
                <a:gradFill flip="none" rotWithShape="1">
                  <a:gsLst>
                    <a:gs pos="36000">
                      <a:schemeClr val="tx1">
                        <a:lumMod val="50000"/>
                        <a:lumOff val="50000"/>
                        <a:alpha val="74000"/>
                      </a:schemeClr>
                    </a:gs>
                    <a:gs pos="100000">
                      <a:srgbClr val="FFFFFF">
                        <a:alpha val="74000"/>
                      </a:srgb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Hexagon 48">
                <a:extLst>
                  <a:ext uri="{FF2B5EF4-FFF2-40B4-BE49-F238E27FC236}">
                    <a16:creationId xmlns:a16="http://schemas.microsoft.com/office/drawing/2014/main" xmlns="" id="{2177A808-4E9C-9445-8A07-4B5BC167E287}"/>
                  </a:ext>
                </a:extLst>
              </p:cNvPr>
              <p:cNvSpPr/>
              <p:nvPr/>
            </p:nvSpPr>
            <p:spPr>
              <a:xfrm>
                <a:off x="8253639" y="1597726"/>
                <a:ext cx="774783" cy="667916"/>
              </a:xfrm>
              <a:prstGeom prst="hexagon">
                <a:avLst/>
              </a:prstGeom>
              <a:grpFill/>
              <a:ln>
                <a:gradFill flip="none" rotWithShape="1">
                  <a:gsLst>
                    <a:gs pos="36000">
                      <a:schemeClr val="tx1">
                        <a:lumMod val="50000"/>
                        <a:lumOff val="50000"/>
                        <a:alpha val="74000"/>
                      </a:schemeClr>
                    </a:gs>
                    <a:gs pos="100000">
                      <a:srgbClr val="FFFFFF">
                        <a:alpha val="74000"/>
                      </a:srgb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Hexagon 49">
                <a:extLst>
                  <a:ext uri="{FF2B5EF4-FFF2-40B4-BE49-F238E27FC236}">
                    <a16:creationId xmlns:a16="http://schemas.microsoft.com/office/drawing/2014/main" xmlns="" id="{3170B2C2-CC92-1345-946A-B51D53A8EAE5}"/>
                  </a:ext>
                </a:extLst>
              </p:cNvPr>
              <p:cNvSpPr/>
              <p:nvPr/>
            </p:nvSpPr>
            <p:spPr>
              <a:xfrm>
                <a:off x="7639706" y="1925318"/>
                <a:ext cx="774783" cy="667916"/>
              </a:xfrm>
              <a:prstGeom prst="hexagon">
                <a:avLst/>
              </a:prstGeom>
              <a:grpFill/>
              <a:ln>
                <a:gradFill flip="none" rotWithShape="1">
                  <a:gsLst>
                    <a:gs pos="36000">
                      <a:schemeClr val="tx1">
                        <a:lumMod val="50000"/>
                        <a:lumOff val="50000"/>
                        <a:alpha val="74000"/>
                      </a:schemeClr>
                    </a:gs>
                    <a:gs pos="100000">
                      <a:srgbClr val="FFFFFF">
                        <a:alpha val="74000"/>
                      </a:srgb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Hexagon 50">
                <a:extLst>
                  <a:ext uri="{FF2B5EF4-FFF2-40B4-BE49-F238E27FC236}">
                    <a16:creationId xmlns:a16="http://schemas.microsoft.com/office/drawing/2014/main" xmlns="" id="{20EFDBA1-F19F-A94D-B38F-E0207DDCF05E}"/>
                  </a:ext>
                </a:extLst>
              </p:cNvPr>
              <p:cNvSpPr/>
              <p:nvPr/>
            </p:nvSpPr>
            <p:spPr>
              <a:xfrm>
                <a:off x="8251906" y="2274808"/>
                <a:ext cx="774783" cy="667916"/>
              </a:xfrm>
              <a:prstGeom prst="hexagon">
                <a:avLst/>
              </a:prstGeom>
              <a:grpFill/>
              <a:ln>
                <a:gradFill flip="none" rotWithShape="1">
                  <a:gsLst>
                    <a:gs pos="36000">
                      <a:schemeClr val="tx1">
                        <a:lumMod val="50000"/>
                        <a:lumOff val="50000"/>
                        <a:alpha val="74000"/>
                      </a:schemeClr>
                    </a:gs>
                    <a:gs pos="100000">
                      <a:srgbClr val="FFFFFF">
                        <a:alpha val="74000"/>
                      </a:srgb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Hexagon 51">
                <a:extLst>
                  <a:ext uri="{FF2B5EF4-FFF2-40B4-BE49-F238E27FC236}">
                    <a16:creationId xmlns:a16="http://schemas.microsoft.com/office/drawing/2014/main" xmlns="" id="{735C01EB-F45D-E54E-8FDF-E40CB2D9936B}"/>
                  </a:ext>
                </a:extLst>
              </p:cNvPr>
              <p:cNvSpPr/>
              <p:nvPr/>
            </p:nvSpPr>
            <p:spPr>
              <a:xfrm>
                <a:off x="8856624" y="2627865"/>
                <a:ext cx="774783" cy="667916"/>
              </a:xfrm>
              <a:prstGeom prst="hexagon">
                <a:avLst/>
              </a:prstGeom>
              <a:grpFill/>
              <a:ln>
                <a:gradFill flip="none" rotWithShape="1">
                  <a:gsLst>
                    <a:gs pos="36000">
                      <a:schemeClr val="tx1">
                        <a:lumMod val="50000"/>
                        <a:lumOff val="50000"/>
                        <a:alpha val="74000"/>
                      </a:schemeClr>
                    </a:gs>
                    <a:gs pos="100000">
                      <a:srgbClr val="FFFFFF">
                        <a:alpha val="74000"/>
                      </a:srgb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Hexagon 52">
                <a:extLst>
                  <a:ext uri="{FF2B5EF4-FFF2-40B4-BE49-F238E27FC236}">
                    <a16:creationId xmlns:a16="http://schemas.microsoft.com/office/drawing/2014/main" xmlns="" id="{577FFA3B-719D-3B44-B720-9F9908C8EEB0}"/>
                  </a:ext>
                </a:extLst>
              </p:cNvPr>
              <p:cNvSpPr/>
              <p:nvPr/>
            </p:nvSpPr>
            <p:spPr>
              <a:xfrm>
                <a:off x="8856625" y="1949000"/>
                <a:ext cx="774783" cy="667916"/>
              </a:xfrm>
              <a:prstGeom prst="hexagon">
                <a:avLst/>
              </a:prstGeom>
              <a:grpFill/>
              <a:ln>
                <a:gradFill flip="none" rotWithShape="1">
                  <a:gsLst>
                    <a:gs pos="36000">
                      <a:schemeClr val="tx1">
                        <a:lumMod val="50000"/>
                        <a:lumOff val="50000"/>
                        <a:alpha val="74000"/>
                      </a:schemeClr>
                    </a:gs>
                    <a:gs pos="100000">
                      <a:srgbClr val="FFFFFF">
                        <a:alpha val="74000"/>
                      </a:srgb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Hexagon 53">
                <a:extLst>
                  <a:ext uri="{FF2B5EF4-FFF2-40B4-BE49-F238E27FC236}">
                    <a16:creationId xmlns:a16="http://schemas.microsoft.com/office/drawing/2014/main" xmlns="" id="{FBCB8DA0-1A95-7343-BBE0-57AA3A5EBDD1}"/>
                  </a:ext>
                </a:extLst>
              </p:cNvPr>
              <p:cNvSpPr/>
              <p:nvPr/>
            </p:nvSpPr>
            <p:spPr>
              <a:xfrm>
                <a:off x="8242692" y="2955458"/>
                <a:ext cx="774783" cy="667916"/>
              </a:xfrm>
              <a:prstGeom prst="hexagon">
                <a:avLst/>
              </a:prstGeom>
              <a:grpFill/>
              <a:ln>
                <a:gradFill flip="none" rotWithShape="1">
                  <a:gsLst>
                    <a:gs pos="36000">
                      <a:schemeClr val="tx1">
                        <a:lumMod val="50000"/>
                        <a:lumOff val="50000"/>
                        <a:alpha val="74000"/>
                      </a:schemeClr>
                    </a:gs>
                    <a:gs pos="100000">
                      <a:srgbClr val="FFFFFF">
                        <a:alpha val="74000"/>
                      </a:srgb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xmlns="" id="{031DD7BF-02DF-6447-90E9-DCBE502A0E4A}"/>
                </a:ext>
              </a:extLst>
            </p:cNvPr>
            <p:cNvGrpSpPr/>
            <p:nvPr/>
          </p:nvGrpSpPr>
          <p:grpSpPr>
            <a:xfrm>
              <a:off x="337953" y="447180"/>
              <a:ext cx="2000916" cy="2025648"/>
              <a:chOff x="7630492" y="1597726"/>
              <a:chExt cx="2000916" cy="2025648"/>
            </a:xfrm>
            <a:gradFill flip="none" rotWithShape="1">
              <a:gsLst>
                <a:gs pos="0">
                  <a:schemeClr val="bg1">
                    <a:lumMod val="95000"/>
                    <a:alpha val="9000"/>
                  </a:schemeClr>
                </a:gs>
                <a:gs pos="100000">
                  <a:srgbClr val="000000">
                    <a:alpha val="9000"/>
                  </a:srgbClr>
                </a:gs>
              </a:gsLst>
              <a:lin ang="0" scaled="1"/>
              <a:tileRect/>
            </a:gradFill>
            <a:effectLst>
              <a:reflection blurRad="6350" stA="50000" endA="300" endPos="90000" dir="5400000" sy="-100000" algn="bl" rotWithShape="0"/>
            </a:effectLst>
          </p:grpSpPr>
          <p:sp>
            <p:nvSpPr>
              <p:cNvPr id="42" name="Hexagon 41">
                <a:extLst>
                  <a:ext uri="{FF2B5EF4-FFF2-40B4-BE49-F238E27FC236}">
                    <a16:creationId xmlns:a16="http://schemas.microsoft.com/office/drawing/2014/main" xmlns="" id="{70067A58-C771-834B-AC26-64396C0046C9}"/>
                  </a:ext>
                </a:extLst>
              </p:cNvPr>
              <p:cNvSpPr/>
              <p:nvPr/>
            </p:nvSpPr>
            <p:spPr>
              <a:xfrm>
                <a:off x="7630492" y="2605968"/>
                <a:ext cx="774783" cy="667916"/>
              </a:xfrm>
              <a:prstGeom prst="hexagon">
                <a:avLst/>
              </a:prstGeom>
              <a:grpFill/>
              <a:ln>
                <a:gradFill flip="none" rotWithShape="1">
                  <a:gsLst>
                    <a:gs pos="41000">
                      <a:schemeClr val="tx1">
                        <a:lumMod val="50000"/>
                        <a:lumOff val="50000"/>
                      </a:schemeClr>
                    </a:gs>
                    <a:gs pos="0">
                      <a:srgbClr val="FFFFFF"/>
                    </a:gs>
                  </a:gsLst>
                  <a:lin ang="1560000" scaled="0"/>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Hexagon 42">
                <a:extLst>
                  <a:ext uri="{FF2B5EF4-FFF2-40B4-BE49-F238E27FC236}">
                    <a16:creationId xmlns:a16="http://schemas.microsoft.com/office/drawing/2014/main" xmlns="" id="{60BB8870-0B70-EA40-9632-3054BAED10EC}"/>
                  </a:ext>
                </a:extLst>
              </p:cNvPr>
              <p:cNvSpPr/>
              <p:nvPr/>
            </p:nvSpPr>
            <p:spPr>
              <a:xfrm>
                <a:off x="8253639" y="1597726"/>
                <a:ext cx="774783" cy="667916"/>
              </a:xfrm>
              <a:prstGeom prst="hexagon">
                <a:avLst/>
              </a:prstGeom>
              <a:grpFill/>
              <a:ln>
                <a:gradFill flip="none" rotWithShape="1">
                  <a:gsLst>
                    <a:gs pos="41000">
                      <a:schemeClr val="tx1">
                        <a:lumMod val="50000"/>
                        <a:lumOff val="50000"/>
                      </a:schemeClr>
                    </a:gs>
                    <a:gs pos="0">
                      <a:srgbClr val="FFFFFF"/>
                    </a:gs>
                  </a:gsLst>
                  <a:lin ang="1560000" scaled="0"/>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Hexagon 43">
                <a:extLst>
                  <a:ext uri="{FF2B5EF4-FFF2-40B4-BE49-F238E27FC236}">
                    <a16:creationId xmlns:a16="http://schemas.microsoft.com/office/drawing/2014/main" xmlns="" id="{4A17AA28-F28A-B344-99EC-DA5867087898}"/>
                  </a:ext>
                </a:extLst>
              </p:cNvPr>
              <p:cNvSpPr/>
              <p:nvPr/>
            </p:nvSpPr>
            <p:spPr>
              <a:xfrm>
                <a:off x="8251906" y="2274808"/>
                <a:ext cx="774783" cy="667916"/>
              </a:xfrm>
              <a:prstGeom prst="hexagon">
                <a:avLst/>
              </a:prstGeom>
              <a:grpFill/>
              <a:ln>
                <a:gradFill flip="none" rotWithShape="1">
                  <a:gsLst>
                    <a:gs pos="41000">
                      <a:schemeClr val="tx1">
                        <a:lumMod val="50000"/>
                        <a:lumOff val="50000"/>
                      </a:schemeClr>
                    </a:gs>
                    <a:gs pos="0">
                      <a:srgbClr val="FFFFFF"/>
                    </a:gs>
                  </a:gsLst>
                  <a:lin ang="1560000" scaled="0"/>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Hexagon 44">
                <a:extLst>
                  <a:ext uri="{FF2B5EF4-FFF2-40B4-BE49-F238E27FC236}">
                    <a16:creationId xmlns:a16="http://schemas.microsoft.com/office/drawing/2014/main" xmlns="" id="{B8473E09-8090-B049-8BE2-BF407E407D91}"/>
                  </a:ext>
                </a:extLst>
              </p:cNvPr>
              <p:cNvSpPr/>
              <p:nvPr/>
            </p:nvSpPr>
            <p:spPr>
              <a:xfrm>
                <a:off x="8856624" y="2627865"/>
                <a:ext cx="774783" cy="667916"/>
              </a:xfrm>
              <a:prstGeom prst="hexagon">
                <a:avLst/>
              </a:prstGeom>
              <a:gradFill flip="none" rotWithShape="1">
                <a:gsLst>
                  <a:gs pos="90000">
                    <a:schemeClr val="bg2">
                      <a:lumMod val="10000"/>
                      <a:alpha val="22000"/>
                    </a:schemeClr>
                  </a:gs>
                  <a:gs pos="0">
                    <a:schemeClr val="bg1">
                      <a:alpha val="8000"/>
                    </a:schemeClr>
                  </a:gs>
                  <a:gs pos="38000">
                    <a:schemeClr val="bg1">
                      <a:lumMod val="50000"/>
                      <a:alpha val="39000"/>
                    </a:schemeClr>
                  </a:gs>
                </a:gsLst>
                <a:lin ang="1080000" scaled="0"/>
                <a:tileRect/>
              </a:gradFill>
              <a:ln>
                <a:gradFill flip="none" rotWithShape="1">
                  <a:gsLst>
                    <a:gs pos="41000">
                      <a:schemeClr val="tx1">
                        <a:lumMod val="50000"/>
                        <a:lumOff val="50000"/>
                      </a:schemeClr>
                    </a:gs>
                    <a:gs pos="0">
                      <a:srgbClr val="FFFFFF"/>
                    </a:gs>
                  </a:gsLst>
                  <a:lin ang="1560000" scaled="0"/>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Hexagon 45">
                <a:extLst>
                  <a:ext uri="{FF2B5EF4-FFF2-40B4-BE49-F238E27FC236}">
                    <a16:creationId xmlns:a16="http://schemas.microsoft.com/office/drawing/2014/main" xmlns="" id="{EBC89BBC-E370-4344-95EB-F98C23A7186C}"/>
                  </a:ext>
                </a:extLst>
              </p:cNvPr>
              <p:cNvSpPr/>
              <p:nvPr/>
            </p:nvSpPr>
            <p:spPr>
              <a:xfrm>
                <a:off x="8856625" y="1949000"/>
                <a:ext cx="774783" cy="667916"/>
              </a:xfrm>
              <a:prstGeom prst="hexagon">
                <a:avLst/>
              </a:prstGeom>
              <a:grpFill/>
              <a:ln>
                <a:gradFill flip="none" rotWithShape="1">
                  <a:gsLst>
                    <a:gs pos="41000">
                      <a:schemeClr val="tx1">
                        <a:lumMod val="50000"/>
                        <a:lumOff val="50000"/>
                      </a:schemeClr>
                    </a:gs>
                    <a:gs pos="0">
                      <a:srgbClr val="FFFFFF"/>
                    </a:gs>
                  </a:gsLst>
                  <a:lin ang="1560000" scaled="0"/>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Hexagon 46">
                <a:extLst>
                  <a:ext uri="{FF2B5EF4-FFF2-40B4-BE49-F238E27FC236}">
                    <a16:creationId xmlns:a16="http://schemas.microsoft.com/office/drawing/2014/main" xmlns="" id="{BBB2E48A-CFEC-7B44-9E89-4F8373773B93}"/>
                  </a:ext>
                </a:extLst>
              </p:cNvPr>
              <p:cNvSpPr/>
              <p:nvPr/>
            </p:nvSpPr>
            <p:spPr>
              <a:xfrm>
                <a:off x="8242692" y="2955458"/>
                <a:ext cx="774783" cy="667916"/>
              </a:xfrm>
              <a:prstGeom prst="hexagon">
                <a:avLst/>
              </a:prstGeom>
              <a:grpFill/>
              <a:ln>
                <a:gradFill flip="none" rotWithShape="1">
                  <a:gsLst>
                    <a:gs pos="41000">
                      <a:schemeClr val="tx1">
                        <a:lumMod val="50000"/>
                        <a:lumOff val="50000"/>
                      </a:schemeClr>
                    </a:gs>
                    <a:gs pos="0">
                      <a:srgbClr val="FFFFFF"/>
                    </a:gs>
                  </a:gsLst>
                  <a:lin ang="1560000" scaled="0"/>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0" name="Group 19">
              <a:extLst>
                <a:ext uri="{FF2B5EF4-FFF2-40B4-BE49-F238E27FC236}">
                  <a16:creationId xmlns:a16="http://schemas.microsoft.com/office/drawing/2014/main" xmlns="" id="{C1DE9ADF-A84A-F841-88A2-834D404423C4}"/>
                </a:ext>
              </a:extLst>
            </p:cNvPr>
            <p:cNvGrpSpPr/>
            <p:nvPr/>
          </p:nvGrpSpPr>
          <p:grpSpPr>
            <a:xfrm>
              <a:off x="2307657" y="2526651"/>
              <a:ext cx="2000916" cy="2025648"/>
              <a:chOff x="7630492" y="1597726"/>
              <a:chExt cx="2000916" cy="2025648"/>
            </a:xfrm>
            <a:effectLst>
              <a:reflection blurRad="6350" stA="50000" endA="300" endPos="55500" dist="101600" dir="5400000" sy="-100000" algn="bl" rotWithShape="0"/>
            </a:effectLst>
          </p:grpSpPr>
          <p:sp>
            <p:nvSpPr>
              <p:cNvPr id="35" name="Hexagon 34">
                <a:extLst>
                  <a:ext uri="{FF2B5EF4-FFF2-40B4-BE49-F238E27FC236}">
                    <a16:creationId xmlns:a16="http://schemas.microsoft.com/office/drawing/2014/main" xmlns="" id="{1B1709A2-56D7-F644-9214-2254FC74115F}"/>
                  </a:ext>
                </a:extLst>
              </p:cNvPr>
              <p:cNvSpPr/>
              <p:nvPr/>
            </p:nvSpPr>
            <p:spPr>
              <a:xfrm>
                <a:off x="7630492" y="2605968"/>
                <a:ext cx="774783" cy="667916"/>
              </a:xfrm>
              <a:prstGeom prst="hexagon">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Hexagon 35">
                <a:extLst>
                  <a:ext uri="{FF2B5EF4-FFF2-40B4-BE49-F238E27FC236}">
                    <a16:creationId xmlns:a16="http://schemas.microsoft.com/office/drawing/2014/main" xmlns="" id="{EFE28821-9C5C-2840-83FA-AEC71EA4445A}"/>
                  </a:ext>
                </a:extLst>
              </p:cNvPr>
              <p:cNvSpPr/>
              <p:nvPr/>
            </p:nvSpPr>
            <p:spPr>
              <a:xfrm>
                <a:off x="8253639" y="1597726"/>
                <a:ext cx="774783" cy="667916"/>
              </a:xfrm>
              <a:prstGeom prst="hexagon">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Hexagon 36">
                <a:extLst>
                  <a:ext uri="{FF2B5EF4-FFF2-40B4-BE49-F238E27FC236}">
                    <a16:creationId xmlns:a16="http://schemas.microsoft.com/office/drawing/2014/main" xmlns="" id="{AE8B8B61-F155-BB4C-9A6B-F60EF755A04B}"/>
                  </a:ext>
                </a:extLst>
              </p:cNvPr>
              <p:cNvSpPr/>
              <p:nvPr/>
            </p:nvSpPr>
            <p:spPr>
              <a:xfrm>
                <a:off x="7639706" y="1925318"/>
                <a:ext cx="774783" cy="667916"/>
              </a:xfrm>
              <a:prstGeom prst="hexagon">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Hexagon 37">
                <a:extLst>
                  <a:ext uri="{FF2B5EF4-FFF2-40B4-BE49-F238E27FC236}">
                    <a16:creationId xmlns:a16="http://schemas.microsoft.com/office/drawing/2014/main" xmlns="" id="{F617C584-C58D-D549-8E99-95DD6D599DE2}"/>
                  </a:ext>
                </a:extLst>
              </p:cNvPr>
              <p:cNvSpPr/>
              <p:nvPr/>
            </p:nvSpPr>
            <p:spPr>
              <a:xfrm>
                <a:off x="8251906" y="2274808"/>
                <a:ext cx="774783" cy="667916"/>
              </a:xfrm>
              <a:prstGeom prst="hexagon">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Hexagon 38">
                <a:extLst>
                  <a:ext uri="{FF2B5EF4-FFF2-40B4-BE49-F238E27FC236}">
                    <a16:creationId xmlns:a16="http://schemas.microsoft.com/office/drawing/2014/main" xmlns="" id="{0796DDD4-200B-A54E-B253-911752C34D2D}"/>
                  </a:ext>
                </a:extLst>
              </p:cNvPr>
              <p:cNvSpPr/>
              <p:nvPr/>
            </p:nvSpPr>
            <p:spPr>
              <a:xfrm>
                <a:off x="8856624" y="2627865"/>
                <a:ext cx="774783" cy="667916"/>
              </a:xfrm>
              <a:prstGeom prst="hexagon">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Hexagon 39">
                <a:extLst>
                  <a:ext uri="{FF2B5EF4-FFF2-40B4-BE49-F238E27FC236}">
                    <a16:creationId xmlns:a16="http://schemas.microsoft.com/office/drawing/2014/main" xmlns="" id="{F3FF1028-A243-5D4C-8F47-DFEC5A089A52}"/>
                  </a:ext>
                </a:extLst>
              </p:cNvPr>
              <p:cNvSpPr/>
              <p:nvPr/>
            </p:nvSpPr>
            <p:spPr>
              <a:xfrm>
                <a:off x="8856625" y="1949000"/>
                <a:ext cx="774783" cy="667916"/>
              </a:xfrm>
              <a:prstGeom prst="hexagon">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Hexagon 40">
                <a:extLst>
                  <a:ext uri="{FF2B5EF4-FFF2-40B4-BE49-F238E27FC236}">
                    <a16:creationId xmlns:a16="http://schemas.microsoft.com/office/drawing/2014/main" xmlns="" id="{CBA1A40B-0F00-524A-8E68-F7E77A3D0BB2}"/>
                  </a:ext>
                </a:extLst>
              </p:cNvPr>
              <p:cNvSpPr/>
              <p:nvPr/>
            </p:nvSpPr>
            <p:spPr>
              <a:xfrm>
                <a:off x="8242692" y="2955458"/>
                <a:ext cx="774783" cy="667916"/>
              </a:xfrm>
              <a:prstGeom prst="hexagon">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1" name="Hexagon 20">
              <a:extLst>
                <a:ext uri="{FF2B5EF4-FFF2-40B4-BE49-F238E27FC236}">
                  <a16:creationId xmlns:a16="http://schemas.microsoft.com/office/drawing/2014/main" xmlns="" id="{ADEB4217-C98C-0F4A-B934-88613493C759}"/>
                </a:ext>
              </a:extLst>
            </p:cNvPr>
            <p:cNvSpPr/>
            <p:nvPr/>
          </p:nvSpPr>
          <p:spPr>
            <a:xfrm>
              <a:off x="375686" y="59764"/>
              <a:ext cx="774783" cy="667916"/>
            </a:xfrm>
            <a:prstGeom prst="hexagon">
              <a:avLst/>
            </a:prstGeom>
            <a:gradFill flip="none" rotWithShape="1">
              <a:gsLst>
                <a:gs pos="0">
                  <a:schemeClr val="bg1">
                    <a:lumMod val="95000"/>
                    <a:alpha val="9000"/>
                  </a:schemeClr>
                </a:gs>
                <a:gs pos="100000">
                  <a:srgbClr val="000000">
                    <a:alpha val="9000"/>
                  </a:srgbClr>
                </a:gs>
              </a:gsLst>
              <a:lin ang="0" scaled="1"/>
              <a:tileRect/>
            </a:gradFill>
            <a:ln>
              <a:gradFill flip="none" rotWithShape="1">
                <a:gsLst>
                  <a:gs pos="41000">
                    <a:schemeClr val="tx1">
                      <a:lumMod val="50000"/>
                      <a:lumOff val="50000"/>
                    </a:schemeClr>
                  </a:gs>
                  <a:gs pos="0">
                    <a:srgbClr val="FFFFFF"/>
                  </a:gs>
                </a:gsLst>
                <a:lin ang="1560000" scaled="0"/>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Hexagon 21">
              <a:extLst>
                <a:ext uri="{FF2B5EF4-FFF2-40B4-BE49-F238E27FC236}">
                  <a16:creationId xmlns:a16="http://schemas.microsoft.com/office/drawing/2014/main" xmlns="" id="{2E504911-A0A1-9D4E-88F8-552F548FD242}"/>
                </a:ext>
              </a:extLst>
            </p:cNvPr>
            <p:cNvSpPr/>
            <p:nvPr/>
          </p:nvSpPr>
          <p:spPr>
            <a:xfrm>
              <a:off x="2513641" y="1865478"/>
              <a:ext cx="774783" cy="667916"/>
            </a:xfrm>
            <a:prstGeom prst="hexagon">
              <a:avLst/>
            </a:prstGeom>
            <a:gradFill flip="none" rotWithShape="1">
              <a:gsLst>
                <a:gs pos="0">
                  <a:schemeClr val="bg1">
                    <a:lumMod val="95000"/>
                    <a:alpha val="9000"/>
                  </a:schemeClr>
                </a:gs>
                <a:gs pos="100000">
                  <a:srgbClr val="000000">
                    <a:alpha val="9000"/>
                  </a:srgbClr>
                </a:gs>
              </a:gsLst>
              <a:lin ang="0" scaled="1"/>
              <a:tileRect/>
            </a:gradFill>
            <a:ln>
              <a:gradFill flip="none" rotWithShape="1">
                <a:gsLst>
                  <a:gs pos="41000">
                    <a:schemeClr val="tx1">
                      <a:lumMod val="50000"/>
                      <a:lumOff val="50000"/>
                    </a:schemeClr>
                  </a:gs>
                  <a:gs pos="0">
                    <a:srgbClr val="FFFFFF"/>
                  </a:gs>
                </a:gsLst>
                <a:lin ang="1560000" scaled="0"/>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exagon 22">
              <a:extLst>
                <a:ext uri="{FF2B5EF4-FFF2-40B4-BE49-F238E27FC236}">
                  <a16:creationId xmlns:a16="http://schemas.microsoft.com/office/drawing/2014/main" xmlns="" id="{E1F0329F-F657-3043-8B8C-F7B2023C9240}"/>
                </a:ext>
              </a:extLst>
            </p:cNvPr>
            <p:cNvSpPr/>
            <p:nvPr/>
          </p:nvSpPr>
          <p:spPr>
            <a:xfrm>
              <a:off x="2331902" y="1506890"/>
              <a:ext cx="774783" cy="667916"/>
            </a:xfrm>
            <a:prstGeom prst="hexagon">
              <a:avLst/>
            </a:prstGeom>
            <a:gradFill flip="none" rotWithShape="1">
              <a:gsLst>
                <a:gs pos="0">
                  <a:schemeClr val="bg1">
                    <a:lumMod val="95000"/>
                    <a:alpha val="9000"/>
                  </a:schemeClr>
                </a:gs>
                <a:gs pos="100000">
                  <a:srgbClr val="000000">
                    <a:alpha val="9000"/>
                  </a:srgbClr>
                </a:gs>
              </a:gsLst>
              <a:lin ang="0" scaled="1"/>
              <a:tileRect/>
            </a:gradFill>
            <a:ln>
              <a:gradFill flip="none" rotWithShape="1">
                <a:gsLst>
                  <a:gs pos="41000">
                    <a:schemeClr val="tx1">
                      <a:lumMod val="50000"/>
                      <a:lumOff val="50000"/>
                    </a:schemeClr>
                  </a:gs>
                  <a:gs pos="0">
                    <a:srgbClr val="FFFFFF"/>
                  </a:gs>
                </a:gsLst>
                <a:lin ang="1560000" scaled="0"/>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Hexagon 23">
              <a:extLst>
                <a:ext uri="{FF2B5EF4-FFF2-40B4-BE49-F238E27FC236}">
                  <a16:creationId xmlns:a16="http://schemas.microsoft.com/office/drawing/2014/main" xmlns="" id="{D4915DE5-F527-A740-8904-CF644F8E9B6C}"/>
                </a:ext>
              </a:extLst>
            </p:cNvPr>
            <p:cNvSpPr/>
            <p:nvPr/>
          </p:nvSpPr>
          <p:spPr>
            <a:xfrm>
              <a:off x="2928470" y="3225125"/>
              <a:ext cx="774783" cy="667916"/>
            </a:xfrm>
            <a:prstGeom prst="hexagon">
              <a:avLst/>
            </a:prstGeom>
            <a:gradFill flip="none" rotWithShape="1">
              <a:gsLst>
                <a:gs pos="0">
                  <a:schemeClr val="bg1">
                    <a:lumMod val="95000"/>
                    <a:alpha val="9000"/>
                  </a:schemeClr>
                </a:gs>
                <a:gs pos="100000">
                  <a:srgbClr val="000000">
                    <a:alpha val="9000"/>
                  </a:srgbClr>
                </a:gs>
              </a:gsLst>
              <a:lin ang="0" scaled="1"/>
              <a:tileRect/>
            </a:gradFill>
            <a:ln>
              <a:gradFill flip="none" rotWithShape="1">
                <a:gsLst>
                  <a:gs pos="41000">
                    <a:schemeClr val="tx1">
                      <a:lumMod val="50000"/>
                      <a:lumOff val="50000"/>
                    </a:schemeClr>
                  </a:gs>
                  <a:gs pos="0">
                    <a:srgbClr val="FFFFFF"/>
                  </a:gs>
                </a:gsLst>
                <a:lin ang="1560000" scaled="0"/>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Hexagon 24">
              <a:extLst>
                <a:ext uri="{FF2B5EF4-FFF2-40B4-BE49-F238E27FC236}">
                  <a16:creationId xmlns:a16="http://schemas.microsoft.com/office/drawing/2014/main" xmlns="" id="{2EDDAEAA-F8F2-BE42-BAE5-EC515501B641}"/>
                </a:ext>
              </a:extLst>
            </p:cNvPr>
            <p:cNvSpPr/>
            <p:nvPr/>
          </p:nvSpPr>
          <p:spPr>
            <a:xfrm rot="14400000">
              <a:off x="487856" y="1193296"/>
              <a:ext cx="774783" cy="667916"/>
            </a:xfrm>
            <a:prstGeom prst="hexagon">
              <a:avLst/>
            </a:prstGeom>
            <a:gradFill flip="none" rotWithShape="1">
              <a:gsLst>
                <a:gs pos="46000">
                  <a:srgbClr val="2A93AD">
                    <a:alpha val="22000"/>
                  </a:srgbClr>
                </a:gs>
                <a:gs pos="100000">
                  <a:schemeClr val="tx1">
                    <a:lumMod val="50000"/>
                    <a:lumOff val="50000"/>
                    <a:alpha val="8000"/>
                  </a:schemeClr>
                </a:gs>
              </a:gsLst>
              <a:lin ang="0" scaled="1"/>
              <a:tileRect/>
            </a:gradFill>
            <a:ln>
              <a:gradFill flip="none" rotWithShape="1">
                <a:gsLst>
                  <a:gs pos="36000">
                    <a:schemeClr val="tx1">
                      <a:lumMod val="50000"/>
                      <a:lumOff val="50000"/>
                      <a:alpha val="74000"/>
                    </a:schemeClr>
                  </a:gs>
                  <a:gs pos="100000">
                    <a:srgbClr val="FFFFFF">
                      <a:alpha val="74000"/>
                    </a:srgbClr>
                  </a:gs>
                </a:gsLst>
                <a:lin ang="0" scaled="1"/>
                <a:tileRect/>
              </a:gradFill>
            </a:ln>
            <a:effectLst>
              <a:outerShdw blurRad="76200" dist="12700" dir="2700000" sy="-23000" kx="-8004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Hexagon 25">
              <a:extLst>
                <a:ext uri="{FF2B5EF4-FFF2-40B4-BE49-F238E27FC236}">
                  <a16:creationId xmlns:a16="http://schemas.microsoft.com/office/drawing/2014/main" xmlns="" id="{2DB19389-2E80-4049-815D-0E6C5FE92227}"/>
                </a:ext>
              </a:extLst>
            </p:cNvPr>
            <p:cNvSpPr/>
            <p:nvPr/>
          </p:nvSpPr>
          <p:spPr>
            <a:xfrm rot="10800000">
              <a:off x="2315887" y="3524601"/>
              <a:ext cx="774783" cy="667916"/>
            </a:xfrm>
            <a:prstGeom prst="hexagon">
              <a:avLst/>
            </a:prstGeom>
            <a:gradFill flip="none" rotWithShape="1">
              <a:gsLst>
                <a:gs pos="36000">
                  <a:schemeClr val="accent1">
                    <a:lumMod val="50000"/>
                    <a:alpha val="49000"/>
                  </a:schemeClr>
                </a:gs>
                <a:gs pos="100000">
                  <a:schemeClr val="tx1">
                    <a:lumMod val="50000"/>
                    <a:lumOff val="50000"/>
                    <a:alpha val="8000"/>
                  </a:schemeClr>
                </a:gs>
              </a:gsLst>
              <a:path path="circle">
                <a:fillToRect r="100000" b="100000"/>
              </a:path>
              <a:tileRect l="-100000" t="-100000"/>
            </a:gradFill>
            <a:ln>
              <a:gradFill flip="none" rotWithShape="1">
                <a:gsLst>
                  <a:gs pos="36000">
                    <a:schemeClr val="tx1">
                      <a:lumMod val="50000"/>
                      <a:lumOff val="50000"/>
                      <a:alpha val="74000"/>
                    </a:schemeClr>
                  </a:gs>
                  <a:gs pos="100000">
                    <a:srgbClr val="FFFFFF">
                      <a:alpha val="74000"/>
                    </a:srgbClr>
                  </a:gs>
                </a:gsLst>
                <a:lin ang="0" scaled="1"/>
                <a:tileRect/>
              </a:gradFill>
            </a:ln>
            <a:effectLst>
              <a:outerShdw blurRad="76200" dist="12700" dir="2700000" sy="-23000" kx="-8004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Hexagon 26">
              <a:extLst>
                <a:ext uri="{FF2B5EF4-FFF2-40B4-BE49-F238E27FC236}">
                  <a16:creationId xmlns:a16="http://schemas.microsoft.com/office/drawing/2014/main" xmlns="" id="{A5167491-6873-A841-9759-ECB9C6101C13}"/>
                </a:ext>
              </a:extLst>
            </p:cNvPr>
            <p:cNvSpPr/>
            <p:nvPr/>
          </p:nvSpPr>
          <p:spPr>
            <a:xfrm>
              <a:off x="2340562" y="2179414"/>
              <a:ext cx="774783" cy="667916"/>
            </a:xfrm>
            <a:prstGeom prst="hexagon">
              <a:avLst/>
            </a:prstGeom>
            <a:gradFill flip="none" rotWithShape="1">
              <a:gsLst>
                <a:gs pos="46000">
                  <a:srgbClr val="2A93AD">
                    <a:alpha val="22000"/>
                  </a:srgbClr>
                </a:gs>
                <a:gs pos="100000">
                  <a:schemeClr val="tx1">
                    <a:lumMod val="50000"/>
                    <a:lumOff val="50000"/>
                    <a:alpha val="8000"/>
                  </a:schemeClr>
                </a:gs>
              </a:gsLst>
              <a:lin ang="0" scaled="1"/>
              <a:tileRect/>
            </a:gradFill>
            <a:ln>
              <a:gradFill flip="none" rotWithShape="1">
                <a:gsLst>
                  <a:gs pos="36000">
                    <a:schemeClr val="tx1">
                      <a:lumMod val="50000"/>
                      <a:lumOff val="50000"/>
                      <a:alpha val="74000"/>
                    </a:schemeClr>
                  </a:gs>
                  <a:gs pos="100000">
                    <a:srgbClr val="FFFFFF">
                      <a:alpha val="74000"/>
                    </a:srgbClr>
                  </a:gs>
                </a:gsLst>
                <a:lin ang="0" scaled="1"/>
                <a:tileRect/>
              </a:gradFill>
            </a:ln>
            <a:effectLst>
              <a:outerShdw blurRad="76200" dist="12700" dir="2700000" sy="-23000" kx="-8004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Hexagon 27">
              <a:extLst>
                <a:ext uri="{FF2B5EF4-FFF2-40B4-BE49-F238E27FC236}">
                  <a16:creationId xmlns:a16="http://schemas.microsoft.com/office/drawing/2014/main" xmlns="" id="{F95C44DF-312D-2142-8013-F089D4168EDA}"/>
                </a:ext>
              </a:extLst>
            </p:cNvPr>
            <p:cNvSpPr/>
            <p:nvPr/>
          </p:nvSpPr>
          <p:spPr>
            <a:xfrm rot="10800000">
              <a:off x="152403" y="3182470"/>
              <a:ext cx="774783" cy="667916"/>
            </a:xfrm>
            <a:prstGeom prst="hexagon">
              <a:avLst/>
            </a:prstGeom>
            <a:gradFill flip="none" rotWithShape="1">
              <a:gsLst>
                <a:gs pos="36000">
                  <a:schemeClr val="accent1">
                    <a:lumMod val="50000"/>
                    <a:alpha val="49000"/>
                  </a:schemeClr>
                </a:gs>
                <a:gs pos="100000">
                  <a:schemeClr val="tx1">
                    <a:lumMod val="50000"/>
                    <a:lumOff val="50000"/>
                    <a:alpha val="8000"/>
                  </a:schemeClr>
                </a:gs>
              </a:gsLst>
              <a:path path="circle">
                <a:fillToRect r="100000" b="100000"/>
              </a:path>
              <a:tileRect l="-100000" t="-100000"/>
            </a:gradFill>
            <a:ln>
              <a:gradFill flip="none" rotWithShape="1">
                <a:gsLst>
                  <a:gs pos="36000">
                    <a:schemeClr val="tx1">
                      <a:lumMod val="50000"/>
                      <a:lumOff val="50000"/>
                      <a:alpha val="74000"/>
                    </a:schemeClr>
                  </a:gs>
                  <a:gs pos="100000">
                    <a:srgbClr val="FFFFFF">
                      <a:alpha val="74000"/>
                    </a:srgbClr>
                  </a:gs>
                </a:gsLst>
                <a:lin ang="0" scaled="1"/>
                <a:tileRect/>
              </a:gradFill>
            </a:ln>
            <a:effectLst>
              <a:outerShdw blurRad="76200" dist="12700" dir="2700000" sy="-23000" kx="-8004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Hexagon 28">
              <a:extLst>
                <a:ext uri="{FF2B5EF4-FFF2-40B4-BE49-F238E27FC236}">
                  <a16:creationId xmlns:a16="http://schemas.microsoft.com/office/drawing/2014/main" xmlns="" id="{A4D1C10F-B892-B048-B1F2-AE0C0030CB7D}"/>
                </a:ext>
              </a:extLst>
            </p:cNvPr>
            <p:cNvSpPr/>
            <p:nvPr/>
          </p:nvSpPr>
          <p:spPr>
            <a:xfrm rot="10800000">
              <a:off x="1093695" y="2197343"/>
              <a:ext cx="774783" cy="667916"/>
            </a:xfrm>
            <a:prstGeom prst="hexagon">
              <a:avLst/>
            </a:prstGeom>
            <a:gradFill flip="none" rotWithShape="1">
              <a:gsLst>
                <a:gs pos="36000">
                  <a:schemeClr val="accent1">
                    <a:lumMod val="50000"/>
                    <a:alpha val="49000"/>
                  </a:schemeClr>
                </a:gs>
                <a:gs pos="100000">
                  <a:schemeClr val="tx1">
                    <a:lumMod val="50000"/>
                    <a:lumOff val="50000"/>
                    <a:alpha val="8000"/>
                  </a:schemeClr>
                </a:gs>
              </a:gsLst>
              <a:path path="circle">
                <a:fillToRect r="100000" b="100000"/>
              </a:path>
              <a:tileRect l="-100000" t="-100000"/>
            </a:gradFill>
            <a:ln>
              <a:gradFill flip="none" rotWithShape="1">
                <a:gsLst>
                  <a:gs pos="36000">
                    <a:schemeClr val="tx1">
                      <a:lumMod val="50000"/>
                      <a:lumOff val="50000"/>
                      <a:alpha val="74000"/>
                    </a:schemeClr>
                  </a:gs>
                  <a:gs pos="100000">
                    <a:srgbClr val="FFFFFF">
                      <a:alpha val="74000"/>
                    </a:srgbClr>
                  </a:gs>
                </a:gsLst>
                <a:lin ang="0" scaled="1"/>
                <a:tileRect/>
              </a:gradFill>
            </a:ln>
            <a:effectLst>
              <a:outerShdw blurRad="76200" dist="12700" dir="2700000" sy="-23000" kx="-8004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Hexagon 29">
              <a:extLst>
                <a:ext uri="{FF2B5EF4-FFF2-40B4-BE49-F238E27FC236}">
                  <a16:creationId xmlns:a16="http://schemas.microsoft.com/office/drawing/2014/main" xmlns="" id="{AB552969-370B-DC43-8458-1B9F3A7FC7C6}"/>
                </a:ext>
              </a:extLst>
            </p:cNvPr>
            <p:cNvSpPr/>
            <p:nvPr/>
          </p:nvSpPr>
          <p:spPr>
            <a:xfrm rot="10800000">
              <a:off x="2169460" y="1868637"/>
              <a:ext cx="774783" cy="667916"/>
            </a:xfrm>
            <a:prstGeom prst="hexagon">
              <a:avLst/>
            </a:prstGeom>
            <a:gradFill flip="none" rotWithShape="1">
              <a:gsLst>
                <a:gs pos="36000">
                  <a:schemeClr val="accent1">
                    <a:lumMod val="50000"/>
                    <a:alpha val="49000"/>
                  </a:schemeClr>
                </a:gs>
                <a:gs pos="100000">
                  <a:schemeClr val="tx1">
                    <a:lumMod val="50000"/>
                    <a:lumOff val="50000"/>
                    <a:alpha val="8000"/>
                  </a:schemeClr>
                </a:gs>
              </a:gsLst>
              <a:path path="circle">
                <a:fillToRect r="100000" b="100000"/>
              </a:path>
              <a:tileRect l="-100000" t="-100000"/>
            </a:gradFill>
            <a:ln>
              <a:gradFill flip="none" rotWithShape="1">
                <a:gsLst>
                  <a:gs pos="36000">
                    <a:schemeClr val="tx1">
                      <a:lumMod val="50000"/>
                      <a:lumOff val="50000"/>
                      <a:alpha val="74000"/>
                    </a:schemeClr>
                  </a:gs>
                  <a:gs pos="100000">
                    <a:srgbClr val="FFFFFF">
                      <a:alpha val="74000"/>
                    </a:srgbClr>
                  </a:gs>
                </a:gsLst>
                <a:lin ang="0" scaled="1"/>
                <a:tileRect/>
              </a:gradFill>
            </a:ln>
            <a:effectLst>
              <a:outerShdw blurRad="76200" dist="12700" dir="2700000" sy="-23000" kx="-8004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Hexagon 30">
              <a:extLst>
                <a:ext uri="{FF2B5EF4-FFF2-40B4-BE49-F238E27FC236}">
                  <a16:creationId xmlns:a16="http://schemas.microsoft.com/office/drawing/2014/main" xmlns="" id="{CFF8B7CF-AC68-A94B-B1E6-A41FAAD77A2B}"/>
                </a:ext>
              </a:extLst>
            </p:cNvPr>
            <p:cNvSpPr/>
            <p:nvPr/>
          </p:nvSpPr>
          <p:spPr>
            <a:xfrm rot="10800000">
              <a:off x="750047" y="2839813"/>
              <a:ext cx="774783" cy="667916"/>
            </a:xfrm>
            <a:prstGeom prst="hexagon">
              <a:avLst/>
            </a:prstGeom>
            <a:gradFill flip="none" rotWithShape="1">
              <a:gsLst>
                <a:gs pos="36000">
                  <a:schemeClr val="accent1">
                    <a:lumMod val="50000"/>
                    <a:alpha val="49000"/>
                  </a:schemeClr>
                </a:gs>
                <a:gs pos="100000">
                  <a:schemeClr val="tx1">
                    <a:lumMod val="50000"/>
                    <a:lumOff val="50000"/>
                    <a:alpha val="8000"/>
                  </a:schemeClr>
                </a:gs>
              </a:gsLst>
              <a:path path="circle">
                <a:fillToRect r="100000" b="100000"/>
              </a:path>
              <a:tileRect l="-100000" t="-100000"/>
            </a:gradFill>
            <a:ln>
              <a:gradFill flip="none" rotWithShape="1">
                <a:gsLst>
                  <a:gs pos="36000">
                    <a:schemeClr val="tx1">
                      <a:lumMod val="50000"/>
                      <a:lumOff val="50000"/>
                      <a:alpha val="74000"/>
                    </a:schemeClr>
                  </a:gs>
                  <a:gs pos="100000">
                    <a:srgbClr val="FFFFFF">
                      <a:alpha val="74000"/>
                    </a:srgbClr>
                  </a:gs>
                </a:gsLst>
                <a:lin ang="0" scaled="1"/>
                <a:tileRect/>
              </a:gradFill>
            </a:ln>
            <a:effectLst>
              <a:outerShdw blurRad="76200" dist="12700" dir="2700000" sy="-23000" kx="-8004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Hexagon 31">
              <a:extLst>
                <a:ext uri="{FF2B5EF4-FFF2-40B4-BE49-F238E27FC236}">
                  <a16:creationId xmlns:a16="http://schemas.microsoft.com/office/drawing/2014/main" xmlns="" id="{7437D304-5FC9-8041-8F1D-AE3539C29E3F}"/>
                </a:ext>
              </a:extLst>
            </p:cNvPr>
            <p:cNvSpPr/>
            <p:nvPr/>
          </p:nvSpPr>
          <p:spPr>
            <a:xfrm rot="10800000">
              <a:off x="3529108" y="2869695"/>
              <a:ext cx="774783" cy="667916"/>
            </a:xfrm>
            <a:prstGeom prst="hexagon">
              <a:avLst/>
            </a:prstGeom>
            <a:gradFill flip="none" rotWithShape="1">
              <a:gsLst>
                <a:gs pos="36000">
                  <a:schemeClr val="accent1">
                    <a:lumMod val="50000"/>
                    <a:alpha val="49000"/>
                  </a:schemeClr>
                </a:gs>
                <a:gs pos="100000">
                  <a:schemeClr val="tx1">
                    <a:lumMod val="50000"/>
                    <a:lumOff val="50000"/>
                    <a:alpha val="8000"/>
                  </a:schemeClr>
                </a:gs>
              </a:gsLst>
              <a:path path="circle">
                <a:fillToRect r="100000" b="100000"/>
              </a:path>
              <a:tileRect l="-100000" t="-100000"/>
            </a:gradFill>
            <a:ln>
              <a:gradFill flip="none" rotWithShape="1">
                <a:gsLst>
                  <a:gs pos="36000">
                    <a:schemeClr val="tx1">
                      <a:lumMod val="50000"/>
                      <a:lumOff val="50000"/>
                      <a:alpha val="74000"/>
                    </a:schemeClr>
                  </a:gs>
                  <a:gs pos="100000">
                    <a:srgbClr val="FFFFFF">
                      <a:alpha val="74000"/>
                    </a:srgbClr>
                  </a:gs>
                </a:gsLst>
                <a:lin ang="0" scaled="1"/>
                <a:tileRect/>
              </a:gradFill>
            </a:ln>
            <a:effectLst>
              <a:outerShdw blurRad="76200" dist="12700" dir="2700000" sy="-23000" kx="-8004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Hexagon 32">
              <a:extLst>
                <a:ext uri="{FF2B5EF4-FFF2-40B4-BE49-F238E27FC236}">
                  <a16:creationId xmlns:a16="http://schemas.microsoft.com/office/drawing/2014/main" xmlns="" id="{F08D9916-4122-8443-BE33-5444B90BEBB7}"/>
                </a:ext>
              </a:extLst>
            </p:cNvPr>
            <p:cNvSpPr/>
            <p:nvPr/>
          </p:nvSpPr>
          <p:spPr>
            <a:xfrm rot="14400000">
              <a:off x="3344611" y="3183460"/>
              <a:ext cx="774783" cy="667916"/>
            </a:xfrm>
            <a:prstGeom prst="hexagon">
              <a:avLst/>
            </a:prstGeom>
            <a:gradFill flip="none" rotWithShape="1">
              <a:gsLst>
                <a:gs pos="46000">
                  <a:srgbClr val="2A93AD">
                    <a:alpha val="22000"/>
                  </a:srgbClr>
                </a:gs>
                <a:gs pos="100000">
                  <a:schemeClr val="tx1">
                    <a:lumMod val="50000"/>
                    <a:lumOff val="50000"/>
                    <a:alpha val="8000"/>
                  </a:schemeClr>
                </a:gs>
              </a:gsLst>
              <a:lin ang="0" scaled="1"/>
              <a:tileRect/>
            </a:gradFill>
            <a:ln>
              <a:gradFill flip="none" rotWithShape="1">
                <a:gsLst>
                  <a:gs pos="36000">
                    <a:schemeClr val="tx1">
                      <a:lumMod val="50000"/>
                      <a:lumOff val="50000"/>
                      <a:alpha val="74000"/>
                    </a:schemeClr>
                  </a:gs>
                  <a:gs pos="100000">
                    <a:srgbClr val="FFFFFF">
                      <a:alpha val="74000"/>
                    </a:srgbClr>
                  </a:gs>
                </a:gsLst>
                <a:lin ang="0" scaled="1"/>
                <a:tileRect/>
              </a:gradFill>
            </a:ln>
            <a:effectLst>
              <a:outerShdw blurRad="76200" dist="12700" dir="2700000" sy="-23000" kx="-800400" algn="bl" rotWithShape="0">
                <a:prstClr val="black">
                  <a:alpha val="20000"/>
                </a:prstClr>
              </a:outerShdw>
              <a:reflection blurRad="6350" stA="50000" endA="295"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Hexagon 33">
              <a:extLst>
                <a:ext uri="{FF2B5EF4-FFF2-40B4-BE49-F238E27FC236}">
                  <a16:creationId xmlns:a16="http://schemas.microsoft.com/office/drawing/2014/main" xmlns="" id="{79AFC797-ED01-6243-BC33-4512310110B3}"/>
                </a:ext>
              </a:extLst>
            </p:cNvPr>
            <p:cNvSpPr/>
            <p:nvPr/>
          </p:nvSpPr>
          <p:spPr>
            <a:xfrm>
              <a:off x="2747427" y="2848383"/>
              <a:ext cx="774783" cy="667916"/>
            </a:xfrm>
            <a:prstGeom prst="hexagon">
              <a:avLst/>
            </a:prstGeom>
            <a:gradFill flip="none" rotWithShape="1">
              <a:gsLst>
                <a:gs pos="0">
                  <a:schemeClr val="bg1">
                    <a:lumMod val="95000"/>
                    <a:alpha val="9000"/>
                  </a:schemeClr>
                </a:gs>
                <a:gs pos="100000">
                  <a:srgbClr val="000000">
                    <a:alpha val="9000"/>
                  </a:srgbClr>
                </a:gs>
              </a:gsLst>
              <a:lin ang="0" scaled="1"/>
              <a:tileRect/>
            </a:gradFill>
            <a:ln>
              <a:gradFill flip="none" rotWithShape="1">
                <a:gsLst>
                  <a:gs pos="41000">
                    <a:schemeClr val="tx1">
                      <a:lumMod val="50000"/>
                      <a:lumOff val="50000"/>
                    </a:schemeClr>
                  </a:gs>
                  <a:gs pos="0">
                    <a:srgbClr val="FFFFFF"/>
                  </a:gs>
                </a:gsLst>
                <a:lin ang="1560000" scaled="0"/>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63" name="Picture 62">
            <a:extLst>
              <a:ext uri="{FF2B5EF4-FFF2-40B4-BE49-F238E27FC236}">
                <a16:creationId xmlns:a16="http://schemas.microsoft.com/office/drawing/2014/main" xmlns="" id="{0FF50735-2A47-2241-BA48-D892DB03567C}"/>
              </a:ext>
            </a:extLst>
          </p:cNvPr>
          <p:cNvPicPr>
            <a:picLocks noChangeAspect="1"/>
          </p:cNvPicPr>
          <p:nvPr/>
        </p:nvPicPr>
        <p:blipFill rotWithShape="1">
          <a:blip r:embed="rId3" cstate="print">
            <a:alphaModFix amt="85000"/>
            <a:extLst>
              <a:ext uri="{BEBA8EAE-BF5A-486C-A8C5-ECC9F3942E4B}">
                <a14:imgProps xmlns:a14="http://schemas.microsoft.com/office/drawing/2010/main">
                  <a14:imgLayer r:embed="rId4">
                    <a14:imgEffect>
                      <a14:backgroundRemoval t="54810" b="89976" l="9984" r="89976">
                        <a14:foregroundMark x1="25465" y1="57720" x2="28375" y2="74495"/>
                        <a14:foregroundMark x1="34762" y1="61520" x2="31690" y2="73767"/>
                        <a14:foregroundMark x1="73403" y1="57963" x2="69119" y2="74252"/>
                        <a14:foregroundMark x1="63500" y1="60671" x2="65562" y2="71787"/>
                        <a14:backgroundMark x1="42320" y1="61762" x2="53840" y2="56993"/>
                        <a14:backgroundMark x1="52870" y1="60792" x2="54810" y2="56144"/>
                        <a14:backgroundMark x1="41956" y1="56750" x2="43088" y2="59216"/>
                      </a14:backgroundRemoval>
                    </a14:imgEffect>
                  </a14:imgLayer>
                </a14:imgProps>
              </a:ext>
              <a:ext uri="{28A0092B-C50C-407E-A947-70E740481C1C}">
                <a14:useLocalDpi xmlns:a14="http://schemas.microsoft.com/office/drawing/2010/main"/>
              </a:ext>
            </a:extLst>
          </a:blip>
          <a:srcRect l="14811" t="53823" r="19745" b="14859"/>
          <a:stretch/>
        </p:blipFill>
        <p:spPr>
          <a:xfrm>
            <a:off x="5542280" y="2842108"/>
            <a:ext cx="3366083" cy="1610867"/>
          </a:xfrm>
          <a:prstGeom prst="rect">
            <a:avLst/>
          </a:prstGeom>
        </p:spPr>
      </p:pic>
    </p:spTree>
    <p:extLst>
      <p:ext uri="{BB962C8B-B14F-4D97-AF65-F5344CB8AC3E}">
        <p14:creationId xmlns:p14="http://schemas.microsoft.com/office/powerpoint/2010/main" val="2137801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E3C262B-AC0E-9F41-B555-1B557E26BFD4}"/>
              </a:ext>
            </a:extLst>
          </p:cNvPr>
          <p:cNvSpPr>
            <a:spLocks noGrp="1"/>
          </p:cNvSpPr>
          <p:nvPr>
            <p:ph type="title"/>
          </p:nvPr>
        </p:nvSpPr>
        <p:spPr/>
        <p:txBody>
          <a:bodyPr>
            <a:normAutofit/>
          </a:bodyPr>
          <a:lstStyle/>
          <a:p>
            <a:r>
              <a:rPr lang="en-US" dirty="0"/>
              <a:t>Geospatial Data Act of 2018</a:t>
            </a:r>
          </a:p>
        </p:txBody>
      </p:sp>
      <p:sp>
        <p:nvSpPr>
          <p:cNvPr id="7" name="Rectangle 6">
            <a:extLst>
              <a:ext uri="{FF2B5EF4-FFF2-40B4-BE49-F238E27FC236}">
                <a16:creationId xmlns:a16="http://schemas.microsoft.com/office/drawing/2014/main" xmlns="" id="{7FD7E3F1-1FE0-4547-980E-9D2A61A94D74}"/>
              </a:ext>
            </a:extLst>
          </p:cNvPr>
          <p:cNvSpPr/>
          <p:nvPr/>
        </p:nvSpPr>
        <p:spPr>
          <a:xfrm>
            <a:off x="518469" y="1623618"/>
            <a:ext cx="5536165" cy="489686"/>
          </a:xfrm>
          <a:prstGeom prst="rect">
            <a:avLst/>
          </a:prstGeom>
        </p:spPr>
        <p:txBody>
          <a:bodyPr wrap="square">
            <a:spAutoFit/>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Times New Roman" panose="02020603050405020304" pitchFamily="18" charset="0"/>
              </a:rPr>
              <a:t>GDA Implementation Roadmap</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xmlns="" id="{512C700F-69F8-7744-8A8F-024C6CE47DD7}"/>
              </a:ext>
            </a:extLst>
          </p:cNvPr>
          <p:cNvGrpSpPr/>
          <p:nvPr/>
        </p:nvGrpSpPr>
        <p:grpSpPr>
          <a:xfrm>
            <a:off x="5632281" y="1696454"/>
            <a:ext cx="3401944" cy="3677268"/>
            <a:chOff x="152403" y="59764"/>
            <a:chExt cx="4156170" cy="4492535"/>
          </a:xfrm>
        </p:grpSpPr>
        <p:grpSp>
          <p:nvGrpSpPr>
            <p:cNvPr id="8" name="Group 7">
              <a:extLst>
                <a:ext uri="{FF2B5EF4-FFF2-40B4-BE49-F238E27FC236}">
                  <a16:creationId xmlns:a16="http://schemas.microsoft.com/office/drawing/2014/main" xmlns="" id="{F1519FE4-292A-B447-BA4F-49FE4D61C94C}"/>
                </a:ext>
              </a:extLst>
            </p:cNvPr>
            <p:cNvGrpSpPr/>
            <p:nvPr/>
          </p:nvGrpSpPr>
          <p:grpSpPr>
            <a:xfrm>
              <a:off x="1099037" y="1159758"/>
              <a:ext cx="2000916" cy="2025648"/>
              <a:chOff x="7630492" y="1597726"/>
              <a:chExt cx="2000916" cy="2025648"/>
            </a:xfrm>
            <a:solidFill>
              <a:schemeClr val="bg1">
                <a:lumMod val="95000"/>
                <a:alpha val="29000"/>
              </a:schemeClr>
            </a:solidFill>
            <a:effectLst>
              <a:outerShdw blurRad="152400" dist="317500" dir="5400000" sx="90000" sy="-19000" rotWithShape="0">
                <a:prstClr val="black">
                  <a:alpha val="15000"/>
                </a:prstClr>
              </a:outerShdw>
            </a:effectLst>
          </p:grpSpPr>
          <p:sp>
            <p:nvSpPr>
              <p:cNvPr id="46" name="Hexagon 45">
                <a:extLst>
                  <a:ext uri="{FF2B5EF4-FFF2-40B4-BE49-F238E27FC236}">
                    <a16:creationId xmlns:a16="http://schemas.microsoft.com/office/drawing/2014/main" xmlns="" id="{1245D2C7-99FB-F748-94E4-8A489FAC6585}"/>
                  </a:ext>
                </a:extLst>
              </p:cNvPr>
              <p:cNvSpPr/>
              <p:nvPr/>
            </p:nvSpPr>
            <p:spPr>
              <a:xfrm>
                <a:off x="7630492" y="2605968"/>
                <a:ext cx="774783" cy="667916"/>
              </a:xfrm>
              <a:prstGeom prst="hexagon">
                <a:avLst/>
              </a:prstGeom>
              <a:grp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Hexagon 46">
                <a:extLst>
                  <a:ext uri="{FF2B5EF4-FFF2-40B4-BE49-F238E27FC236}">
                    <a16:creationId xmlns:a16="http://schemas.microsoft.com/office/drawing/2014/main" xmlns="" id="{AB1A4922-A39A-EE4E-B2E0-4DA6BC880869}"/>
                  </a:ext>
                </a:extLst>
              </p:cNvPr>
              <p:cNvSpPr/>
              <p:nvPr/>
            </p:nvSpPr>
            <p:spPr>
              <a:xfrm>
                <a:off x="8253639" y="1597726"/>
                <a:ext cx="774783" cy="667916"/>
              </a:xfrm>
              <a:prstGeom prst="hexagon">
                <a:avLst/>
              </a:prstGeom>
              <a:grp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Hexagon 47">
                <a:extLst>
                  <a:ext uri="{FF2B5EF4-FFF2-40B4-BE49-F238E27FC236}">
                    <a16:creationId xmlns:a16="http://schemas.microsoft.com/office/drawing/2014/main" xmlns="" id="{A0A46A8D-E4AF-0E44-9D7D-6E57F671C82A}"/>
                  </a:ext>
                </a:extLst>
              </p:cNvPr>
              <p:cNvSpPr/>
              <p:nvPr/>
            </p:nvSpPr>
            <p:spPr>
              <a:xfrm>
                <a:off x="7639706" y="1925318"/>
                <a:ext cx="774783" cy="667916"/>
              </a:xfrm>
              <a:prstGeom prst="hexagon">
                <a:avLst/>
              </a:prstGeom>
              <a:grp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Hexagon 48">
                <a:extLst>
                  <a:ext uri="{FF2B5EF4-FFF2-40B4-BE49-F238E27FC236}">
                    <a16:creationId xmlns:a16="http://schemas.microsoft.com/office/drawing/2014/main" xmlns="" id="{DDB39855-3C43-AF46-AD5E-46AD87A21ADA}"/>
                  </a:ext>
                </a:extLst>
              </p:cNvPr>
              <p:cNvSpPr/>
              <p:nvPr/>
            </p:nvSpPr>
            <p:spPr>
              <a:xfrm>
                <a:off x="8251906" y="2274808"/>
                <a:ext cx="774783" cy="667916"/>
              </a:xfrm>
              <a:prstGeom prst="hexagon">
                <a:avLst/>
              </a:prstGeom>
              <a:grp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Hexagon 49">
                <a:extLst>
                  <a:ext uri="{FF2B5EF4-FFF2-40B4-BE49-F238E27FC236}">
                    <a16:creationId xmlns:a16="http://schemas.microsoft.com/office/drawing/2014/main" xmlns="" id="{026E2D38-3EDE-A147-9EBA-8AE65B1123C0}"/>
                  </a:ext>
                </a:extLst>
              </p:cNvPr>
              <p:cNvSpPr/>
              <p:nvPr/>
            </p:nvSpPr>
            <p:spPr>
              <a:xfrm>
                <a:off x="8856624" y="2627865"/>
                <a:ext cx="774783" cy="667916"/>
              </a:xfrm>
              <a:prstGeom prst="hexagon">
                <a:avLst/>
              </a:prstGeom>
              <a:grp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Hexagon 50">
                <a:extLst>
                  <a:ext uri="{FF2B5EF4-FFF2-40B4-BE49-F238E27FC236}">
                    <a16:creationId xmlns:a16="http://schemas.microsoft.com/office/drawing/2014/main" xmlns="" id="{BD67BDB9-82BF-6643-B909-CB9C35518B74}"/>
                  </a:ext>
                </a:extLst>
              </p:cNvPr>
              <p:cNvSpPr/>
              <p:nvPr/>
            </p:nvSpPr>
            <p:spPr>
              <a:xfrm>
                <a:off x="8856625" y="1949000"/>
                <a:ext cx="774783" cy="667916"/>
              </a:xfrm>
              <a:prstGeom prst="hexagon">
                <a:avLst/>
              </a:prstGeom>
              <a:grp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Hexagon 51">
                <a:extLst>
                  <a:ext uri="{FF2B5EF4-FFF2-40B4-BE49-F238E27FC236}">
                    <a16:creationId xmlns:a16="http://schemas.microsoft.com/office/drawing/2014/main" xmlns="" id="{A2E3DDD2-51E7-9641-ACF0-70A2193CFA80}"/>
                  </a:ext>
                </a:extLst>
              </p:cNvPr>
              <p:cNvSpPr/>
              <p:nvPr/>
            </p:nvSpPr>
            <p:spPr>
              <a:xfrm>
                <a:off x="8242692" y="2955458"/>
                <a:ext cx="774783" cy="667916"/>
              </a:xfrm>
              <a:prstGeom prst="hexagon">
                <a:avLst/>
              </a:prstGeom>
              <a:grp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xmlns="" id="{D396A2E0-AAA1-CA43-AD22-1BAD82E9526F}"/>
                </a:ext>
              </a:extLst>
            </p:cNvPr>
            <p:cNvGrpSpPr/>
            <p:nvPr/>
          </p:nvGrpSpPr>
          <p:grpSpPr>
            <a:xfrm>
              <a:off x="918162" y="2154301"/>
              <a:ext cx="2000916" cy="2025648"/>
              <a:chOff x="7630492" y="1597726"/>
              <a:chExt cx="2000916" cy="2025648"/>
            </a:xfrm>
            <a:gradFill flip="none" rotWithShape="1">
              <a:gsLst>
                <a:gs pos="46000">
                  <a:srgbClr val="2A93AD">
                    <a:alpha val="22000"/>
                  </a:srgbClr>
                </a:gs>
                <a:gs pos="100000">
                  <a:schemeClr val="tx1">
                    <a:lumMod val="50000"/>
                    <a:lumOff val="50000"/>
                    <a:alpha val="8000"/>
                  </a:schemeClr>
                </a:gs>
              </a:gsLst>
              <a:lin ang="0" scaled="1"/>
              <a:tileRect/>
            </a:gradFill>
            <a:effectLst>
              <a:reflection stA="50000" endPos="75000" dist="12700" dir="5400000" sy="-100000" algn="bl" rotWithShape="0"/>
            </a:effectLst>
          </p:grpSpPr>
          <p:sp>
            <p:nvSpPr>
              <p:cNvPr id="39" name="Hexagon 38">
                <a:extLst>
                  <a:ext uri="{FF2B5EF4-FFF2-40B4-BE49-F238E27FC236}">
                    <a16:creationId xmlns:a16="http://schemas.microsoft.com/office/drawing/2014/main" xmlns="" id="{EB9BE3A4-467A-0240-A960-11F52DD06441}"/>
                  </a:ext>
                </a:extLst>
              </p:cNvPr>
              <p:cNvSpPr/>
              <p:nvPr/>
            </p:nvSpPr>
            <p:spPr>
              <a:xfrm>
                <a:off x="7630492" y="2605968"/>
                <a:ext cx="774783" cy="667916"/>
              </a:xfrm>
              <a:prstGeom prst="hexagon">
                <a:avLst/>
              </a:prstGeom>
              <a:grpFill/>
              <a:ln>
                <a:gradFill flip="none" rotWithShape="1">
                  <a:gsLst>
                    <a:gs pos="36000">
                      <a:schemeClr val="tx1">
                        <a:lumMod val="50000"/>
                        <a:lumOff val="50000"/>
                        <a:alpha val="74000"/>
                      </a:schemeClr>
                    </a:gs>
                    <a:gs pos="100000">
                      <a:srgbClr val="FFFFFF">
                        <a:alpha val="74000"/>
                      </a:srgb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Hexagon 39">
                <a:extLst>
                  <a:ext uri="{FF2B5EF4-FFF2-40B4-BE49-F238E27FC236}">
                    <a16:creationId xmlns:a16="http://schemas.microsoft.com/office/drawing/2014/main" xmlns="" id="{EF368192-B7DE-1448-AA94-85939B091377}"/>
                  </a:ext>
                </a:extLst>
              </p:cNvPr>
              <p:cNvSpPr/>
              <p:nvPr/>
            </p:nvSpPr>
            <p:spPr>
              <a:xfrm>
                <a:off x="8253639" y="1597726"/>
                <a:ext cx="774783" cy="667916"/>
              </a:xfrm>
              <a:prstGeom prst="hexagon">
                <a:avLst/>
              </a:prstGeom>
              <a:grpFill/>
              <a:ln>
                <a:gradFill flip="none" rotWithShape="1">
                  <a:gsLst>
                    <a:gs pos="36000">
                      <a:schemeClr val="tx1">
                        <a:lumMod val="50000"/>
                        <a:lumOff val="50000"/>
                        <a:alpha val="74000"/>
                      </a:schemeClr>
                    </a:gs>
                    <a:gs pos="100000">
                      <a:srgbClr val="FFFFFF">
                        <a:alpha val="74000"/>
                      </a:srgb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Hexagon 40">
                <a:extLst>
                  <a:ext uri="{FF2B5EF4-FFF2-40B4-BE49-F238E27FC236}">
                    <a16:creationId xmlns:a16="http://schemas.microsoft.com/office/drawing/2014/main" xmlns="" id="{1F78165F-9BB7-0041-A274-77437CF3B57D}"/>
                  </a:ext>
                </a:extLst>
              </p:cNvPr>
              <p:cNvSpPr/>
              <p:nvPr/>
            </p:nvSpPr>
            <p:spPr>
              <a:xfrm>
                <a:off x="7639706" y="1925318"/>
                <a:ext cx="774783" cy="667916"/>
              </a:xfrm>
              <a:prstGeom prst="hexagon">
                <a:avLst/>
              </a:prstGeom>
              <a:grpFill/>
              <a:ln>
                <a:gradFill flip="none" rotWithShape="1">
                  <a:gsLst>
                    <a:gs pos="36000">
                      <a:schemeClr val="tx1">
                        <a:lumMod val="50000"/>
                        <a:lumOff val="50000"/>
                        <a:alpha val="74000"/>
                      </a:schemeClr>
                    </a:gs>
                    <a:gs pos="100000">
                      <a:srgbClr val="FFFFFF">
                        <a:alpha val="74000"/>
                      </a:srgb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Hexagon 41">
                <a:extLst>
                  <a:ext uri="{FF2B5EF4-FFF2-40B4-BE49-F238E27FC236}">
                    <a16:creationId xmlns:a16="http://schemas.microsoft.com/office/drawing/2014/main" xmlns="" id="{ECEE7C68-9CB2-BF41-B403-DAB0FB1A97DD}"/>
                  </a:ext>
                </a:extLst>
              </p:cNvPr>
              <p:cNvSpPr/>
              <p:nvPr/>
            </p:nvSpPr>
            <p:spPr>
              <a:xfrm>
                <a:off x="8251906" y="2274808"/>
                <a:ext cx="774783" cy="667916"/>
              </a:xfrm>
              <a:prstGeom prst="hexagon">
                <a:avLst/>
              </a:prstGeom>
              <a:grpFill/>
              <a:ln>
                <a:gradFill flip="none" rotWithShape="1">
                  <a:gsLst>
                    <a:gs pos="36000">
                      <a:schemeClr val="tx1">
                        <a:lumMod val="50000"/>
                        <a:lumOff val="50000"/>
                        <a:alpha val="74000"/>
                      </a:schemeClr>
                    </a:gs>
                    <a:gs pos="100000">
                      <a:srgbClr val="FFFFFF">
                        <a:alpha val="74000"/>
                      </a:srgb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Hexagon 42">
                <a:extLst>
                  <a:ext uri="{FF2B5EF4-FFF2-40B4-BE49-F238E27FC236}">
                    <a16:creationId xmlns:a16="http://schemas.microsoft.com/office/drawing/2014/main" xmlns="" id="{176631A2-49A2-2545-B250-2AE8BCAED516}"/>
                  </a:ext>
                </a:extLst>
              </p:cNvPr>
              <p:cNvSpPr/>
              <p:nvPr/>
            </p:nvSpPr>
            <p:spPr>
              <a:xfrm>
                <a:off x="8856624" y="2627865"/>
                <a:ext cx="774783" cy="667916"/>
              </a:xfrm>
              <a:prstGeom prst="hexagon">
                <a:avLst/>
              </a:prstGeom>
              <a:grpFill/>
              <a:ln>
                <a:gradFill flip="none" rotWithShape="1">
                  <a:gsLst>
                    <a:gs pos="36000">
                      <a:schemeClr val="tx1">
                        <a:lumMod val="50000"/>
                        <a:lumOff val="50000"/>
                        <a:alpha val="74000"/>
                      </a:schemeClr>
                    </a:gs>
                    <a:gs pos="100000">
                      <a:srgbClr val="FFFFFF">
                        <a:alpha val="74000"/>
                      </a:srgb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Hexagon 43">
                <a:extLst>
                  <a:ext uri="{FF2B5EF4-FFF2-40B4-BE49-F238E27FC236}">
                    <a16:creationId xmlns:a16="http://schemas.microsoft.com/office/drawing/2014/main" xmlns="" id="{8C5F2B2C-E9FA-C74D-9B5B-CFA462139DF7}"/>
                  </a:ext>
                </a:extLst>
              </p:cNvPr>
              <p:cNvSpPr/>
              <p:nvPr/>
            </p:nvSpPr>
            <p:spPr>
              <a:xfrm>
                <a:off x="8856625" y="1949000"/>
                <a:ext cx="774783" cy="667916"/>
              </a:xfrm>
              <a:prstGeom prst="hexagon">
                <a:avLst/>
              </a:prstGeom>
              <a:grpFill/>
              <a:ln>
                <a:gradFill flip="none" rotWithShape="1">
                  <a:gsLst>
                    <a:gs pos="36000">
                      <a:schemeClr val="tx1">
                        <a:lumMod val="50000"/>
                        <a:lumOff val="50000"/>
                        <a:alpha val="74000"/>
                      </a:schemeClr>
                    </a:gs>
                    <a:gs pos="100000">
                      <a:srgbClr val="FFFFFF">
                        <a:alpha val="74000"/>
                      </a:srgb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Hexagon 44">
                <a:extLst>
                  <a:ext uri="{FF2B5EF4-FFF2-40B4-BE49-F238E27FC236}">
                    <a16:creationId xmlns:a16="http://schemas.microsoft.com/office/drawing/2014/main" xmlns="" id="{E3401CD3-4607-FF49-B328-9FDC4D64943D}"/>
                  </a:ext>
                </a:extLst>
              </p:cNvPr>
              <p:cNvSpPr/>
              <p:nvPr/>
            </p:nvSpPr>
            <p:spPr>
              <a:xfrm>
                <a:off x="8242692" y="2955458"/>
                <a:ext cx="774783" cy="667916"/>
              </a:xfrm>
              <a:prstGeom prst="hexagon">
                <a:avLst/>
              </a:prstGeom>
              <a:grpFill/>
              <a:ln>
                <a:gradFill flip="none" rotWithShape="1">
                  <a:gsLst>
                    <a:gs pos="36000">
                      <a:schemeClr val="tx1">
                        <a:lumMod val="50000"/>
                        <a:lumOff val="50000"/>
                        <a:alpha val="74000"/>
                      </a:schemeClr>
                    </a:gs>
                    <a:gs pos="100000">
                      <a:srgbClr val="FFFFFF">
                        <a:alpha val="74000"/>
                      </a:srgb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 name="Group 9">
              <a:extLst>
                <a:ext uri="{FF2B5EF4-FFF2-40B4-BE49-F238E27FC236}">
                  <a16:creationId xmlns:a16="http://schemas.microsoft.com/office/drawing/2014/main" xmlns="" id="{CDA2CCA7-6A2B-0946-B694-51DD86F973DB}"/>
                </a:ext>
              </a:extLst>
            </p:cNvPr>
            <p:cNvGrpSpPr/>
            <p:nvPr/>
          </p:nvGrpSpPr>
          <p:grpSpPr>
            <a:xfrm>
              <a:off x="337953" y="447180"/>
              <a:ext cx="2000916" cy="2025648"/>
              <a:chOff x="7630492" y="1597726"/>
              <a:chExt cx="2000916" cy="2025648"/>
            </a:xfrm>
            <a:gradFill flip="none" rotWithShape="1">
              <a:gsLst>
                <a:gs pos="0">
                  <a:schemeClr val="bg1">
                    <a:lumMod val="95000"/>
                    <a:alpha val="9000"/>
                  </a:schemeClr>
                </a:gs>
                <a:gs pos="100000">
                  <a:srgbClr val="000000">
                    <a:alpha val="9000"/>
                  </a:srgbClr>
                </a:gs>
              </a:gsLst>
              <a:lin ang="0" scaled="1"/>
              <a:tileRect/>
            </a:gradFill>
            <a:effectLst>
              <a:reflection blurRad="6350" stA="50000" endA="300" endPos="90000" dir="5400000" sy="-100000" algn="bl" rotWithShape="0"/>
            </a:effectLst>
          </p:grpSpPr>
          <p:sp>
            <p:nvSpPr>
              <p:cNvPr id="33" name="Hexagon 32">
                <a:extLst>
                  <a:ext uri="{FF2B5EF4-FFF2-40B4-BE49-F238E27FC236}">
                    <a16:creationId xmlns:a16="http://schemas.microsoft.com/office/drawing/2014/main" xmlns="" id="{5739D2D3-46C1-484C-A46F-D3DE555FF9DF}"/>
                  </a:ext>
                </a:extLst>
              </p:cNvPr>
              <p:cNvSpPr/>
              <p:nvPr/>
            </p:nvSpPr>
            <p:spPr>
              <a:xfrm>
                <a:off x="7630492" y="2605968"/>
                <a:ext cx="774783" cy="667916"/>
              </a:xfrm>
              <a:prstGeom prst="hexagon">
                <a:avLst/>
              </a:prstGeom>
              <a:grpFill/>
              <a:ln>
                <a:gradFill flip="none" rotWithShape="1">
                  <a:gsLst>
                    <a:gs pos="41000">
                      <a:schemeClr val="tx1">
                        <a:lumMod val="50000"/>
                        <a:lumOff val="50000"/>
                      </a:schemeClr>
                    </a:gs>
                    <a:gs pos="0">
                      <a:srgbClr val="FFFFFF"/>
                    </a:gs>
                  </a:gsLst>
                  <a:lin ang="1560000" scaled="0"/>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Hexagon 33">
                <a:extLst>
                  <a:ext uri="{FF2B5EF4-FFF2-40B4-BE49-F238E27FC236}">
                    <a16:creationId xmlns:a16="http://schemas.microsoft.com/office/drawing/2014/main" xmlns="" id="{DBC8C2F8-0B10-E544-BAF3-B772FD30E82B}"/>
                  </a:ext>
                </a:extLst>
              </p:cNvPr>
              <p:cNvSpPr/>
              <p:nvPr/>
            </p:nvSpPr>
            <p:spPr>
              <a:xfrm>
                <a:off x="8253639" y="1597726"/>
                <a:ext cx="774783" cy="667916"/>
              </a:xfrm>
              <a:prstGeom prst="hexagon">
                <a:avLst/>
              </a:prstGeom>
              <a:grpFill/>
              <a:ln>
                <a:gradFill flip="none" rotWithShape="1">
                  <a:gsLst>
                    <a:gs pos="41000">
                      <a:schemeClr val="tx1">
                        <a:lumMod val="50000"/>
                        <a:lumOff val="50000"/>
                      </a:schemeClr>
                    </a:gs>
                    <a:gs pos="0">
                      <a:srgbClr val="FFFFFF"/>
                    </a:gs>
                  </a:gsLst>
                  <a:lin ang="1560000" scaled="0"/>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Hexagon 34">
                <a:extLst>
                  <a:ext uri="{FF2B5EF4-FFF2-40B4-BE49-F238E27FC236}">
                    <a16:creationId xmlns:a16="http://schemas.microsoft.com/office/drawing/2014/main" xmlns="" id="{12931D5D-426C-774F-9CF7-E1D8B1754F67}"/>
                  </a:ext>
                </a:extLst>
              </p:cNvPr>
              <p:cNvSpPr/>
              <p:nvPr/>
            </p:nvSpPr>
            <p:spPr>
              <a:xfrm>
                <a:off x="8251906" y="2274808"/>
                <a:ext cx="774783" cy="667916"/>
              </a:xfrm>
              <a:prstGeom prst="hexagon">
                <a:avLst/>
              </a:prstGeom>
              <a:grpFill/>
              <a:ln>
                <a:gradFill flip="none" rotWithShape="1">
                  <a:gsLst>
                    <a:gs pos="41000">
                      <a:schemeClr val="tx1">
                        <a:lumMod val="50000"/>
                        <a:lumOff val="50000"/>
                      </a:schemeClr>
                    </a:gs>
                    <a:gs pos="0">
                      <a:srgbClr val="FFFFFF"/>
                    </a:gs>
                  </a:gsLst>
                  <a:lin ang="1560000" scaled="0"/>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Hexagon 35">
                <a:extLst>
                  <a:ext uri="{FF2B5EF4-FFF2-40B4-BE49-F238E27FC236}">
                    <a16:creationId xmlns:a16="http://schemas.microsoft.com/office/drawing/2014/main" xmlns="" id="{B6760AA3-4EAD-F44A-8599-BA4BF372978E}"/>
                  </a:ext>
                </a:extLst>
              </p:cNvPr>
              <p:cNvSpPr/>
              <p:nvPr/>
            </p:nvSpPr>
            <p:spPr>
              <a:xfrm>
                <a:off x="8856624" y="2627865"/>
                <a:ext cx="774783" cy="667916"/>
              </a:xfrm>
              <a:prstGeom prst="hexagon">
                <a:avLst/>
              </a:prstGeom>
              <a:gradFill flip="none" rotWithShape="1">
                <a:gsLst>
                  <a:gs pos="90000">
                    <a:schemeClr val="bg2">
                      <a:lumMod val="10000"/>
                      <a:alpha val="22000"/>
                    </a:schemeClr>
                  </a:gs>
                  <a:gs pos="0">
                    <a:schemeClr val="bg1">
                      <a:alpha val="8000"/>
                    </a:schemeClr>
                  </a:gs>
                  <a:gs pos="38000">
                    <a:schemeClr val="bg1">
                      <a:lumMod val="50000"/>
                      <a:alpha val="39000"/>
                    </a:schemeClr>
                  </a:gs>
                </a:gsLst>
                <a:lin ang="1080000" scaled="0"/>
                <a:tileRect/>
              </a:gradFill>
              <a:ln>
                <a:gradFill flip="none" rotWithShape="1">
                  <a:gsLst>
                    <a:gs pos="41000">
                      <a:schemeClr val="tx1">
                        <a:lumMod val="50000"/>
                        <a:lumOff val="50000"/>
                      </a:schemeClr>
                    </a:gs>
                    <a:gs pos="0">
                      <a:srgbClr val="FFFFFF"/>
                    </a:gs>
                  </a:gsLst>
                  <a:lin ang="1560000" scaled="0"/>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Hexagon 36">
                <a:extLst>
                  <a:ext uri="{FF2B5EF4-FFF2-40B4-BE49-F238E27FC236}">
                    <a16:creationId xmlns:a16="http://schemas.microsoft.com/office/drawing/2014/main" xmlns="" id="{25154D09-2DEF-6C45-99FE-14436B2226FF}"/>
                  </a:ext>
                </a:extLst>
              </p:cNvPr>
              <p:cNvSpPr/>
              <p:nvPr/>
            </p:nvSpPr>
            <p:spPr>
              <a:xfrm>
                <a:off x="8856625" y="1949000"/>
                <a:ext cx="774783" cy="667916"/>
              </a:xfrm>
              <a:prstGeom prst="hexagon">
                <a:avLst/>
              </a:prstGeom>
              <a:grpFill/>
              <a:ln>
                <a:gradFill flip="none" rotWithShape="1">
                  <a:gsLst>
                    <a:gs pos="41000">
                      <a:schemeClr val="tx1">
                        <a:lumMod val="50000"/>
                        <a:lumOff val="50000"/>
                      </a:schemeClr>
                    </a:gs>
                    <a:gs pos="0">
                      <a:srgbClr val="FFFFFF"/>
                    </a:gs>
                  </a:gsLst>
                  <a:lin ang="1560000" scaled="0"/>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Hexagon 37">
                <a:extLst>
                  <a:ext uri="{FF2B5EF4-FFF2-40B4-BE49-F238E27FC236}">
                    <a16:creationId xmlns:a16="http://schemas.microsoft.com/office/drawing/2014/main" xmlns="" id="{A2C8F1E9-BD6C-0045-B534-0BC0D0EC87B4}"/>
                  </a:ext>
                </a:extLst>
              </p:cNvPr>
              <p:cNvSpPr/>
              <p:nvPr/>
            </p:nvSpPr>
            <p:spPr>
              <a:xfrm>
                <a:off x="8242692" y="2955458"/>
                <a:ext cx="774783" cy="667916"/>
              </a:xfrm>
              <a:prstGeom prst="hexagon">
                <a:avLst/>
              </a:prstGeom>
              <a:grpFill/>
              <a:ln>
                <a:gradFill flip="none" rotWithShape="1">
                  <a:gsLst>
                    <a:gs pos="41000">
                      <a:schemeClr val="tx1">
                        <a:lumMod val="50000"/>
                        <a:lumOff val="50000"/>
                      </a:schemeClr>
                    </a:gs>
                    <a:gs pos="0">
                      <a:srgbClr val="FFFFFF"/>
                    </a:gs>
                  </a:gsLst>
                  <a:lin ang="1560000" scaled="0"/>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xmlns="" id="{36748DB9-8EAD-BF46-8126-7DF4007615A1}"/>
                </a:ext>
              </a:extLst>
            </p:cNvPr>
            <p:cNvGrpSpPr/>
            <p:nvPr/>
          </p:nvGrpSpPr>
          <p:grpSpPr>
            <a:xfrm>
              <a:off x="2307657" y="2526651"/>
              <a:ext cx="2000916" cy="2025648"/>
              <a:chOff x="7630492" y="1597726"/>
              <a:chExt cx="2000916" cy="2025648"/>
            </a:xfrm>
            <a:effectLst>
              <a:reflection blurRad="6350" stA="50000" endA="300" endPos="55500" dist="101600" dir="5400000" sy="-100000" algn="bl" rotWithShape="0"/>
            </a:effectLst>
          </p:grpSpPr>
          <p:sp>
            <p:nvSpPr>
              <p:cNvPr id="26" name="Hexagon 25">
                <a:extLst>
                  <a:ext uri="{FF2B5EF4-FFF2-40B4-BE49-F238E27FC236}">
                    <a16:creationId xmlns:a16="http://schemas.microsoft.com/office/drawing/2014/main" xmlns="" id="{DF5CF927-9E21-D447-8C92-44646707DD00}"/>
                  </a:ext>
                </a:extLst>
              </p:cNvPr>
              <p:cNvSpPr/>
              <p:nvPr/>
            </p:nvSpPr>
            <p:spPr>
              <a:xfrm>
                <a:off x="7630492" y="2605968"/>
                <a:ext cx="774783" cy="667916"/>
              </a:xfrm>
              <a:prstGeom prst="hexagon">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Hexagon 26">
                <a:extLst>
                  <a:ext uri="{FF2B5EF4-FFF2-40B4-BE49-F238E27FC236}">
                    <a16:creationId xmlns:a16="http://schemas.microsoft.com/office/drawing/2014/main" xmlns="" id="{A97FABC6-3859-0E4D-9558-F6856341379E}"/>
                  </a:ext>
                </a:extLst>
              </p:cNvPr>
              <p:cNvSpPr/>
              <p:nvPr/>
            </p:nvSpPr>
            <p:spPr>
              <a:xfrm>
                <a:off x="8253639" y="1597726"/>
                <a:ext cx="774783" cy="667916"/>
              </a:xfrm>
              <a:prstGeom prst="hexagon">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Hexagon 27">
                <a:extLst>
                  <a:ext uri="{FF2B5EF4-FFF2-40B4-BE49-F238E27FC236}">
                    <a16:creationId xmlns:a16="http://schemas.microsoft.com/office/drawing/2014/main" xmlns="" id="{BDD70F9E-0970-764B-9E0F-5CA38C31DA38}"/>
                  </a:ext>
                </a:extLst>
              </p:cNvPr>
              <p:cNvSpPr/>
              <p:nvPr/>
            </p:nvSpPr>
            <p:spPr>
              <a:xfrm>
                <a:off x="7639706" y="1925318"/>
                <a:ext cx="774783" cy="667916"/>
              </a:xfrm>
              <a:prstGeom prst="hexagon">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Hexagon 28">
                <a:extLst>
                  <a:ext uri="{FF2B5EF4-FFF2-40B4-BE49-F238E27FC236}">
                    <a16:creationId xmlns:a16="http://schemas.microsoft.com/office/drawing/2014/main" xmlns="" id="{F0CD371C-73FF-9242-B216-367B98E62145}"/>
                  </a:ext>
                </a:extLst>
              </p:cNvPr>
              <p:cNvSpPr/>
              <p:nvPr/>
            </p:nvSpPr>
            <p:spPr>
              <a:xfrm>
                <a:off x="8251906" y="2274808"/>
                <a:ext cx="774783" cy="667916"/>
              </a:xfrm>
              <a:prstGeom prst="hexagon">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Hexagon 29">
                <a:extLst>
                  <a:ext uri="{FF2B5EF4-FFF2-40B4-BE49-F238E27FC236}">
                    <a16:creationId xmlns:a16="http://schemas.microsoft.com/office/drawing/2014/main" xmlns="" id="{6F533E24-3E98-8A42-9E1D-6FBAE46D4373}"/>
                  </a:ext>
                </a:extLst>
              </p:cNvPr>
              <p:cNvSpPr/>
              <p:nvPr/>
            </p:nvSpPr>
            <p:spPr>
              <a:xfrm>
                <a:off x="8856624" y="2627865"/>
                <a:ext cx="774783" cy="667916"/>
              </a:xfrm>
              <a:prstGeom prst="hexagon">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Hexagon 30">
                <a:extLst>
                  <a:ext uri="{FF2B5EF4-FFF2-40B4-BE49-F238E27FC236}">
                    <a16:creationId xmlns:a16="http://schemas.microsoft.com/office/drawing/2014/main" xmlns="" id="{94CF6B03-454A-2D49-8844-3D44AF8318CC}"/>
                  </a:ext>
                </a:extLst>
              </p:cNvPr>
              <p:cNvSpPr/>
              <p:nvPr/>
            </p:nvSpPr>
            <p:spPr>
              <a:xfrm>
                <a:off x="8856625" y="1949000"/>
                <a:ext cx="774783" cy="667916"/>
              </a:xfrm>
              <a:prstGeom prst="hexagon">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Hexagon 31">
                <a:extLst>
                  <a:ext uri="{FF2B5EF4-FFF2-40B4-BE49-F238E27FC236}">
                    <a16:creationId xmlns:a16="http://schemas.microsoft.com/office/drawing/2014/main" xmlns="" id="{E169C965-FDC0-7843-A1B4-B992E52DEACF}"/>
                  </a:ext>
                </a:extLst>
              </p:cNvPr>
              <p:cNvSpPr/>
              <p:nvPr/>
            </p:nvSpPr>
            <p:spPr>
              <a:xfrm>
                <a:off x="8242692" y="2955458"/>
                <a:ext cx="774783" cy="667916"/>
              </a:xfrm>
              <a:prstGeom prst="hexagon">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2" name="Hexagon 11">
              <a:extLst>
                <a:ext uri="{FF2B5EF4-FFF2-40B4-BE49-F238E27FC236}">
                  <a16:creationId xmlns:a16="http://schemas.microsoft.com/office/drawing/2014/main" xmlns="" id="{373E363E-928E-664D-A011-4C784ADA5D31}"/>
                </a:ext>
              </a:extLst>
            </p:cNvPr>
            <p:cNvSpPr/>
            <p:nvPr/>
          </p:nvSpPr>
          <p:spPr>
            <a:xfrm>
              <a:off x="375686" y="59764"/>
              <a:ext cx="774783" cy="667916"/>
            </a:xfrm>
            <a:prstGeom prst="hexagon">
              <a:avLst/>
            </a:prstGeom>
            <a:gradFill flip="none" rotWithShape="1">
              <a:gsLst>
                <a:gs pos="0">
                  <a:schemeClr val="bg1">
                    <a:lumMod val="95000"/>
                    <a:alpha val="9000"/>
                  </a:schemeClr>
                </a:gs>
                <a:gs pos="100000">
                  <a:srgbClr val="000000">
                    <a:alpha val="9000"/>
                  </a:srgbClr>
                </a:gs>
              </a:gsLst>
              <a:lin ang="0" scaled="1"/>
              <a:tileRect/>
            </a:gradFill>
            <a:ln>
              <a:gradFill flip="none" rotWithShape="1">
                <a:gsLst>
                  <a:gs pos="41000">
                    <a:schemeClr val="tx1">
                      <a:lumMod val="50000"/>
                      <a:lumOff val="50000"/>
                    </a:schemeClr>
                  </a:gs>
                  <a:gs pos="0">
                    <a:srgbClr val="FFFFFF"/>
                  </a:gs>
                </a:gsLst>
                <a:lin ang="1560000" scaled="0"/>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Hexagon 12">
              <a:extLst>
                <a:ext uri="{FF2B5EF4-FFF2-40B4-BE49-F238E27FC236}">
                  <a16:creationId xmlns:a16="http://schemas.microsoft.com/office/drawing/2014/main" xmlns="" id="{81EAE415-4C98-444E-ABAD-1D4980D30079}"/>
                </a:ext>
              </a:extLst>
            </p:cNvPr>
            <p:cNvSpPr/>
            <p:nvPr/>
          </p:nvSpPr>
          <p:spPr>
            <a:xfrm>
              <a:off x="2513641" y="1865478"/>
              <a:ext cx="774783" cy="667916"/>
            </a:xfrm>
            <a:prstGeom prst="hexagon">
              <a:avLst/>
            </a:prstGeom>
            <a:gradFill flip="none" rotWithShape="1">
              <a:gsLst>
                <a:gs pos="0">
                  <a:schemeClr val="bg1">
                    <a:lumMod val="95000"/>
                    <a:alpha val="9000"/>
                  </a:schemeClr>
                </a:gs>
                <a:gs pos="100000">
                  <a:srgbClr val="000000">
                    <a:alpha val="9000"/>
                  </a:srgbClr>
                </a:gs>
              </a:gsLst>
              <a:lin ang="0" scaled="1"/>
              <a:tileRect/>
            </a:gradFill>
            <a:ln>
              <a:gradFill flip="none" rotWithShape="1">
                <a:gsLst>
                  <a:gs pos="41000">
                    <a:schemeClr val="tx1">
                      <a:lumMod val="50000"/>
                      <a:lumOff val="50000"/>
                    </a:schemeClr>
                  </a:gs>
                  <a:gs pos="0">
                    <a:srgbClr val="FFFFFF"/>
                  </a:gs>
                </a:gsLst>
                <a:lin ang="1560000" scaled="0"/>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Hexagon 13">
              <a:extLst>
                <a:ext uri="{FF2B5EF4-FFF2-40B4-BE49-F238E27FC236}">
                  <a16:creationId xmlns:a16="http://schemas.microsoft.com/office/drawing/2014/main" xmlns="" id="{3A2A7BF2-21AA-CE4C-8AB0-AF81CA1A8BD1}"/>
                </a:ext>
              </a:extLst>
            </p:cNvPr>
            <p:cNvSpPr/>
            <p:nvPr/>
          </p:nvSpPr>
          <p:spPr>
            <a:xfrm>
              <a:off x="2331902" y="1506890"/>
              <a:ext cx="774783" cy="667916"/>
            </a:xfrm>
            <a:prstGeom prst="hexagon">
              <a:avLst/>
            </a:prstGeom>
            <a:gradFill flip="none" rotWithShape="1">
              <a:gsLst>
                <a:gs pos="0">
                  <a:schemeClr val="bg1">
                    <a:lumMod val="95000"/>
                    <a:alpha val="9000"/>
                  </a:schemeClr>
                </a:gs>
                <a:gs pos="100000">
                  <a:srgbClr val="000000">
                    <a:alpha val="9000"/>
                  </a:srgbClr>
                </a:gs>
              </a:gsLst>
              <a:lin ang="0" scaled="1"/>
              <a:tileRect/>
            </a:gradFill>
            <a:ln>
              <a:gradFill flip="none" rotWithShape="1">
                <a:gsLst>
                  <a:gs pos="41000">
                    <a:schemeClr val="tx1">
                      <a:lumMod val="50000"/>
                      <a:lumOff val="50000"/>
                    </a:schemeClr>
                  </a:gs>
                  <a:gs pos="0">
                    <a:srgbClr val="FFFFFF"/>
                  </a:gs>
                </a:gsLst>
                <a:lin ang="1560000" scaled="0"/>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Hexagon 14">
              <a:extLst>
                <a:ext uri="{FF2B5EF4-FFF2-40B4-BE49-F238E27FC236}">
                  <a16:creationId xmlns:a16="http://schemas.microsoft.com/office/drawing/2014/main" xmlns="" id="{74AED0BB-556D-1A4A-9F4A-866EAD82DDCC}"/>
                </a:ext>
              </a:extLst>
            </p:cNvPr>
            <p:cNvSpPr/>
            <p:nvPr/>
          </p:nvSpPr>
          <p:spPr>
            <a:xfrm>
              <a:off x="2928470" y="3225125"/>
              <a:ext cx="774783" cy="667916"/>
            </a:xfrm>
            <a:prstGeom prst="hexagon">
              <a:avLst/>
            </a:prstGeom>
            <a:gradFill flip="none" rotWithShape="1">
              <a:gsLst>
                <a:gs pos="0">
                  <a:schemeClr val="bg1">
                    <a:lumMod val="95000"/>
                    <a:alpha val="9000"/>
                  </a:schemeClr>
                </a:gs>
                <a:gs pos="100000">
                  <a:srgbClr val="000000">
                    <a:alpha val="9000"/>
                  </a:srgbClr>
                </a:gs>
              </a:gsLst>
              <a:lin ang="0" scaled="1"/>
              <a:tileRect/>
            </a:gradFill>
            <a:ln>
              <a:gradFill flip="none" rotWithShape="1">
                <a:gsLst>
                  <a:gs pos="41000">
                    <a:schemeClr val="tx1">
                      <a:lumMod val="50000"/>
                      <a:lumOff val="50000"/>
                    </a:schemeClr>
                  </a:gs>
                  <a:gs pos="0">
                    <a:srgbClr val="FFFFFF"/>
                  </a:gs>
                </a:gsLst>
                <a:lin ang="1560000" scaled="0"/>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Hexagon 15">
              <a:extLst>
                <a:ext uri="{FF2B5EF4-FFF2-40B4-BE49-F238E27FC236}">
                  <a16:creationId xmlns:a16="http://schemas.microsoft.com/office/drawing/2014/main" xmlns="" id="{8296FE24-404B-974E-8D2D-8DB27DCB03D0}"/>
                </a:ext>
              </a:extLst>
            </p:cNvPr>
            <p:cNvSpPr/>
            <p:nvPr/>
          </p:nvSpPr>
          <p:spPr>
            <a:xfrm rot="14400000">
              <a:off x="487856" y="1193296"/>
              <a:ext cx="774783" cy="667916"/>
            </a:xfrm>
            <a:prstGeom prst="hexagon">
              <a:avLst/>
            </a:prstGeom>
            <a:gradFill flip="none" rotWithShape="1">
              <a:gsLst>
                <a:gs pos="46000">
                  <a:srgbClr val="2A93AD">
                    <a:alpha val="22000"/>
                  </a:srgbClr>
                </a:gs>
                <a:gs pos="100000">
                  <a:schemeClr val="tx1">
                    <a:lumMod val="50000"/>
                    <a:lumOff val="50000"/>
                    <a:alpha val="8000"/>
                  </a:schemeClr>
                </a:gs>
              </a:gsLst>
              <a:lin ang="0" scaled="1"/>
              <a:tileRect/>
            </a:gradFill>
            <a:ln>
              <a:gradFill flip="none" rotWithShape="1">
                <a:gsLst>
                  <a:gs pos="36000">
                    <a:schemeClr val="tx1">
                      <a:lumMod val="50000"/>
                      <a:lumOff val="50000"/>
                      <a:alpha val="74000"/>
                    </a:schemeClr>
                  </a:gs>
                  <a:gs pos="100000">
                    <a:srgbClr val="FFFFFF">
                      <a:alpha val="74000"/>
                    </a:srgbClr>
                  </a:gs>
                </a:gsLst>
                <a:lin ang="0" scaled="1"/>
                <a:tileRect/>
              </a:gradFill>
            </a:ln>
            <a:effectLst>
              <a:outerShdw blurRad="76200" dist="12700" dir="2700000" sy="-23000" kx="-8004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Hexagon 16">
              <a:extLst>
                <a:ext uri="{FF2B5EF4-FFF2-40B4-BE49-F238E27FC236}">
                  <a16:creationId xmlns:a16="http://schemas.microsoft.com/office/drawing/2014/main" xmlns="" id="{4A36CBAD-8761-E642-B5FA-BE7550181B45}"/>
                </a:ext>
              </a:extLst>
            </p:cNvPr>
            <p:cNvSpPr/>
            <p:nvPr/>
          </p:nvSpPr>
          <p:spPr>
            <a:xfrm rot="10800000">
              <a:off x="2315887" y="3524601"/>
              <a:ext cx="774783" cy="667916"/>
            </a:xfrm>
            <a:prstGeom prst="hexagon">
              <a:avLst/>
            </a:prstGeom>
            <a:gradFill flip="none" rotWithShape="1">
              <a:gsLst>
                <a:gs pos="36000">
                  <a:schemeClr val="accent1">
                    <a:lumMod val="50000"/>
                    <a:alpha val="49000"/>
                  </a:schemeClr>
                </a:gs>
                <a:gs pos="100000">
                  <a:schemeClr val="tx1">
                    <a:lumMod val="50000"/>
                    <a:lumOff val="50000"/>
                    <a:alpha val="8000"/>
                  </a:schemeClr>
                </a:gs>
              </a:gsLst>
              <a:path path="circle">
                <a:fillToRect r="100000" b="100000"/>
              </a:path>
              <a:tileRect l="-100000" t="-100000"/>
            </a:gradFill>
            <a:ln>
              <a:gradFill flip="none" rotWithShape="1">
                <a:gsLst>
                  <a:gs pos="36000">
                    <a:schemeClr val="tx1">
                      <a:lumMod val="50000"/>
                      <a:lumOff val="50000"/>
                      <a:alpha val="74000"/>
                    </a:schemeClr>
                  </a:gs>
                  <a:gs pos="100000">
                    <a:srgbClr val="FFFFFF">
                      <a:alpha val="74000"/>
                    </a:srgbClr>
                  </a:gs>
                </a:gsLst>
                <a:lin ang="0" scaled="1"/>
                <a:tileRect/>
              </a:gradFill>
            </a:ln>
            <a:effectLst>
              <a:outerShdw blurRad="76200" dist="12700" dir="2700000" sy="-23000" kx="-8004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Hexagon 17">
              <a:extLst>
                <a:ext uri="{FF2B5EF4-FFF2-40B4-BE49-F238E27FC236}">
                  <a16:creationId xmlns:a16="http://schemas.microsoft.com/office/drawing/2014/main" xmlns="" id="{5201B2A0-82BF-1940-923B-EEF5E7C35CCF}"/>
                </a:ext>
              </a:extLst>
            </p:cNvPr>
            <p:cNvSpPr/>
            <p:nvPr/>
          </p:nvSpPr>
          <p:spPr>
            <a:xfrm>
              <a:off x="2340562" y="2179414"/>
              <a:ext cx="774783" cy="667916"/>
            </a:xfrm>
            <a:prstGeom prst="hexagon">
              <a:avLst/>
            </a:prstGeom>
            <a:gradFill flip="none" rotWithShape="1">
              <a:gsLst>
                <a:gs pos="46000">
                  <a:srgbClr val="2A93AD">
                    <a:alpha val="22000"/>
                  </a:srgbClr>
                </a:gs>
                <a:gs pos="100000">
                  <a:schemeClr val="tx1">
                    <a:lumMod val="50000"/>
                    <a:lumOff val="50000"/>
                    <a:alpha val="8000"/>
                  </a:schemeClr>
                </a:gs>
              </a:gsLst>
              <a:lin ang="0" scaled="1"/>
              <a:tileRect/>
            </a:gradFill>
            <a:ln>
              <a:gradFill flip="none" rotWithShape="1">
                <a:gsLst>
                  <a:gs pos="36000">
                    <a:schemeClr val="tx1">
                      <a:lumMod val="50000"/>
                      <a:lumOff val="50000"/>
                      <a:alpha val="74000"/>
                    </a:schemeClr>
                  </a:gs>
                  <a:gs pos="100000">
                    <a:srgbClr val="FFFFFF">
                      <a:alpha val="74000"/>
                    </a:srgbClr>
                  </a:gs>
                </a:gsLst>
                <a:lin ang="0" scaled="1"/>
                <a:tileRect/>
              </a:gradFill>
            </a:ln>
            <a:effectLst>
              <a:outerShdw blurRad="76200" dist="12700" dir="2700000" sy="-23000" kx="-8004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Hexagon 18">
              <a:extLst>
                <a:ext uri="{FF2B5EF4-FFF2-40B4-BE49-F238E27FC236}">
                  <a16:creationId xmlns:a16="http://schemas.microsoft.com/office/drawing/2014/main" xmlns="" id="{D50B2FD7-890E-7F43-98A7-3EAF21998BFB}"/>
                </a:ext>
              </a:extLst>
            </p:cNvPr>
            <p:cNvSpPr/>
            <p:nvPr/>
          </p:nvSpPr>
          <p:spPr>
            <a:xfrm rot="10800000">
              <a:off x="152403" y="3182470"/>
              <a:ext cx="774783" cy="667916"/>
            </a:xfrm>
            <a:prstGeom prst="hexagon">
              <a:avLst/>
            </a:prstGeom>
            <a:gradFill flip="none" rotWithShape="1">
              <a:gsLst>
                <a:gs pos="36000">
                  <a:schemeClr val="accent1">
                    <a:lumMod val="50000"/>
                    <a:alpha val="49000"/>
                  </a:schemeClr>
                </a:gs>
                <a:gs pos="100000">
                  <a:schemeClr val="tx1">
                    <a:lumMod val="50000"/>
                    <a:lumOff val="50000"/>
                    <a:alpha val="8000"/>
                  </a:schemeClr>
                </a:gs>
              </a:gsLst>
              <a:path path="circle">
                <a:fillToRect r="100000" b="100000"/>
              </a:path>
              <a:tileRect l="-100000" t="-100000"/>
            </a:gradFill>
            <a:ln>
              <a:gradFill flip="none" rotWithShape="1">
                <a:gsLst>
                  <a:gs pos="36000">
                    <a:schemeClr val="tx1">
                      <a:lumMod val="50000"/>
                      <a:lumOff val="50000"/>
                      <a:alpha val="74000"/>
                    </a:schemeClr>
                  </a:gs>
                  <a:gs pos="100000">
                    <a:srgbClr val="FFFFFF">
                      <a:alpha val="74000"/>
                    </a:srgbClr>
                  </a:gs>
                </a:gsLst>
                <a:lin ang="0" scaled="1"/>
                <a:tileRect/>
              </a:gradFill>
            </a:ln>
            <a:effectLst>
              <a:outerShdw blurRad="76200" dist="12700" dir="2700000" sy="-23000" kx="-8004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Hexagon 19">
              <a:extLst>
                <a:ext uri="{FF2B5EF4-FFF2-40B4-BE49-F238E27FC236}">
                  <a16:creationId xmlns:a16="http://schemas.microsoft.com/office/drawing/2014/main" xmlns="" id="{756E0BC6-9019-1849-9C54-7DDC504D9EFD}"/>
                </a:ext>
              </a:extLst>
            </p:cNvPr>
            <p:cNvSpPr/>
            <p:nvPr/>
          </p:nvSpPr>
          <p:spPr>
            <a:xfrm rot="10800000">
              <a:off x="1093695" y="2197343"/>
              <a:ext cx="774783" cy="667916"/>
            </a:xfrm>
            <a:prstGeom prst="hexagon">
              <a:avLst/>
            </a:prstGeom>
            <a:gradFill flip="none" rotWithShape="1">
              <a:gsLst>
                <a:gs pos="36000">
                  <a:schemeClr val="accent1">
                    <a:lumMod val="50000"/>
                    <a:alpha val="49000"/>
                  </a:schemeClr>
                </a:gs>
                <a:gs pos="100000">
                  <a:schemeClr val="tx1">
                    <a:lumMod val="50000"/>
                    <a:lumOff val="50000"/>
                    <a:alpha val="8000"/>
                  </a:schemeClr>
                </a:gs>
              </a:gsLst>
              <a:path path="circle">
                <a:fillToRect r="100000" b="100000"/>
              </a:path>
              <a:tileRect l="-100000" t="-100000"/>
            </a:gradFill>
            <a:ln>
              <a:gradFill flip="none" rotWithShape="1">
                <a:gsLst>
                  <a:gs pos="36000">
                    <a:schemeClr val="tx1">
                      <a:lumMod val="50000"/>
                      <a:lumOff val="50000"/>
                      <a:alpha val="74000"/>
                    </a:schemeClr>
                  </a:gs>
                  <a:gs pos="100000">
                    <a:srgbClr val="FFFFFF">
                      <a:alpha val="74000"/>
                    </a:srgbClr>
                  </a:gs>
                </a:gsLst>
                <a:lin ang="0" scaled="1"/>
                <a:tileRect/>
              </a:gradFill>
            </a:ln>
            <a:effectLst>
              <a:outerShdw blurRad="76200" dist="12700" dir="2700000" sy="-23000" kx="-8004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Hexagon 20">
              <a:extLst>
                <a:ext uri="{FF2B5EF4-FFF2-40B4-BE49-F238E27FC236}">
                  <a16:creationId xmlns:a16="http://schemas.microsoft.com/office/drawing/2014/main" xmlns="" id="{E03DD315-7C78-144B-92AC-311BA58E29FC}"/>
                </a:ext>
              </a:extLst>
            </p:cNvPr>
            <p:cNvSpPr/>
            <p:nvPr/>
          </p:nvSpPr>
          <p:spPr>
            <a:xfrm rot="10800000">
              <a:off x="2169460" y="1868637"/>
              <a:ext cx="774783" cy="667916"/>
            </a:xfrm>
            <a:prstGeom prst="hexagon">
              <a:avLst/>
            </a:prstGeom>
            <a:gradFill flip="none" rotWithShape="1">
              <a:gsLst>
                <a:gs pos="36000">
                  <a:schemeClr val="accent1">
                    <a:lumMod val="50000"/>
                    <a:alpha val="49000"/>
                  </a:schemeClr>
                </a:gs>
                <a:gs pos="100000">
                  <a:schemeClr val="tx1">
                    <a:lumMod val="50000"/>
                    <a:lumOff val="50000"/>
                    <a:alpha val="8000"/>
                  </a:schemeClr>
                </a:gs>
              </a:gsLst>
              <a:path path="circle">
                <a:fillToRect r="100000" b="100000"/>
              </a:path>
              <a:tileRect l="-100000" t="-100000"/>
            </a:gradFill>
            <a:ln>
              <a:gradFill flip="none" rotWithShape="1">
                <a:gsLst>
                  <a:gs pos="36000">
                    <a:schemeClr val="tx1">
                      <a:lumMod val="50000"/>
                      <a:lumOff val="50000"/>
                      <a:alpha val="74000"/>
                    </a:schemeClr>
                  </a:gs>
                  <a:gs pos="100000">
                    <a:srgbClr val="FFFFFF">
                      <a:alpha val="74000"/>
                    </a:srgbClr>
                  </a:gs>
                </a:gsLst>
                <a:lin ang="0" scaled="1"/>
                <a:tileRect/>
              </a:gradFill>
            </a:ln>
            <a:effectLst>
              <a:outerShdw blurRad="76200" dist="12700" dir="2700000" sy="-23000" kx="-8004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Hexagon 21">
              <a:extLst>
                <a:ext uri="{FF2B5EF4-FFF2-40B4-BE49-F238E27FC236}">
                  <a16:creationId xmlns:a16="http://schemas.microsoft.com/office/drawing/2014/main" xmlns="" id="{205E29CD-FADF-5B4A-BB79-2B31BBC2FDA7}"/>
                </a:ext>
              </a:extLst>
            </p:cNvPr>
            <p:cNvSpPr/>
            <p:nvPr/>
          </p:nvSpPr>
          <p:spPr>
            <a:xfrm rot="10800000">
              <a:off x="750047" y="2839813"/>
              <a:ext cx="774783" cy="667916"/>
            </a:xfrm>
            <a:prstGeom prst="hexagon">
              <a:avLst/>
            </a:prstGeom>
            <a:gradFill flip="none" rotWithShape="1">
              <a:gsLst>
                <a:gs pos="36000">
                  <a:schemeClr val="accent1">
                    <a:lumMod val="50000"/>
                    <a:alpha val="49000"/>
                  </a:schemeClr>
                </a:gs>
                <a:gs pos="100000">
                  <a:schemeClr val="tx1">
                    <a:lumMod val="50000"/>
                    <a:lumOff val="50000"/>
                    <a:alpha val="8000"/>
                  </a:schemeClr>
                </a:gs>
              </a:gsLst>
              <a:path path="circle">
                <a:fillToRect r="100000" b="100000"/>
              </a:path>
              <a:tileRect l="-100000" t="-100000"/>
            </a:gradFill>
            <a:ln>
              <a:gradFill flip="none" rotWithShape="1">
                <a:gsLst>
                  <a:gs pos="36000">
                    <a:schemeClr val="tx1">
                      <a:lumMod val="50000"/>
                      <a:lumOff val="50000"/>
                      <a:alpha val="74000"/>
                    </a:schemeClr>
                  </a:gs>
                  <a:gs pos="100000">
                    <a:srgbClr val="FFFFFF">
                      <a:alpha val="74000"/>
                    </a:srgbClr>
                  </a:gs>
                </a:gsLst>
                <a:lin ang="0" scaled="1"/>
                <a:tileRect/>
              </a:gradFill>
            </a:ln>
            <a:effectLst>
              <a:outerShdw blurRad="76200" dist="12700" dir="2700000" sy="-23000" kx="-8004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exagon 22">
              <a:extLst>
                <a:ext uri="{FF2B5EF4-FFF2-40B4-BE49-F238E27FC236}">
                  <a16:creationId xmlns:a16="http://schemas.microsoft.com/office/drawing/2014/main" xmlns="" id="{94AA1784-B058-254B-B9DA-4B9BB1E60B17}"/>
                </a:ext>
              </a:extLst>
            </p:cNvPr>
            <p:cNvSpPr/>
            <p:nvPr/>
          </p:nvSpPr>
          <p:spPr>
            <a:xfrm rot="10800000">
              <a:off x="3529108" y="2869695"/>
              <a:ext cx="774783" cy="667916"/>
            </a:xfrm>
            <a:prstGeom prst="hexagon">
              <a:avLst/>
            </a:prstGeom>
            <a:gradFill flip="none" rotWithShape="1">
              <a:gsLst>
                <a:gs pos="36000">
                  <a:schemeClr val="accent1">
                    <a:lumMod val="50000"/>
                    <a:alpha val="49000"/>
                  </a:schemeClr>
                </a:gs>
                <a:gs pos="100000">
                  <a:schemeClr val="tx1">
                    <a:lumMod val="50000"/>
                    <a:lumOff val="50000"/>
                    <a:alpha val="8000"/>
                  </a:schemeClr>
                </a:gs>
              </a:gsLst>
              <a:path path="circle">
                <a:fillToRect r="100000" b="100000"/>
              </a:path>
              <a:tileRect l="-100000" t="-100000"/>
            </a:gradFill>
            <a:ln>
              <a:gradFill flip="none" rotWithShape="1">
                <a:gsLst>
                  <a:gs pos="36000">
                    <a:schemeClr val="tx1">
                      <a:lumMod val="50000"/>
                      <a:lumOff val="50000"/>
                      <a:alpha val="74000"/>
                    </a:schemeClr>
                  </a:gs>
                  <a:gs pos="100000">
                    <a:srgbClr val="FFFFFF">
                      <a:alpha val="74000"/>
                    </a:srgbClr>
                  </a:gs>
                </a:gsLst>
                <a:lin ang="0" scaled="1"/>
                <a:tileRect/>
              </a:gradFill>
            </a:ln>
            <a:effectLst>
              <a:outerShdw blurRad="76200" dist="12700" dir="2700000" sy="-23000" kx="-8004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Hexagon 23">
              <a:extLst>
                <a:ext uri="{FF2B5EF4-FFF2-40B4-BE49-F238E27FC236}">
                  <a16:creationId xmlns:a16="http://schemas.microsoft.com/office/drawing/2014/main" xmlns="" id="{A31528F7-20A4-7E41-8750-526EB95EBE28}"/>
                </a:ext>
              </a:extLst>
            </p:cNvPr>
            <p:cNvSpPr/>
            <p:nvPr/>
          </p:nvSpPr>
          <p:spPr>
            <a:xfrm rot="14400000">
              <a:off x="3344611" y="3183460"/>
              <a:ext cx="774783" cy="667916"/>
            </a:xfrm>
            <a:prstGeom prst="hexagon">
              <a:avLst/>
            </a:prstGeom>
            <a:gradFill flip="none" rotWithShape="1">
              <a:gsLst>
                <a:gs pos="46000">
                  <a:srgbClr val="2A93AD">
                    <a:alpha val="22000"/>
                  </a:srgbClr>
                </a:gs>
                <a:gs pos="100000">
                  <a:schemeClr val="tx1">
                    <a:lumMod val="50000"/>
                    <a:lumOff val="50000"/>
                    <a:alpha val="8000"/>
                  </a:schemeClr>
                </a:gs>
              </a:gsLst>
              <a:lin ang="0" scaled="1"/>
              <a:tileRect/>
            </a:gradFill>
            <a:ln>
              <a:gradFill flip="none" rotWithShape="1">
                <a:gsLst>
                  <a:gs pos="36000">
                    <a:schemeClr val="tx1">
                      <a:lumMod val="50000"/>
                      <a:lumOff val="50000"/>
                      <a:alpha val="74000"/>
                    </a:schemeClr>
                  </a:gs>
                  <a:gs pos="100000">
                    <a:srgbClr val="FFFFFF">
                      <a:alpha val="74000"/>
                    </a:srgbClr>
                  </a:gs>
                </a:gsLst>
                <a:lin ang="0" scaled="1"/>
                <a:tileRect/>
              </a:gradFill>
            </a:ln>
            <a:effectLst>
              <a:outerShdw blurRad="76200" dist="12700" dir="2700000" sy="-23000" kx="-800400" algn="bl" rotWithShape="0">
                <a:prstClr val="black">
                  <a:alpha val="20000"/>
                </a:prstClr>
              </a:outerShdw>
              <a:reflection blurRad="6350" stA="50000" endA="295"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Hexagon 24">
              <a:extLst>
                <a:ext uri="{FF2B5EF4-FFF2-40B4-BE49-F238E27FC236}">
                  <a16:creationId xmlns:a16="http://schemas.microsoft.com/office/drawing/2014/main" xmlns="" id="{EB604EB3-E471-B84F-855E-D9EC0912DD43}"/>
                </a:ext>
              </a:extLst>
            </p:cNvPr>
            <p:cNvSpPr/>
            <p:nvPr/>
          </p:nvSpPr>
          <p:spPr>
            <a:xfrm>
              <a:off x="2747427" y="2848383"/>
              <a:ext cx="774783" cy="667916"/>
            </a:xfrm>
            <a:prstGeom prst="hexagon">
              <a:avLst/>
            </a:prstGeom>
            <a:gradFill flip="none" rotWithShape="1">
              <a:gsLst>
                <a:gs pos="0">
                  <a:schemeClr val="bg1">
                    <a:lumMod val="95000"/>
                    <a:alpha val="9000"/>
                  </a:schemeClr>
                </a:gs>
                <a:gs pos="100000">
                  <a:srgbClr val="000000">
                    <a:alpha val="9000"/>
                  </a:srgbClr>
                </a:gs>
              </a:gsLst>
              <a:lin ang="0" scaled="1"/>
              <a:tileRect/>
            </a:gradFill>
            <a:ln>
              <a:gradFill flip="none" rotWithShape="1">
                <a:gsLst>
                  <a:gs pos="41000">
                    <a:schemeClr val="tx1">
                      <a:lumMod val="50000"/>
                      <a:lumOff val="50000"/>
                    </a:schemeClr>
                  </a:gs>
                  <a:gs pos="0">
                    <a:srgbClr val="FFFFFF"/>
                  </a:gs>
                </a:gsLst>
                <a:lin ang="1560000" scaled="0"/>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53" name="Picture 52">
            <a:extLst>
              <a:ext uri="{FF2B5EF4-FFF2-40B4-BE49-F238E27FC236}">
                <a16:creationId xmlns:a16="http://schemas.microsoft.com/office/drawing/2014/main" xmlns="" id="{66A8316E-3AE4-1147-9808-015A70D94BC6}"/>
              </a:ext>
            </a:extLst>
          </p:cNvPr>
          <p:cNvPicPr>
            <a:picLocks noChangeAspect="1"/>
          </p:cNvPicPr>
          <p:nvPr/>
        </p:nvPicPr>
        <p:blipFill rotWithShape="1">
          <a:blip r:embed="rId2" cstate="print">
            <a:alphaModFix amt="85000"/>
            <a:extLst>
              <a:ext uri="{BEBA8EAE-BF5A-486C-A8C5-ECC9F3942E4B}">
                <a14:imgProps xmlns:a14="http://schemas.microsoft.com/office/drawing/2010/main">
                  <a14:imgLayer r:embed="rId3">
                    <a14:imgEffect>
                      <a14:backgroundRemoval t="54810" b="89976" l="9984" r="89976">
                        <a14:foregroundMark x1="25465" y1="57720" x2="28375" y2="74495"/>
                        <a14:foregroundMark x1="34762" y1="61520" x2="31690" y2="73767"/>
                        <a14:foregroundMark x1="73403" y1="57963" x2="69119" y2="74252"/>
                        <a14:foregroundMark x1="63500" y1="60671" x2="65562" y2="71787"/>
                        <a14:backgroundMark x1="42320" y1="61762" x2="53840" y2="56993"/>
                        <a14:backgroundMark x1="52870" y1="60792" x2="54810" y2="56144"/>
                        <a14:backgroundMark x1="41956" y1="56750" x2="43088" y2="59216"/>
                      </a14:backgroundRemoval>
                    </a14:imgEffect>
                  </a14:imgLayer>
                </a14:imgProps>
              </a:ext>
              <a:ext uri="{28A0092B-C50C-407E-A947-70E740481C1C}">
                <a14:useLocalDpi xmlns:a14="http://schemas.microsoft.com/office/drawing/2010/main"/>
              </a:ext>
            </a:extLst>
          </a:blip>
          <a:srcRect l="14811" t="53823" r="19745" b="14859"/>
          <a:stretch/>
        </p:blipFill>
        <p:spPr>
          <a:xfrm>
            <a:off x="5542280" y="2842108"/>
            <a:ext cx="3366083" cy="1610867"/>
          </a:xfrm>
          <a:prstGeom prst="rect">
            <a:avLst/>
          </a:prstGeom>
        </p:spPr>
      </p:pic>
      <p:graphicFrame>
        <p:nvGraphicFramePr>
          <p:cNvPr id="3" name="Table 2">
            <a:extLst>
              <a:ext uri="{FF2B5EF4-FFF2-40B4-BE49-F238E27FC236}">
                <a16:creationId xmlns:a16="http://schemas.microsoft.com/office/drawing/2014/main" xmlns="" id="{6E0C859D-BB60-8E4A-B020-1929A6A4E68C}"/>
              </a:ext>
            </a:extLst>
          </p:cNvPr>
          <p:cNvGraphicFramePr>
            <a:graphicFrameLocks noGrp="1"/>
          </p:cNvGraphicFramePr>
          <p:nvPr>
            <p:extLst/>
          </p:nvPr>
        </p:nvGraphicFramePr>
        <p:xfrm>
          <a:off x="564756" y="2285432"/>
          <a:ext cx="4860412" cy="2423160"/>
        </p:xfrm>
        <a:graphic>
          <a:graphicData uri="http://schemas.openxmlformats.org/drawingml/2006/table">
            <a:tbl>
              <a:tblPr firstRow="1" bandRow="1">
                <a:tableStyleId>{5C22544A-7EE6-4342-B048-85BDC9FD1C3A}</a:tableStyleId>
              </a:tblPr>
              <a:tblGrid>
                <a:gridCol w="4860412">
                  <a:extLst>
                    <a:ext uri="{9D8B030D-6E8A-4147-A177-3AD203B41FA5}">
                      <a16:colId xmlns:a16="http://schemas.microsoft.com/office/drawing/2014/main" xmlns="" val="620933636"/>
                    </a:ext>
                  </a:extLst>
                </a:gridCol>
              </a:tblGrid>
              <a:tr h="342900">
                <a:tc>
                  <a:txBody>
                    <a:bodyPr/>
                    <a:lstStyle/>
                    <a:p>
                      <a:r>
                        <a:rPr lang="en-US" sz="1800" dirty="0">
                          <a:latin typeface="Cambria" panose="02040503050406030204" pitchFamily="18" charset="0"/>
                        </a:rPr>
                        <a:t>KEY TASKS</a:t>
                      </a:r>
                    </a:p>
                  </a:txBody>
                  <a:tcPr marL="68580" marR="68580" marT="34290" marB="34290"/>
                </a:tc>
                <a:extLst>
                  <a:ext uri="{0D108BD9-81ED-4DB2-BD59-A6C34878D82A}">
                    <a16:rowId xmlns:a16="http://schemas.microsoft.com/office/drawing/2014/main" xmlns="" val="4227782080"/>
                  </a:ext>
                </a:extLst>
              </a:tr>
              <a:tr h="297180">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solidFill>
                            <a:schemeClr val="dk1"/>
                          </a:solidFill>
                          <a:effectLst/>
                          <a:latin typeface="Cambria" panose="02040503050406030204" pitchFamily="18" charset="0"/>
                          <a:ea typeface="+mn-ea"/>
                          <a:cs typeface="+mn-cs"/>
                        </a:rPr>
                        <a:t>OMB Circular A-11 Language Revision</a:t>
                      </a:r>
                    </a:p>
                  </a:txBody>
                  <a:tcPr marL="68580" marR="68580" marT="34290" marB="34290"/>
                </a:tc>
                <a:extLst>
                  <a:ext uri="{0D108BD9-81ED-4DB2-BD59-A6C34878D82A}">
                    <a16:rowId xmlns:a16="http://schemas.microsoft.com/office/drawing/2014/main" xmlns="" val="3109335363"/>
                  </a:ext>
                </a:extLst>
              </a:tr>
              <a:tr h="297180">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solidFill>
                            <a:schemeClr val="dk1"/>
                          </a:solidFill>
                          <a:effectLst/>
                          <a:latin typeface="Cambria" panose="02040503050406030204" pitchFamily="18" charset="0"/>
                          <a:ea typeface="+mn-ea"/>
                          <a:cs typeface="+mn-cs"/>
                        </a:rPr>
                        <a:t>Federal Data Strategy (FDS) Action Plan Update</a:t>
                      </a:r>
                    </a:p>
                  </a:txBody>
                  <a:tcPr marL="68580" marR="68580" marT="34290" marB="34290"/>
                </a:tc>
                <a:extLst>
                  <a:ext uri="{0D108BD9-81ED-4DB2-BD59-A6C34878D82A}">
                    <a16:rowId xmlns:a16="http://schemas.microsoft.com/office/drawing/2014/main" xmlns="" val="796304928"/>
                  </a:ext>
                </a:extLst>
              </a:tr>
              <a:tr h="297180">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solidFill>
                            <a:schemeClr val="dk1"/>
                          </a:solidFill>
                          <a:effectLst/>
                          <a:latin typeface="Cambria" panose="02040503050406030204" pitchFamily="18" charset="0"/>
                          <a:ea typeface="+mn-ea"/>
                          <a:cs typeface="+mn-cs"/>
                        </a:rPr>
                        <a:t>Ongoing Stakeholder Engagement</a:t>
                      </a:r>
                    </a:p>
                  </a:txBody>
                  <a:tcPr marL="68580" marR="68580" marT="34290" marB="34290"/>
                </a:tc>
                <a:extLst>
                  <a:ext uri="{0D108BD9-81ED-4DB2-BD59-A6C34878D82A}">
                    <a16:rowId xmlns:a16="http://schemas.microsoft.com/office/drawing/2014/main" xmlns="" val="1537577132"/>
                  </a:ext>
                </a:extLst>
              </a:tr>
              <a:tr h="297180">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solidFill>
                            <a:schemeClr val="dk1"/>
                          </a:solidFill>
                          <a:effectLst/>
                          <a:latin typeface="Cambria" panose="02040503050406030204" pitchFamily="18" charset="0"/>
                          <a:ea typeface="+mn-ea"/>
                          <a:cs typeface="+mn-cs"/>
                        </a:rPr>
                        <a:t>GDA Interagency Budget Initiative</a:t>
                      </a:r>
                    </a:p>
                  </a:txBody>
                  <a:tcPr marL="68580" marR="68580" marT="34290" marB="34290"/>
                </a:tc>
                <a:extLst>
                  <a:ext uri="{0D108BD9-81ED-4DB2-BD59-A6C34878D82A}">
                    <a16:rowId xmlns:a16="http://schemas.microsoft.com/office/drawing/2014/main" xmlns="" val="3032110243"/>
                  </a:ext>
                </a:extLst>
              </a:tr>
              <a:tr h="297180">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solidFill>
                            <a:schemeClr val="dk1"/>
                          </a:solidFill>
                          <a:effectLst/>
                          <a:latin typeface="Cambria" panose="02040503050406030204" pitchFamily="18" charset="0"/>
                          <a:ea typeface="+mn-ea"/>
                          <a:cs typeface="+mn-cs"/>
                        </a:rPr>
                        <a:t>GDA Work Groups – Critical Issues</a:t>
                      </a:r>
                    </a:p>
                  </a:txBody>
                  <a:tcPr marL="68580" marR="68580" marT="34290" marB="34290"/>
                </a:tc>
                <a:extLst>
                  <a:ext uri="{0D108BD9-81ED-4DB2-BD59-A6C34878D82A}">
                    <a16:rowId xmlns:a16="http://schemas.microsoft.com/office/drawing/2014/main" xmlns="" val="3244049769"/>
                  </a:ext>
                </a:extLst>
              </a:tr>
              <a:tr h="297180">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solidFill>
                            <a:schemeClr val="dk1"/>
                          </a:solidFill>
                          <a:effectLst/>
                          <a:latin typeface="Cambria" panose="02040503050406030204" pitchFamily="18" charset="0"/>
                          <a:ea typeface="+mn-ea"/>
                          <a:cs typeface="+mn-cs"/>
                        </a:rPr>
                        <a:t>GDA Communication Strategy</a:t>
                      </a:r>
                    </a:p>
                  </a:txBody>
                  <a:tcPr marL="68580" marR="68580" marT="34290" marB="34290"/>
                </a:tc>
                <a:extLst>
                  <a:ext uri="{0D108BD9-81ED-4DB2-BD59-A6C34878D82A}">
                    <a16:rowId xmlns:a16="http://schemas.microsoft.com/office/drawing/2014/main" xmlns="" val="1525623235"/>
                  </a:ext>
                </a:extLst>
              </a:tr>
              <a:tr h="297180">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solidFill>
                            <a:schemeClr val="dk1"/>
                          </a:solidFill>
                          <a:effectLst/>
                          <a:latin typeface="Cambria" panose="02040503050406030204" pitchFamily="18" charset="0"/>
                          <a:ea typeface="+mn-ea"/>
                          <a:cs typeface="+mn-cs"/>
                        </a:rPr>
                        <a:t>Development of OMB Guidance</a:t>
                      </a:r>
                    </a:p>
                  </a:txBody>
                  <a:tcPr marL="68580" marR="68580" marT="34290" marB="34290"/>
                </a:tc>
                <a:extLst>
                  <a:ext uri="{0D108BD9-81ED-4DB2-BD59-A6C34878D82A}">
                    <a16:rowId xmlns:a16="http://schemas.microsoft.com/office/drawing/2014/main" xmlns="" val="938612390"/>
                  </a:ext>
                </a:extLst>
              </a:tr>
            </a:tbl>
          </a:graphicData>
        </a:graphic>
      </p:graphicFrame>
    </p:spTree>
    <p:extLst>
      <p:ext uri="{BB962C8B-B14F-4D97-AF65-F5344CB8AC3E}">
        <p14:creationId xmlns:p14="http://schemas.microsoft.com/office/powerpoint/2010/main" val="1764981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DFE3EA-A1CF-EC41-9E0E-8580D49A469E}"/>
              </a:ext>
            </a:extLst>
          </p:cNvPr>
          <p:cNvSpPr>
            <a:spLocks noGrp="1"/>
          </p:cNvSpPr>
          <p:nvPr>
            <p:ph type="title"/>
          </p:nvPr>
        </p:nvSpPr>
        <p:spPr/>
        <p:txBody>
          <a:bodyPr>
            <a:normAutofit/>
          </a:bodyPr>
          <a:lstStyle/>
          <a:p>
            <a:r>
              <a:rPr lang="en-US" dirty="0"/>
              <a:t>GDA Roadmap Highlights</a:t>
            </a:r>
          </a:p>
        </p:txBody>
      </p:sp>
      <p:sp>
        <p:nvSpPr>
          <p:cNvPr id="4" name="Slide Number Placeholder 3">
            <a:extLst>
              <a:ext uri="{FF2B5EF4-FFF2-40B4-BE49-F238E27FC236}">
                <a16:creationId xmlns:a16="http://schemas.microsoft.com/office/drawing/2014/main" xmlns="" id="{D264BCAE-AB49-7E4D-A80B-9160E8B410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4BC315-9560-46F5-B4AE-0DDBF6B14E6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xmlns="" id="{06DA2284-7BE0-2B4C-8059-997D10BE8C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168" y="1690254"/>
            <a:ext cx="8629188" cy="2680278"/>
          </a:xfrm>
          <a:prstGeom prst="rect">
            <a:avLst/>
          </a:prstGeom>
        </p:spPr>
      </p:pic>
    </p:spTree>
    <p:extLst>
      <p:ext uri="{BB962C8B-B14F-4D97-AF65-F5344CB8AC3E}">
        <p14:creationId xmlns:p14="http://schemas.microsoft.com/office/powerpoint/2010/main" val="175554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6419" y="6596390"/>
            <a:ext cx="337116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a:ea typeface="+mn-ea"/>
                <a:cs typeface="+mn-cs"/>
              </a:rPr>
              <a:t>DRAFT – PRE-DECISIONAL – FOR INTERNAL USE ONLY  </a:t>
            </a:r>
          </a:p>
        </p:txBody>
      </p:sp>
      <p:sp>
        <p:nvSpPr>
          <p:cNvPr id="5" name="Slide Number Placeholder 4"/>
          <p:cNvSpPr>
            <a:spLocks noGrp="1"/>
          </p:cNvSpPr>
          <p:nvPr>
            <p:ph type="sldNum" sz="quarter" idx="8"/>
          </p:nvPr>
        </p:nvSpPr>
        <p:spPr>
          <a:xfrm>
            <a:off x="8628717" y="6629400"/>
            <a:ext cx="226368" cy="2286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B74609-E492-4D82-A95D-888038ED2334}" type="slidenum">
              <a:rPr kumimoji="0" lang="en-US" sz="900" b="1" i="0" u="none" strike="noStrike" kern="1200" cap="none" spc="0" normalizeH="0" baseline="0" noProof="0" smtClean="0">
                <a:ln>
                  <a:noFill/>
                </a:ln>
                <a:solidFill>
                  <a:srgbClr val="0B2644"/>
                </a:solidFill>
                <a:effectLst/>
                <a:uLnTx/>
                <a:uFillTx/>
                <a:latin typeface="Source Sans Pr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dirty="0">
              <a:ln>
                <a:noFill/>
              </a:ln>
              <a:solidFill>
                <a:srgbClr val="0B2644"/>
              </a:solidFill>
              <a:effectLst/>
              <a:uLnTx/>
              <a:uFillTx/>
              <a:latin typeface="Source Sans Pro"/>
              <a:ea typeface="+mn-ea"/>
              <a:cs typeface="+mn-cs"/>
            </a:endParaRPr>
          </a:p>
        </p:txBody>
      </p:sp>
      <p:sp>
        <p:nvSpPr>
          <p:cNvPr id="3" name="Title 2"/>
          <p:cNvSpPr>
            <a:spLocks noGrp="1"/>
          </p:cNvSpPr>
          <p:nvPr>
            <p:ph type="title"/>
          </p:nvPr>
        </p:nvSpPr>
        <p:spPr/>
        <p:txBody>
          <a:bodyPr>
            <a:noAutofit/>
          </a:bodyPr>
          <a:lstStyle/>
          <a:p>
            <a:r>
              <a:rPr lang="en-US" sz="2000" dirty="0"/>
              <a:t>How the Geospatial Data Act requirements overlap with </a:t>
            </a:r>
            <a:r>
              <a:rPr lang="en-US" sz="2000" dirty="0">
                <a:solidFill>
                  <a:schemeClr val="accent2"/>
                </a:solidFill>
              </a:rPr>
              <a:t>Federal Data Strategy </a:t>
            </a:r>
            <a:r>
              <a:rPr lang="en-US" sz="2000" dirty="0"/>
              <a:t>&amp; </a:t>
            </a:r>
            <a:r>
              <a:rPr lang="en-US" sz="2000" dirty="0">
                <a:solidFill>
                  <a:schemeClr val="accent5"/>
                </a:solidFill>
              </a:rPr>
              <a:t>Evidence Act</a:t>
            </a:r>
          </a:p>
        </p:txBody>
      </p:sp>
      <p:graphicFrame>
        <p:nvGraphicFramePr>
          <p:cNvPr id="38" name="Table 37"/>
          <p:cNvGraphicFramePr>
            <a:graphicFrameLocks noGrp="1"/>
          </p:cNvGraphicFramePr>
          <p:nvPr>
            <p:extLst/>
          </p:nvPr>
        </p:nvGraphicFramePr>
        <p:xfrm>
          <a:off x="523983" y="1273996"/>
          <a:ext cx="8369024" cy="5334292"/>
        </p:xfrm>
        <a:graphic>
          <a:graphicData uri="http://schemas.openxmlformats.org/drawingml/2006/table">
            <a:tbl>
              <a:tblPr firstRow="1" bandRow="1">
                <a:tableStyleId>{5940675A-B579-460E-94D1-54222C63F5DA}</a:tableStyleId>
              </a:tblPr>
              <a:tblGrid>
                <a:gridCol w="398102">
                  <a:extLst>
                    <a:ext uri="{9D8B030D-6E8A-4147-A177-3AD203B41FA5}">
                      <a16:colId xmlns:a16="http://schemas.microsoft.com/office/drawing/2014/main" xmlns="" val="1483710138"/>
                    </a:ext>
                  </a:extLst>
                </a:gridCol>
                <a:gridCol w="6210756">
                  <a:extLst>
                    <a:ext uri="{9D8B030D-6E8A-4147-A177-3AD203B41FA5}">
                      <a16:colId xmlns:a16="http://schemas.microsoft.com/office/drawing/2014/main" xmlns="" val="1486135505"/>
                    </a:ext>
                  </a:extLst>
                </a:gridCol>
                <a:gridCol w="123110">
                  <a:extLst>
                    <a:ext uri="{9D8B030D-6E8A-4147-A177-3AD203B41FA5}">
                      <a16:colId xmlns:a16="http://schemas.microsoft.com/office/drawing/2014/main" xmlns="" val="2891008418"/>
                    </a:ext>
                  </a:extLst>
                </a:gridCol>
                <a:gridCol w="830990">
                  <a:extLst>
                    <a:ext uri="{9D8B030D-6E8A-4147-A177-3AD203B41FA5}">
                      <a16:colId xmlns:a16="http://schemas.microsoft.com/office/drawing/2014/main" xmlns="" val="3855129108"/>
                    </a:ext>
                  </a:extLst>
                </a:gridCol>
                <a:gridCol w="806066">
                  <a:extLst>
                    <a:ext uri="{9D8B030D-6E8A-4147-A177-3AD203B41FA5}">
                      <a16:colId xmlns:a16="http://schemas.microsoft.com/office/drawing/2014/main" xmlns="" val="3703261689"/>
                    </a:ext>
                  </a:extLst>
                </a:gridCol>
              </a:tblGrid>
              <a:tr h="401910">
                <a:tc>
                  <a:txBody>
                    <a:bodyPr/>
                    <a:lstStyle/>
                    <a:p>
                      <a:pPr algn="ctr"/>
                      <a:r>
                        <a:rPr lang="en-US" sz="1000" dirty="0"/>
                        <a:t>1</a:t>
                      </a:r>
                      <a:endParaRPr lang="en-US" sz="1000" b="1" dirty="0">
                        <a:solidFill>
                          <a:srgbClr val="FF0000"/>
                        </a:solidFill>
                        <a:latin typeface="+mn-lt"/>
                      </a:endParaRPr>
                    </a:p>
                  </a:txBody>
                  <a:tcPr marL="45720" marR="45720"/>
                </a:tc>
                <a:tc>
                  <a:txBody>
                    <a:bodyPr/>
                    <a:lstStyle/>
                    <a:p>
                      <a:r>
                        <a:rPr lang="en-US" sz="1050" dirty="0"/>
                        <a:t>Prepare and implement a strategy for advancing geospatial data activities appropriate to the agency’s mission</a:t>
                      </a:r>
                    </a:p>
                    <a:p>
                      <a:endParaRPr lang="en-US" sz="1050" b="0" dirty="0">
                        <a:latin typeface="+mn-lt"/>
                      </a:endParaRPr>
                    </a:p>
                  </a:txBody>
                  <a:tcPr marL="45720" marR="45720"/>
                </a:tc>
                <a:tc>
                  <a:txBody>
                    <a:bodyPr/>
                    <a:lstStyle/>
                    <a:p>
                      <a:pPr algn="ctr"/>
                      <a:endParaRPr lang="en-US" sz="1000" b="0" dirty="0">
                        <a:latin typeface="+mn-lt"/>
                      </a:endParaRPr>
                    </a:p>
                  </a:txBody>
                  <a:tcPr marL="45720" marR="45720"/>
                </a:tc>
                <a:tc>
                  <a:txBody>
                    <a:bodyPr/>
                    <a:lstStyle/>
                    <a:p>
                      <a:pPr algn="ctr"/>
                      <a:endParaRPr lang="en-US" sz="1000" b="0" dirty="0">
                        <a:solidFill>
                          <a:schemeClr val="accent2">
                            <a:lumMod val="60000"/>
                            <a:lumOff val="40000"/>
                          </a:schemeClr>
                        </a:solidFill>
                        <a:latin typeface="+mn-lt"/>
                      </a:endParaRPr>
                    </a:p>
                  </a:txBody>
                  <a:tcPr marL="45720" marR="45720">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latin typeface="+mn-lt"/>
                      </a:endParaRPr>
                    </a:p>
                  </a:txBody>
                  <a:tcPr marL="45720" marR="45720">
                    <a:solidFill>
                      <a:schemeClr val="accent5">
                        <a:lumMod val="20000"/>
                        <a:lumOff val="80000"/>
                      </a:schemeClr>
                    </a:solidFill>
                  </a:tcPr>
                </a:tc>
                <a:extLst>
                  <a:ext uri="{0D108BD9-81ED-4DB2-BD59-A6C34878D82A}">
                    <a16:rowId xmlns:a16="http://schemas.microsoft.com/office/drawing/2014/main" xmlns="" val="3815274955"/>
                  </a:ext>
                </a:extLst>
              </a:tr>
              <a:tr h="401910">
                <a:tc>
                  <a:txBody>
                    <a:bodyPr/>
                    <a:lstStyle/>
                    <a:p>
                      <a:pPr algn="ctr"/>
                      <a:r>
                        <a:rPr lang="en-US" sz="1000" dirty="0"/>
                        <a:t>2</a:t>
                      </a:r>
                      <a:endParaRPr lang="en-US" sz="1000" b="1" dirty="0">
                        <a:solidFill>
                          <a:srgbClr val="FF0000"/>
                        </a:solidFill>
                        <a:latin typeface="+mn-lt"/>
                      </a:endParaRPr>
                    </a:p>
                  </a:txBody>
                  <a:tcPr marL="45720" marR="45720"/>
                </a:tc>
                <a:tc>
                  <a:txBody>
                    <a:bodyPr/>
                    <a:lstStyle/>
                    <a:p>
                      <a:r>
                        <a:rPr lang="en-US" sz="1050" dirty="0"/>
                        <a:t>Collect, maintain, disseminate, and preserve geospatial data such that resulting data, information, or products can be shared</a:t>
                      </a:r>
                      <a:endParaRPr lang="en-US" sz="1050" b="0" dirty="0">
                        <a:latin typeface="+mn-lt"/>
                      </a:endParaRPr>
                    </a:p>
                  </a:txBody>
                  <a:tcPr marL="45720" marR="45720"/>
                </a:tc>
                <a:tc>
                  <a:txBody>
                    <a:bodyPr/>
                    <a:lstStyle/>
                    <a:p>
                      <a:pPr algn="ctr"/>
                      <a:endParaRPr lang="en-US" sz="1000" b="0" dirty="0">
                        <a:latin typeface="+mn-lt"/>
                      </a:endParaRPr>
                    </a:p>
                  </a:txBody>
                  <a:tcPr marL="45720" marR="45720"/>
                </a:tc>
                <a:tc>
                  <a:txBody>
                    <a:bodyPr/>
                    <a:lstStyle/>
                    <a:p>
                      <a:pPr algn="ctr"/>
                      <a:endParaRPr lang="en-US" sz="1000" b="0" dirty="0">
                        <a:latin typeface="+mn-lt"/>
                      </a:endParaRPr>
                    </a:p>
                  </a:txBody>
                  <a:tcPr marL="45720" marR="45720">
                    <a:solidFill>
                      <a:schemeClr val="accent2"/>
                    </a:solidFill>
                  </a:tcPr>
                </a:tc>
                <a:tc>
                  <a:txBody>
                    <a:bodyPr/>
                    <a:lstStyle/>
                    <a:p>
                      <a:pPr algn="ctr"/>
                      <a:endParaRPr lang="en-US" sz="1000" b="0" dirty="0">
                        <a:latin typeface="+mn-lt"/>
                      </a:endParaRPr>
                    </a:p>
                  </a:txBody>
                  <a:tcPr marL="45720" marR="45720">
                    <a:solidFill>
                      <a:schemeClr val="accent5"/>
                    </a:solidFill>
                  </a:tcPr>
                </a:tc>
                <a:extLst>
                  <a:ext uri="{0D108BD9-81ED-4DB2-BD59-A6C34878D82A}">
                    <a16:rowId xmlns:a16="http://schemas.microsoft.com/office/drawing/2014/main" xmlns="" val="1808127451"/>
                  </a:ext>
                </a:extLst>
              </a:tr>
              <a:tr h="401910">
                <a:tc>
                  <a:txBody>
                    <a:bodyPr/>
                    <a:lstStyle/>
                    <a:p>
                      <a:pPr algn="ctr"/>
                      <a:r>
                        <a:rPr lang="en-US" sz="1000" dirty="0"/>
                        <a:t>3</a:t>
                      </a:r>
                      <a:endParaRPr lang="en-US" sz="1000" b="1" dirty="0">
                        <a:solidFill>
                          <a:srgbClr val="FF0000"/>
                        </a:solidFill>
                        <a:latin typeface="+mn-lt"/>
                      </a:endParaRPr>
                    </a:p>
                  </a:txBody>
                  <a:tcPr marL="45720" marR="45720"/>
                </a:tc>
                <a:tc>
                  <a:txBody>
                    <a:bodyPr/>
                    <a:lstStyle/>
                    <a:p>
                      <a:r>
                        <a:rPr lang="en-US" sz="1050" dirty="0"/>
                        <a:t>Promote geospatial data integration.</a:t>
                      </a:r>
                    </a:p>
                    <a:p>
                      <a:endParaRPr lang="en-US" sz="1050" b="0" dirty="0">
                        <a:latin typeface="+mn-lt"/>
                      </a:endParaRP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latin typeface="+mn-lt"/>
                      </a:endParaRP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latin typeface="+mn-lt"/>
                      </a:endParaRPr>
                    </a:p>
                  </a:txBody>
                  <a:tcPr marL="45720" marR="45720">
                    <a:solidFill>
                      <a:schemeClr val="accent2"/>
                    </a:solidFill>
                  </a:tcPr>
                </a:tc>
                <a:tc>
                  <a:txBody>
                    <a:bodyPr/>
                    <a:lstStyle/>
                    <a:p>
                      <a:pPr algn="ctr"/>
                      <a:endParaRPr lang="en-US" sz="1000" b="0" dirty="0">
                        <a:latin typeface="+mn-lt"/>
                      </a:endParaRPr>
                    </a:p>
                  </a:txBody>
                  <a:tcPr marL="45720" marR="45720"/>
                </a:tc>
                <a:extLst>
                  <a:ext uri="{0D108BD9-81ED-4DB2-BD59-A6C34878D82A}">
                    <a16:rowId xmlns:a16="http://schemas.microsoft.com/office/drawing/2014/main" xmlns="" val="4238796933"/>
                  </a:ext>
                </a:extLst>
              </a:tr>
              <a:tr h="401910">
                <a:tc>
                  <a:txBody>
                    <a:bodyPr/>
                    <a:lstStyle/>
                    <a:p>
                      <a:pPr algn="ctr"/>
                      <a:r>
                        <a:rPr lang="en-US" sz="1000" dirty="0"/>
                        <a:t>4</a:t>
                      </a:r>
                      <a:endParaRPr lang="en-US" sz="1000" b="1" dirty="0">
                        <a:solidFill>
                          <a:srgbClr val="FF0000"/>
                        </a:solidFill>
                        <a:latin typeface="+mn-lt"/>
                      </a:endParaRPr>
                    </a:p>
                  </a:txBody>
                  <a:tcPr marL="45720" marR="45720"/>
                </a:tc>
                <a:tc>
                  <a:txBody>
                    <a:bodyPr/>
                    <a:lstStyle/>
                    <a:p>
                      <a:r>
                        <a:rPr lang="en-US" sz="1050" dirty="0"/>
                        <a:t>Ensure that geospatial information is included on agency record schedules that have been approved by the National Archives and Records Administration.</a:t>
                      </a:r>
                      <a:endParaRPr lang="en-US" sz="1050" b="0" dirty="0">
                        <a:latin typeface="+mn-lt"/>
                      </a:endParaRPr>
                    </a:p>
                  </a:txBody>
                  <a:tcPr marL="45720" marR="45720"/>
                </a:tc>
                <a:tc>
                  <a:txBody>
                    <a:bodyPr/>
                    <a:lstStyle/>
                    <a:p>
                      <a:pPr algn="ctr"/>
                      <a:endParaRPr lang="en-US" sz="1000" b="0" dirty="0">
                        <a:latin typeface="+mn-lt"/>
                      </a:endParaRPr>
                    </a:p>
                  </a:txBody>
                  <a:tcPr marL="45720" marR="45720"/>
                </a:tc>
                <a:tc>
                  <a:txBody>
                    <a:bodyPr/>
                    <a:lstStyle/>
                    <a:p>
                      <a:pPr algn="ctr"/>
                      <a:endParaRPr lang="en-US" sz="1000" b="0" dirty="0">
                        <a:latin typeface="+mn-lt"/>
                      </a:endParaRPr>
                    </a:p>
                  </a:txBody>
                  <a:tcPr marL="45720" marR="45720">
                    <a:solidFill>
                      <a:schemeClr val="bg1"/>
                    </a:solidFill>
                  </a:tcPr>
                </a:tc>
                <a:tc>
                  <a:txBody>
                    <a:bodyPr/>
                    <a:lstStyle/>
                    <a:p>
                      <a:pPr algn="ctr"/>
                      <a:endParaRPr lang="en-US" sz="1000" b="0" dirty="0">
                        <a:latin typeface="+mn-lt"/>
                      </a:endParaRPr>
                    </a:p>
                  </a:txBody>
                  <a:tcPr marL="45720" marR="45720"/>
                </a:tc>
                <a:extLst>
                  <a:ext uri="{0D108BD9-81ED-4DB2-BD59-A6C34878D82A}">
                    <a16:rowId xmlns:a16="http://schemas.microsoft.com/office/drawing/2014/main" xmlns="" val="3616735369"/>
                  </a:ext>
                </a:extLst>
              </a:tr>
              <a:tr h="401910">
                <a:tc>
                  <a:txBody>
                    <a:bodyPr/>
                    <a:lstStyle/>
                    <a:p>
                      <a:pPr algn="ctr"/>
                      <a:r>
                        <a:rPr lang="en-US" sz="1000" dirty="0"/>
                        <a:t>5</a:t>
                      </a:r>
                      <a:endParaRPr lang="en-US" sz="1000" b="1" dirty="0">
                        <a:solidFill>
                          <a:srgbClr val="FF0000"/>
                        </a:solidFill>
                        <a:latin typeface="+mn-lt"/>
                      </a:endParaRPr>
                    </a:p>
                  </a:txBody>
                  <a:tcPr marL="45720" marR="45720"/>
                </a:tc>
                <a:tc>
                  <a:txBody>
                    <a:bodyPr/>
                    <a:lstStyle/>
                    <a:p>
                      <a:r>
                        <a:rPr lang="en-US" sz="1050" dirty="0"/>
                        <a:t>Allocate resources to fulfill geospatial data responsibilities</a:t>
                      </a:r>
                    </a:p>
                    <a:p>
                      <a:endParaRPr lang="en-US" sz="1050" b="0" dirty="0">
                        <a:latin typeface="+mn-lt"/>
                      </a:endParaRPr>
                    </a:p>
                  </a:txBody>
                  <a:tcPr marL="45720" marR="45720"/>
                </a:tc>
                <a:tc>
                  <a:txBody>
                    <a:bodyPr/>
                    <a:lstStyle/>
                    <a:p>
                      <a:pPr algn="ctr"/>
                      <a:endParaRPr lang="en-US" sz="1000" b="0" dirty="0">
                        <a:latin typeface="+mn-lt"/>
                      </a:endParaRPr>
                    </a:p>
                  </a:txBody>
                  <a:tcPr marL="45720" marR="45720"/>
                </a:tc>
                <a:tc>
                  <a:txBody>
                    <a:bodyPr/>
                    <a:lstStyle/>
                    <a:p>
                      <a:pPr algn="ctr"/>
                      <a:endParaRPr lang="en-US" sz="1000" b="0" dirty="0">
                        <a:latin typeface="+mn-lt"/>
                      </a:endParaRPr>
                    </a:p>
                  </a:txBody>
                  <a:tcPr marL="45720" marR="45720">
                    <a:solidFill>
                      <a:schemeClr val="bg1"/>
                    </a:solidFill>
                  </a:tcPr>
                </a:tc>
                <a:tc>
                  <a:txBody>
                    <a:bodyPr/>
                    <a:lstStyle/>
                    <a:p>
                      <a:pPr algn="ctr"/>
                      <a:endParaRPr lang="en-US" sz="1000" b="0" dirty="0">
                        <a:latin typeface="+mn-lt"/>
                      </a:endParaRPr>
                    </a:p>
                  </a:txBody>
                  <a:tcPr marL="45720" marR="45720">
                    <a:solidFill>
                      <a:schemeClr val="accent5">
                        <a:lumMod val="20000"/>
                        <a:lumOff val="80000"/>
                      </a:schemeClr>
                    </a:solidFill>
                  </a:tcPr>
                </a:tc>
                <a:extLst>
                  <a:ext uri="{0D108BD9-81ED-4DB2-BD59-A6C34878D82A}">
                    <a16:rowId xmlns:a16="http://schemas.microsoft.com/office/drawing/2014/main" xmlns="" val="3911844084"/>
                  </a:ext>
                </a:extLst>
              </a:tr>
              <a:tr h="401910">
                <a:tc>
                  <a:txBody>
                    <a:bodyPr/>
                    <a:lstStyle/>
                    <a:p>
                      <a:pPr algn="ctr"/>
                      <a:r>
                        <a:rPr lang="en-US" sz="1000" dirty="0"/>
                        <a:t>6</a:t>
                      </a:r>
                      <a:endParaRPr lang="en-US" sz="1000" b="1" dirty="0">
                        <a:solidFill>
                          <a:srgbClr val="FF0000"/>
                        </a:solidFill>
                        <a:latin typeface="+mn-lt"/>
                      </a:endParaRPr>
                    </a:p>
                  </a:txBody>
                  <a:tcPr marL="45720" marR="45720"/>
                </a:tc>
                <a:tc>
                  <a:txBody>
                    <a:bodyPr/>
                    <a:lstStyle/>
                    <a:p>
                      <a:r>
                        <a:rPr lang="en-US" sz="1050" dirty="0"/>
                        <a:t>Use geospatial data standards</a:t>
                      </a:r>
                    </a:p>
                    <a:p>
                      <a:endParaRPr lang="en-US" sz="1050" b="0" dirty="0">
                        <a:latin typeface="+mn-lt"/>
                      </a:endParaRPr>
                    </a:p>
                  </a:txBody>
                  <a:tcPr marL="45720" marR="45720"/>
                </a:tc>
                <a:tc>
                  <a:txBody>
                    <a:bodyPr/>
                    <a:lstStyle/>
                    <a:p>
                      <a:pPr algn="ctr"/>
                      <a:endParaRPr lang="en-US" sz="1000" b="0" dirty="0">
                        <a:latin typeface="+mn-lt"/>
                      </a:endParaRPr>
                    </a:p>
                  </a:txBody>
                  <a:tcPr marL="45720" marR="45720"/>
                </a:tc>
                <a:tc>
                  <a:txBody>
                    <a:bodyPr/>
                    <a:lstStyle/>
                    <a:p>
                      <a:pPr algn="ctr"/>
                      <a:endParaRPr lang="en-US" sz="1000" b="0" dirty="0">
                        <a:latin typeface="+mn-lt"/>
                      </a:endParaRPr>
                    </a:p>
                  </a:txBody>
                  <a:tcPr marL="45720" marR="45720">
                    <a:solidFill>
                      <a:schemeClr val="accent2"/>
                    </a:solidFill>
                  </a:tcPr>
                </a:tc>
                <a:tc>
                  <a:txBody>
                    <a:bodyPr/>
                    <a:lstStyle/>
                    <a:p>
                      <a:pPr algn="ctr"/>
                      <a:endParaRPr lang="en-US" sz="1000" b="0" dirty="0">
                        <a:latin typeface="+mn-lt"/>
                      </a:endParaRPr>
                    </a:p>
                  </a:txBody>
                  <a:tcPr marL="45720" marR="45720">
                    <a:solidFill>
                      <a:schemeClr val="accent5"/>
                    </a:solidFill>
                  </a:tcPr>
                </a:tc>
                <a:extLst>
                  <a:ext uri="{0D108BD9-81ED-4DB2-BD59-A6C34878D82A}">
                    <a16:rowId xmlns:a16="http://schemas.microsoft.com/office/drawing/2014/main" xmlns="" val="1238039395"/>
                  </a:ext>
                </a:extLst>
              </a:tr>
              <a:tr h="401910">
                <a:tc>
                  <a:txBody>
                    <a:bodyPr/>
                    <a:lstStyle/>
                    <a:p>
                      <a:pPr algn="ctr"/>
                      <a:r>
                        <a:rPr lang="en-US" sz="1000" dirty="0"/>
                        <a:t>7</a:t>
                      </a:r>
                      <a:endParaRPr lang="en-US" sz="1000" b="1" dirty="0">
                        <a:solidFill>
                          <a:srgbClr val="FF0000"/>
                        </a:solidFill>
                        <a:latin typeface="+mn-lt"/>
                      </a:endParaRPr>
                    </a:p>
                  </a:txBody>
                  <a:tcPr marL="45720" marR="45720"/>
                </a:tc>
                <a:tc>
                  <a:txBody>
                    <a:bodyPr/>
                    <a:lstStyle/>
                    <a:p>
                      <a:r>
                        <a:rPr lang="en-US" sz="1050" dirty="0"/>
                        <a:t>Coordinate with other federal agencies, state, local, and tribal governments, institutions of higher education, and the private sector.</a:t>
                      </a:r>
                      <a:endParaRPr lang="en-US" sz="1050" b="0" dirty="0">
                        <a:latin typeface="+mn-lt"/>
                      </a:endParaRP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latin typeface="+mn-lt"/>
                      </a:endParaRP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latin typeface="+mn-lt"/>
                      </a:endParaRPr>
                    </a:p>
                  </a:txBody>
                  <a:tcPr marL="45720" marR="45720">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latin typeface="+mn-lt"/>
                      </a:endParaRPr>
                    </a:p>
                  </a:txBody>
                  <a:tcPr marL="45720" marR="45720">
                    <a:solidFill>
                      <a:schemeClr val="accent5"/>
                    </a:solidFill>
                  </a:tcPr>
                </a:tc>
                <a:extLst>
                  <a:ext uri="{0D108BD9-81ED-4DB2-BD59-A6C34878D82A}">
                    <a16:rowId xmlns:a16="http://schemas.microsoft.com/office/drawing/2014/main" xmlns="" val="2574321709"/>
                  </a:ext>
                </a:extLst>
              </a:tr>
              <a:tr h="401910">
                <a:tc>
                  <a:txBody>
                    <a:bodyPr/>
                    <a:lstStyle/>
                    <a:p>
                      <a:pPr algn="ctr"/>
                      <a:r>
                        <a:rPr lang="en-US" sz="1000" dirty="0"/>
                        <a:t>8</a:t>
                      </a:r>
                      <a:endParaRPr lang="en-US" sz="1000" b="1" dirty="0">
                        <a:solidFill>
                          <a:srgbClr val="FF0000"/>
                        </a:solidFill>
                        <a:latin typeface="+mn-lt"/>
                      </a:endParaRPr>
                    </a:p>
                  </a:txBody>
                  <a:tcPr marL="45720" marR="45720"/>
                </a:tc>
                <a:tc>
                  <a:txBody>
                    <a:bodyPr/>
                    <a:lstStyle/>
                    <a:p>
                      <a:r>
                        <a:rPr lang="en-US" sz="1050" dirty="0"/>
                        <a:t>Make federal geospatial information more useful to the public, enhance operations, support decision making, and enhance reporting to the public and to Congress</a:t>
                      </a:r>
                      <a:endParaRPr lang="en-US" sz="1050" b="0" dirty="0">
                        <a:latin typeface="+mn-lt"/>
                      </a:endParaRPr>
                    </a:p>
                  </a:txBody>
                  <a:tcPr marL="45720" marR="45720"/>
                </a:tc>
                <a:tc>
                  <a:txBody>
                    <a:bodyPr/>
                    <a:lstStyle/>
                    <a:p>
                      <a:pPr algn="ctr"/>
                      <a:endParaRPr lang="en-US" sz="1000" b="0" dirty="0">
                        <a:latin typeface="+mn-lt"/>
                      </a:endParaRPr>
                    </a:p>
                  </a:txBody>
                  <a:tcPr marL="45720" marR="45720"/>
                </a:tc>
                <a:tc>
                  <a:txBody>
                    <a:bodyPr/>
                    <a:lstStyle/>
                    <a:p>
                      <a:pPr algn="ctr"/>
                      <a:endParaRPr lang="en-US" sz="1000" b="0" dirty="0">
                        <a:latin typeface="+mn-lt"/>
                      </a:endParaRPr>
                    </a:p>
                  </a:txBody>
                  <a:tcPr marL="45720" marR="45720">
                    <a:solidFill>
                      <a:schemeClr val="accent2"/>
                    </a:solidFill>
                  </a:tcPr>
                </a:tc>
                <a:tc>
                  <a:txBody>
                    <a:bodyPr/>
                    <a:lstStyle/>
                    <a:p>
                      <a:pPr algn="ctr"/>
                      <a:endParaRPr lang="en-US" sz="1000" b="0" dirty="0">
                        <a:latin typeface="+mn-lt"/>
                      </a:endParaRPr>
                    </a:p>
                  </a:txBody>
                  <a:tcPr marL="45720" marR="45720">
                    <a:solidFill>
                      <a:schemeClr val="accent5"/>
                    </a:solidFill>
                  </a:tcPr>
                </a:tc>
                <a:extLst>
                  <a:ext uri="{0D108BD9-81ED-4DB2-BD59-A6C34878D82A}">
                    <a16:rowId xmlns:a16="http://schemas.microsoft.com/office/drawing/2014/main" xmlns="" val="3095538963"/>
                  </a:ext>
                </a:extLst>
              </a:tr>
              <a:tr h="401910">
                <a:tc>
                  <a:txBody>
                    <a:bodyPr/>
                    <a:lstStyle/>
                    <a:p>
                      <a:pPr algn="ctr"/>
                      <a:r>
                        <a:rPr lang="en-US" sz="1000" dirty="0"/>
                        <a:t>9</a:t>
                      </a:r>
                      <a:endParaRPr lang="en-US" sz="1000" b="1" dirty="0">
                        <a:solidFill>
                          <a:srgbClr val="FF0000"/>
                        </a:solidFill>
                        <a:latin typeface="+mn-lt"/>
                      </a:endParaRPr>
                    </a:p>
                  </a:txBody>
                  <a:tcPr marL="45720" marR="45720"/>
                </a:tc>
                <a:tc>
                  <a:txBody>
                    <a:bodyPr/>
                    <a:lstStyle/>
                    <a:p>
                      <a:r>
                        <a:rPr lang="en-US" sz="1050" dirty="0"/>
                        <a:t>Protect personal privacy and maintain confidentiality in accordance with federal policy and law.</a:t>
                      </a:r>
                    </a:p>
                    <a:p>
                      <a:endParaRPr lang="en-US" sz="1050" b="0" dirty="0">
                        <a:latin typeface="+mn-lt"/>
                      </a:endParaRPr>
                    </a:p>
                  </a:txBody>
                  <a:tcPr marL="45720" marR="45720"/>
                </a:tc>
                <a:tc>
                  <a:txBody>
                    <a:bodyPr/>
                    <a:lstStyle/>
                    <a:p>
                      <a:pPr algn="ctr"/>
                      <a:endParaRPr lang="en-US" sz="1000" b="0" dirty="0">
                        <a:latin typeface="+mn-lt"/>
                      </a:endParaRPr>
                    </a:p>
                  </a:txBody>
                  <a:tcPr marL="45720" marR="45720"/>
                </a:tc>
                <a:tc>
                  <a:txBody>
                    <a:bodyPr/>
                    <a:lstStyle/>
                    <a:p>
                      <a:pPr algn="ctr"/>
                      <a:endParaRPr lang="en-US" sz="1000" b="0" dirty="0">
                        <a:solidFill>
                          <a:schemeClr val="accent2"/>
                        </a:solidFill>
                        <a:latin typeface="+mn-lt"/>
                      </a:endParaRPr>
                    </a:p>
                  </a:txBody>
                  <a:tcPr marL="45720" marR="45720">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latin typeface="+mn-lt"/>
                      </a:endParaRPr>
                    </a:p>
                  </a:txBody>
                  <a:tcPr marL="45720" marR="45720">
                    <a:solidFill>
                      <a:schemeClr val="accent5"/>
                    </a:solidFill>
                  </a:tcPr>
                </a:tc>
                <a:extLst>
                  <a:ext uri="{0D108BD9-81ED-4DB2-BD59-A6C34878D82A}">
                    <a16:rowId xmlns:a16="http://schemas.microsoft.com/office/drawing/2014/main" xmlns="" val="450270865"/>
                  </a:ext>
                </a:extLst>
              </a:tr>
              <a:tr h="396532">
                <a:tc>
                  <a:txBody>
                    <a:bodyPr/>
                    <a:lstStyle/>
                    <a:p>
                      <a:pPr algn="ctr"/>
                      <a:r>
                        <a:rPr lang="en-US" sz="1000" dirty="0"/>
                        <a:t>10</a:t>
                      </a:r>
                      <a:endParaRPr lang="en-US" sz="1000" b="1" dirty="0">
                        <a:solidFill>
                          <a:srgbClr val="FF0000"/>
                        </a:solidFill>
                        <a:latin typeface="+mn-lt"/>
                      </a:endParaRPr>
                    </a:p>
                  </a:txBody>
                  <a:tcPr marL="45720" marR="45720"/>
                </a:tc>
                <a:tc>
                  <a:txBody>
                    <a:bodyPr/>
                    <a:lstStyle/>
                    <a:p>
                      <a:r>
                        <a:rPr lang="en-US" sz="1050" dirty="0"/>
                        <a:t>Participate in determining whether declassified data can become part of the NSDI</a:t>
                      </a:r>
                      <a:endParaRPr lang="en-US" sz="1050" dirty="0">
                        <a:latin typeface="+mn-lt"/>
                      </a:endParaRPr>
                    </a:p>
                  </a:txBody>
                  <a:tcPr marL="45720" marR="45720"/>
                </a:tc>
                <a:tc>
                  <a:txBody>
                    <a:bodyPr/>
                    <a:lstStyle/>
                    <a:p>
                      <a:pPr algn="ctr"/>
                      <a:endParaRPr lang="en-US" sz="1000" b="0" dirty="0">
                        <a:latin typeface="+mn-lt"/>
                      </a:endParaRPr>
                    </a:p>
                  </a:txBody>
                  <a:tcPr marL="45720" marR="45720"/>
                </a:tc>
                <a:tc>
                  <a:txBody>
                    <a:bodyPr/>
                    <a:lstStyle/>
                    <a:p>
                      <a:pPr algn="ctr"/>
                      <a:endParaRPr lang="en-US" sz="1000" b="0" dirty="0">
                        <a:latin typeface="+mn-lt"/>
                      </a:endParaRPr>
                    </a:p>
                  </a:txBody>
                  <a:tcPr marL="45720" marR="45720">
                    <a:solidFill>
                      <a:schemeClr val="bg1"/>
                    </a:solidFill>
                  </a:tcPr>
                </a:tc>
                <a:tc>
                  <a:txBody>
                    <a:bodyPr/>
                    <a:lstStyle/>
                    <a:p>
                      <a:pPr algn="ctr"/>
                      <a:endParaRPr lang="en-US" sz="1000" b="0" dirty="0">
                        <a:latin typeface="+mn-lt"/>
                      </a:endParaRPr>
                    </a:p>
                  </a:txBody>
                  <a:tcPr marL="45720" marR="45720"/>
                </a:tc>
                <a:extLst>
                  <a:ext uri="{0D108BD9-81ED-4DB2-BD59-A6C34878D82A}">
                    <a16:rowId xmlns:a16="http://schemas.microsoft.com/office/drawing/2014/main" xmlns="" val="1998216840"/>
                  </a:ext>
                </a:extLst>
              </a:tr>
              <a:tr h="401910">
                <a:tc>
                  <a:txBody>
                    <a:bodyPr/>
                    <a:lstStyle/>
                    <a:p>
                      <a:pPr algn="ctr"/>
                      <a:r>
                        <a:rPr lang="en-US" sz="1000" dirty="0"/>
                        <a:t>11</a:t>
                      </a:r>
                      <a:endParaRPr lang="en-US" sz="1000" b="1" dirty="0">
                        <a:solidFill>
                          <a:srgbClr val="FF0000"/>
                        </a:solidFill>
                        <a:latin typeface="+mn-lt"/>
                      </a:endParaRPr>
                    </a:p>
                  </a:txBody>
                  <a:tcPr marL="45720" marR="45720"/>
                </a:tc>
                <a:tc>
                  <a:txBody>
                    <a:bodyPr/>
                    <a:lstStyle/>
                    <a:p>
                      <a:r>
                        <a:rPr lang="en-US" sz="1050" dirty="0"/>
                        <a:t>Search all sources to determine if existing data meet the needs of the covered agency before expending funds to acquire geospatial data</a:t>
                      </a:r>
                      <a:endParaRPr lang="en-US" sz="1050" b="0" dirty="0">
                        <a:latin typeface="+mn-lt"/>
                      </a:endParaRP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latin typeface="+mn-lt"/>
                      </a:endParaRP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latin typeface="+mn-lt"/>
                      </a:endParaRPr>
                    </a:p>
                  </a:txBody>
                  <a:tcPr marL="45720" marR="45720">
                    <a:solidFill>
                      <a:schemeClr val="bg1"/>
                    </a:solidFill>
                  </a:tcPr>
                </a:tc>
                <a:tc>
                  <a:txBody>
                    <a:bodyPr/>
                    <a:lstStyle/>
                    <a:p>
                      <a:pPr algn="ctr"/>
                      <a:endParaRPr lang="en-US" sz="1000" b="0" dirty="0">
                        <a:latin typeface="+mn-lt"/>
                      </a:endParaRPr>
                    </a:p>
                  </a:txBody>
                  <a:tcPr marL="45720" marR="45720"/>
                </a:tc>
                <a:extLst>
                  <a:ext uri="{0D108BD9-81ED-4DB2-BD59-A6C34878D82A}">
                    <a16:rowId xmlns:a16="http://schemas.microsoft.com/office/drawing/2014/main" xmlns="" val="556346240"/>
                  </a:ext>
                </a:extLst>
              </a:tr>
              <a:tr h="401910">
                <a:tc>
                  <a:txBody>
                    <a:bodyPr/>
                    <a:lstStyle/>
                    <a:p>
                      <a:pPr algn="ctr"/>
                      <a:r>
                        <a:rPr lang="en-US" sz="1000" dirty="0"/>
                        <a:t>12</a:t>
                      </a:r>
                      <a:endParaRPr lang="en-US" sz="1000" b="1" dirty="0">
                        <a:solidFill>
                          <a:srgbClr val="FF0000"/>
                        </a:solidFill>
                        <a:latin typeface="+mn-lt"/>
                      </a:endParaRPr>
                    </a:p>
                  </a:txBody>
                  <a:tcPr marL="45720" marR="45720"/>
                </a:tc>
                <a:tc>
                  <a:txBody>
                    <a:bodyPr/>
                    <a:lstStyle/>
                    <a:p>
                      <a:r>
                        <a:rPr lang="en-US" sz="1050" dirty="0"/>
                        <a:t>Ensure that those receiving federal funds for geospatial data collection provide high-quality data</a:t>
                      </a:r>
                    </a:p>
                    <a:p>
                      <a:endParaRPr lang="en-US" sz="1050" b="0" dirty="0">
                        <a:latin typeface="+mn-lt"/>
                      </a:endParaRPr>
                    </a:p>
                  </a:txBody>
                  <a:tcPr marL="45720" marR="45720"/>
                </a:tc>
                <a:tc>
                  <a:txBody>
                    <a:bodyPr/>
                    <a:lstStyle/>
                    <a:p>
                      <a:pPr algn="ctr"/>
                      <a:endParaRPr lang="en-US" sz="1000" b="0" dirty="0">
                        <a:latin typeface="+mn-lt"/>
                      </a:endParaRPr>
                    </a:p>
                  </a:txBody>
                  <a:tcPr marL="45720" marR="45720"/>
                </a:tc>
                <a:tc>
                  <a:txBody>
                    <a:bodyPr/>
                    <a:lstStyle/>
                    <a:p>
                      <a:pPr algn="ctr"/>
                      <a:endParaRPr lang="en-US" sz="1000" b="0" dirty="0">
                        <a:latin typeface="+mn-lt"/>
                      </a:endParaRP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latin typeface="+mn-lt"/>
                      </a:endParaRPr>
                    </a:p>
                  </a:txBody>
                  <a:tcPr marL="45720" marR="45720"/>
                </a:tc>
                <a:extLst>
                  <a:ext uri="{0D108BD9-81ED-4DB2-BD59-A6C34878D82A}">
                    <a16:rowId xmlns:a16="http://schemas.microsoft.com/office/drawing/2014/main" xmlns="" val="847658550"/>
                  </a:ext>
                </a:extLst>
              </a:tr>
              <a:tr h="401910">
                <a:tc>
                  <a:txBody>
                    <a:bodyPr/>
                    <a:lstStyle/>
                    <a:p>
                      <a:pPr algn="ctr"/>
                      <a:r>
                        <a:rPr lang="en-US" sz="1000" dirty="0"/>
                        <a:t>13</a:t>
                      </a:r>
                      <a:endParaRPr lang="en-US" sz="1000" b="1" dirty="0">
                        <a:solidFill>
                          <a:srgbClr val="FF0000"/>
                        </a:solidFill>
                        <a:latin typeface="+mn-lt"/>
                      </a:endParaRPr>
                    </a:p>
                  </a:txBody>
                  <a:tcPr marL="45720" marR="45720"/>
                </a:tc>
                <a:tc>
                  <a:txBody>
                    <a:bodyPr/>
                    <a:lstStyle/>
                    <a:p>
                      <a:r>
                        <a:rPr lang="en-US" sz="1050" dirty="0"/>
                        <a:t>Appoint a contact to coordinate with other lead covered agencies</a:t>
                      </a:r>
                    </a:p>
                    <a:p>
                      <a:endParaRPr lang="en-US" sz="1050" b="0" dirty="0">
                        <a:latin typeface="+mn-lt"/>
                      </a:endParaRP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latin typeface="+mn-lt"/>
                      </a:endParaRP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latin typeface="+mn-lt"/>
                      </a:endParaRPr>
                    </a:p>
                  </a:txBody>
                  <a:tcPr marL="45720" marR="45720">
                    <a:solidFill>
                      <a:schemeClr val="accent2">
                        <a:lumMod val="20000"/>
                        <a:lumOff val="80000"/>
                      </a:schemeClr>
                    </a:solidFill>
                  </a:tcPr>
                </a:tc>
                <a:tc>
                  <a:txBody>
                    <a:bodyPr/>
                    <a:lstStyle/>
                    <a:p>
                      <a:pPr algn="ctr"/>
                      <a:endParaRPr lang="en-US" sz="1000" b="0" dirty="0">
                        <a:latin typeface="+mn-lt"/>
                      </a:endParaRPr>
                    </a:p>
                  </a:txBody>
                  <a:tcPr marL="45720" marR="45720">
                    <a:solidFill>
                      <a:schemeClr val="accent5">
                        <a:lumMod val="20000"/>
                        <a:lumOff val="80000"/>
                      </a:schemeClr>
                    </a:solidFill>
                  </a:tcPr>
                </a:tc>
                <a:extLst>
                  <a:ext uri="{0D108BD9-81ED-4DB2-BD59-A6C34878D82A}">
                    <a16:rowId xmlns:a16="http://schemas.microsoft.com/office/drawing/2014/main" xmlns="" val="1149056711"/>
                  </a:ext>
                </a:extLst>
              </a:tr>
            </a:tbl>
          </a:graphicData>
        </a:graphic>
      </p:graphicFrame>
      <p:sp>
        <p:nvSpPr>
          <p:cNvPr id="39" name="TextBox 38"/>
          <p:cNvSpPr txBox="1"/>
          <p:nvPr/>
        </p:nvSpPr>
        <p:spPr>
          <a:xfrm>
            <a:off x="1159016" y="906535"/>
            <a:ext cx="5262333" cy="267766"/>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740" b="0" i="1" u="none" strike="noStrike" kern="1200" cap="none" spc="0" normalizeH="0" baseline="0" noProof="0" dirty="0">
                <a:ln>
                  <a:noFill/>
                </a:ln>
                <a:solidFill>
                  <a:prstClr val="black"/>
                </a:solidFill>
                <a:effectLst/>
                <a:uLnTx/>
                <a:uFillTx/>
                <a:latin typeface="Calibri"/>
                <a:ea typeface="Lato Light" charset="0"/>
                <a:cs typeface="Lato Light" charset="0"/>
              </a:rPr>
              <a:t>Geospatial Data Act Covered Agency Responsibilities </a:t>
            </a:r>
          </a:p>
        </p:txBody>
      </p:sp>
      <p:sp>
        <p:nvSpPr>
          <p:cNvPr id="22" name="TextBox 21"/>
          <p:cNvSpPr txBox="1"/>
          <p:nvPr/>
        </p:nvSpPr>
        <p:spPr>
          <a:xfrm flipH="1">
            <a:off x="7263829" y="919982"/>
            <a:ext cx="716128" cy="246221"/>
          </a:xfrm>
          <a:prstGeom prst="rect">
            <a:avLst/>
          </a:prstGeom>
          <a:noFill/>
        </p:spPr>
        <p:txBody>
          <a:bodyPr wrap="square" lIns="0" tIns="0" rIns="0" bIns="0"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Lato Light" charset="0"/>
                <a:cs typeface="Lato Light" charset="0"/>
              </a:rPr>
              <a:t>Federal Data Strategy </a:t>
            </a:r>
          </a:p>
        </p:txBody>
      </p:sp>
      <p:sp>
        <p:nvSpPr>
          <p:cNvPr id="23" name="TextBox 22"/>
          <p:cNvSpPr txBox="1"/>
          <p:nvPr/>
        </p:nvSpPr>
        <p:spPr>
          <a:xfrm>
            <a:off x="8246574" y="925002"/>
            <a:ext cx="495327" cy="249299"/>
          </a:xfrm>
          <a:prstGeom prst="rect">
            <a:avLst/>
          </a:prstGeom>
          <a:noFill/>
        </p:spPr>
        <p:txBody>
          <a:bodyPr wrap="none" lIns="0" tIns="0" rIns="0" bIns="0"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Lato Light" charset="0"/>
                <a:cs typeface="Lato Light" charset="0"/>
              </a:rPr>
              <a:t>Evidence </a:t>
            </a:r>
          </a:p>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Lato Light" charset="0"/>
                <a:cs typeface="Lato Light" charset="0"/>
              </a:rPr>
              <a:t>Act</a:t>
            </a:r>
          </a:p>
        </p:txBody>
      </p:sp>
    </p:spTree>
    <p:extLst>
      <p:ext uri="{BB962C8B-B14F-4D97-AF65-F5344CB8AC3E}">
        <p14:creationId xmlns:p14="http://schemas.microsoft.com/office/powerpoint/2010/main" val="3439781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Picture 108" descr="Screen Shot 2018-12-17 at 6.04.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786" y="834252"/>
            <a:ext cx="7017504" cy="2887038"/>
          </a:xfrm>
          <a:prstGeom prst="rect">
            <a:avLst/>
          </a:prstGeom>
        </p:spPr>
      </p:pic>
      <p:sp>
        <p:nvSpPr>
          <p:cNvPr id="5" name="Slide Number Placeholder 4"/>
          <p:cNvSpPr>
            <a:spLocks noGrp="1"/>
          </p:cNvSpPr>
          <p:nvPr>
            <p:ph type="sldNum" sz="quarter" idx="8"/>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B74609-E492-4D82-A95D-888038ED2334}" type="slidenum">
              <a:rPr kumimoji="0" lang="en-US" sz="900" b="1" i="0" u="none" strike="noStrike" kern="1200" cap="none" spc="0" normalizeH="0" baseline="0" noProof="0" smtClean="0">
                <a:ln>
                  <a:noFill/>
                </a:ln>
                <a:solidFill>
                  <a:srgbClr val="0B2644"/>
                </a:solidFill>
                <a:effectLst/>
                <a:uLnTx/>
                <a:uFillTx/>
                <a:latin typeface="Source Sans Pr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dirty="0">
              <a:ln>
                <a:noFill/>
              </a:ln>
              <a:solidFill>
                <a:srgbClr val="0B2644"/>
              </a:solidFill>
              <a:effectLst/>
              <a:uLnTx/>
              <a:uFillTx/>
              <a:latin typeface="Source Sans Pro"/>
              <a:ea typeface="+mn-ea"/>
              <a:cs typeface="+mn-cs"/>
            </a:endParaRPr>
          </a:p>
        </p:txBody>
      </p:sp>
      <p:sp>
        <p:nvSpPr>
          <p:cNvPr id="7" name="Title 1"/>
          <p:cNvSpPr>
            <a:spLocks noGrp="1"/>
          </p:cNvSpPr>
          <p:nvPr>
            <p:ph type="title"/>
          </p:nvPr>
        </p:nvSpPr>
        <p:spPr>
          <a:xfrm>
            <a:off x="2286000" y="191022"/>
            <a:ext cx="6734710" cy="396877"/>
          </a:xfrm>
        </p:spPr>
        <p:txBody>
          <a:bodyPr>
            <a:noAutofit/>
          </a:bodyPr>
          <a:lstStyle/>
          <a:p>
            <a:r>
              <a:rPr lang="en-US" sz="2000" dirty="0"/>
              <a:t>Include FGDC priorities in the Federal Data Strategy 2019-2020 Action Plan</a:t>
            </a:r>
          </a:p>
        </p:txBody>
      </p:sp>
      <p:sp>
        <p:nvSpPr>
          <p:cNvPr id="2" name="TextBox 1"/>
          <p:cNvSpPr txBox="1"/>
          <p:nvPr/>
        </p:nvSpPr>
        <p:spPr>
          <a:xfrm>
            <a:off x="164389" y="3754660"/>
            <a:ext cx="8979611" cy="289310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srgbClr val="E7E6E6">
                    <a:lumMod val="75000"/>
                  </a:srgbClr>
                </a:solidFill>
                <a:effectLst/>
                <a:uLnTx/>
                <a:uFillTx/>
                <a:latin typeface="Calibri"/>
                <a:ea typeface="+mn-ea"/>
                <a:cs typeface="+mn-cs"/>
              </a:rPr>
              <a:t>Draft Language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Action 11: Improve Geospatial Data Standards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By June 2020, the Federal Government will have improved geospatial data standards for all Federal Geospatial Data Committee (FGDC) data themes. The Geospatial Data Act requires the FGDC to establish standards for each of the National Geospatial Data Asset data themes and content standards for metadata, consistent with international standards and with public feedback, excluding public disclosure of any information that reasonably could be expected to cause damage to the national interest, security, or defense of the nation.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Responsible</a:t>
            </a:r>
            <a:r>
              <a:rPr kumimoji="0" lang="en-US" sz="1400" b="0" i="0" u="none" strike="noStrike" kern="1200" cap="none" spc="0" normalizeH="0" baseline="0" noProof="0" dirty="0">
                <a:ln>
                  <a:noFill/>
                </a:ln>
                <a:solidFill>
                  <a:prstClr val="black"/>
                </a:solidFill>
                <a:effectLst/>
                <a:uLnTx/>
                <a:uFillTx/>
                <a:latin typeface="Calibri"/>
                <a:ea typeface="+mn-ea"/>
                <a:cs typeface="+mn-cs"/>
              </a:rPr>
              <a:t>: Federal Geospatial Data Committee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Supported practice(s)</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r>
              <a:rPr kumimoji="0" lang="en-US" sz="1400" b="0" i="1" u="none" strike="noStrike" kern="1200" cap="none" spc="0" normalizeH="0" baseline="0" noProof="0" dirty="0">
                <a:ln>
                  <a:noFill/>
                </a:ln>
                <a:solidFill>
                  <a:prstClr val="black"/>
                </a:solidFill>
                <a:effectLst/>
                <a:uLnTx/>
                <a:uFillTx/>
                <a:latin typeface="Calibri"/>
                <a:ea typeface="+mn-ea"/>
                <a:cs typeface="+mn-cs"/>
              </a:rPr>
              <a:t>Prioritize Data Governance; Leverage Data Standards</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Measurement</a:t>
            </a:r>
            <a:r>
              <a:rPr kumimoji="0" lang="en-US" sz="1400" b="0" i="0" u="none" strike="noStrike" kern="1200" cap="none" spc="0" normalizeH="0" baseline="0" noProof="0" dirty="0">
                <a:ln>
                  <a:noFill/>
                </a:ln>
                <a:solidFill>
                  <a:prstClr val="black"/>
                </a:solidFill>
                <a:effectLst/>
                <a:uLnTx/>
                <a:uFillTx/>
                <a:latin typeface="Calibri"/>
                <a:ea typeface="+mn-ea"/>
                <a:cs typeface="+mn-cs"/>
              </a:rPr>
              <a:t>: Number of FGDC data themes with improved geospatial data standards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Established content standards for metadata (Y/N)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Timeline:</a:t>
            </a:r>
            <a:r>
              <a:rPr kumimoji="0" lang="en-US" sz="1400" b="0" i="0" u="none" strike="noStrike" kern="1200" cap="none" spc="0" normalizeH="0" baseline="0" noProof="0" dirty="0">
                <a:ln>
                  <a:noFill/>
                </a:ln>
                <a:solidFill>
                  <a:prstClr val="black"/>
                </a:solidFill>
                <a:effectLst/>
                <a:uLnTx/>
                <a:uFillTx/>
                <a:latin typeface="Calibri"/>
                <a:ea typeface="+mn-ea"/>
                <a:cs typeface="+mn-cs"/>
              </a:rPr>
              <a:t> Completed within 12 months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1775581"/>
      </p:ext>
    </p:extLst>
  </p:cSld>
  <p:clrMapOvr>
    <a:masterClrMapping/>
  </p:clrMapOvr>
</p:sld>
</file>

<file path=ppt/theme/theme1.xml><?xml version="1.0" encoding="utf-8"?>
<a:theme xmlns:a="http://schemas.openxmlformats.org/drawingml/2006/main" name="FGDC BR NEW Template 03 2016">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GDC BR NEW Template 03 2016">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FGDC BR NEW Template 03 2016">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AP Goal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FGDC BR NEW Template 03 2016</Template>
  <TotalTime>38768</TotalTime>
  <Words>1599</Words>
  <Application>Microsoft Office PowerPoint</Application>
  <PresentationFormat>On-screen Show (4:3)</PresentationFormat>
  <Paragraphs>261</Paragraphs>
  <Slides>18</Slides>
  <Notes>7</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18</vt:i4>
      </vt:variant>
    </vt:vector>
  </HeadingPairs>
  <TitlesOfParts>
    <vt:vector size="35" baseType="lpstr">
      <vt:lpstr>ＭＳ Ｐゴシック</vt:lpstr>
      <vt:lpstr>Arial</vt:lpstr>
      <vt:lpstr>Calibri</vt:lpstr>
      <vt:lpstr>Calibri Light</vt:lpstr>
      <vt:lpstr>Cambria</vt:lpstr>
      <vt:lpstr>Garamond</vt:lpstr>
      <vt:lpstr>Lato Light</vt:lpstr>
      <vt:lpstr>Merriweather</vt:lpstr>
      <vt:lpstr>Source Sans Pro</vt:lpstr>
      <vt:lpstr>Tahoma</vt:lpstr>
      <vt:lpstr>Times</vt:lpstr>
      <vt:lpstr>Times New Roman</vt:lpstr>
      <vt:lpstr>Wingdings</vt:lpstr>
      <vt:lpstr>FGDC BR NEW Template 03 2016</vt:lpstr>
      <vt:lpstr>1_FGDC BR NEW Template 03 2016</vt:lpstr>
      <vt:lpstr>2_FGDC BR NEW Template 03 2016</vt:lpstr>
      <vt:lpstr>CAP Goal Theme</vt:lpstr>
      <vt:lpstr>Geospatial Data Act of 2018   Update on Implementation</vt:lpstr>
      <vt:lpstr>Geospatial Data Act of 2018</vt:lpstr>
      <vt:lpstr>Geospatial Data Act of 2018</vt:lpstr>
      <vt:lpstr>Geospatial Data Act of 2018</vt:lpstr>
      <vt:lpstr>Geospatial Data Act of 2018</vt:lpstr>
      <vt:lpstr>Geospatial Data Act of 2018</vt:lpstr>
      <vt:lpstr>GDA Roadmap Highlights</vt:lpstr>
      <vt:lpstr>How the Geospatial Data Act requirements overlap with Federal Data Strategy &amp; Evidence Act</vt:lpstr>
      <vt:lpstr>Include FGDC priorities in the Federal Data Strategy 2019-2020 Action Plan</vt:lpstr>
      <vt:lpstr>FDS Action Plan – Proposed Revisions</vt:lpstr>
      <vt:lpstr>Get Involved</vt:lpstr>
      <vt:lpstr>A-16 Revision Process - FGDC</vt:lpstr>
      <vt:lpstr>Draft – A-16 Revision Timeline</vt:lpstr>
      <vt:lpstr>June 2018 NGAC Meeting – Agenda</vt:lpstr>
      <vt:lpstr>National Geospatial Advisory Committee</vt:lpstr>
      <vt:lpstr>Landsat Advisory Group </vt:lpstr>
      <vt:lpstr>Infrastructure Subcommittee</vt:lpstr>
      <vt:lpstr>PowerPoint Presentation</vt:lpstr>
    </vt:vector>
  </TitlesOfParts>
  <Company>U.S. Geological Survey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Lucia A. Foulkes</dc:creator>
  <cp:lastModifiedBy>SMITH Cy * CIO</cp:lastModifiedBy>
  <cp:revision>319</cp:revision>
  <cp:lastPrinted>2019-06-26T19:21:39Z</cp:lastPrinted>
  <dcterms:created xsi:type="dcterms:W3CDTF">2016-03-02T17:05:53Z</dcterms:created>
  <dcterms:modified xsi:type="dcterms:W3CDTF">2019-07-09T15:33:40Z</dcterms:modified>
</cp:coreProperties>
</file>