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285" r:id="rId3"/>
    <p:sldId id="290" r:id="rId4"/>
    <p:sldId id="306" r:id="rId5"/>
    <p:sldId id="310" r:id="rId6"/>
    <p:sldId id="305" r:id="rId7"/>
    <p:sldId id="311" r:id="rId8"/>
    <p:sldId id="312" r:id="rId9"/>
    <p:sldId id="313" r:id="rId10"/>
    <p:sldId id="316" r:id="rId11"/>
    <p:sldId id="325" r:id="rId12"/>
    <p:sldId id="318" r:id="rId13"/>
    <p:sldId id="326" r:id="rId14"/>
    <p:sldId id="331" r:id="rId15"/>
    <p:sldId id="333" r:id="rId16"/>
    <p:sldId id="332" r:id="rId17"/>
    <p:sldId id="330" r:id="rId18"/>
    <p:sldId id="329" r:id="rId19"/>
    <p:sldId id="28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3" autoAdjust="0"/>
    <p:restoredTop sz="81913" autoAdjust="0"/>
  </p:normalViewPr>
  <p:slideViewPr>
    <p:cSldViewPr snapToGrid="0">
      <p:cViewPr varScale="1">
        <p:scale>
          <a:sx n="86" d="100"/>
          <a:sy n="86" d="100"/>
        </p:scale>
        <p:origin x="3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9E20B-F5B4-46B4-9ADC-D88E784C506F}" type="doc">
      <dgm:prSet loTypeId="urn:microsoft.com/office/officeart/2005/8/layout/hList1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38637A-ADA1-467B-B388-DEDB36709655}">
      <dgm:prSet phldrT="[Text]"/>
      <dgm:spPr>
        <a:gradFill rotWithShape="0">
          <a:gsLst>
            <a:gs pos="0">
              <a:srgbClr val="276399"/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b="1" dirty="0">
              <a:latin typeface="Calibri"/>
            </a:rPr>
            <a:t>The Address Itself</a:t>
          </a:r>
          <a:endParaRPr lang="en-US" dirty="0"/>
        </a:p>
      </dgm:t>
    </dgm:pt>
    <dgm:pt modelId="{822C9E66-CE92-44B3-8336-44C807014EA7}" type="parTrans" cxnId="{F50D2DF3-1182-4BD1-AA83-CA3E52C11512}">
      <dgm:prSet/>
      <dgm:spPr/>
      <dgm:t>
        <a:bodyPr/>
        <a:lstStyle/>
        <a:p>
          <a:endParaRPr lang="en-US"/>
        </a:p>
      </dgm:t>
    </dgm:pt>
    <dgm:pt modelId="{DC9B26DD-C9E1-4E49-83C8-88EB8EC60EDC}" type="sibTrans" cxnId="{F50D2DF3-1182-4BD1-AA83-CA3E52C11512}">
      <dgm:prSet/>
      <dgm:spPr/>
      <dgm:t>
        <a:bodyPr/>
        <a:lstStyle/>
        <a:p>
          <a:endParaRPr lang="en-US"/>
        </a:p>
      </dgm:t>
    </dgm:pt>
    <dgm:pt modelId="{F1F21B65-D233-4870-8DD0-139054397788}">
      <dgm:prSet phldrT="[Text]"/>
      <dgm:spPr/>
      <dgm:t>
        <a:bodyPr/>
        <a:lstStyle/>
        <a:p>
          <a:r>
            <a:rPr lang="en-US" dirty="0">
              <a:latin typeface="Calibri"/>
            </a:rPr>
            <a:t>Address Number</a:t>
          </a:r>
          <a:endParaRPr lang="en-US" dirty="0"/>
        </a:p>
      </dgm:t>
    </dgm:pt>
    <dgm:pt modelId="{438D5757-D852-4F95-9614-9471F0EA96E6}" type="parTrans" cxnId="{2E3E6EC1-CA51-4D55-82EF-E37F63DF6135}">
      <dgm:prSet/>
      <dgm:spPr/>
      <dgm:t>
        <a:bodyPr/>
        <a:lstStyle/>
        <a:p>
          <a:endParaRPr lang="en-US"/>
        </a:p>
      </dgm:t>
    </dgm:pt>
    <dgm:pt modelId="{C4733C91-B890-435F-83D6-BE7FDA3AE451}" type="sibTrans" cxnId="{2E3E6EC1-CA51-4D55-82EF-E37F63DF6135}">
      <dgm:prSet/>
      <dgm:spPr/>
      <dgm:t>
        <a:bodyPr/>
        <a:lstStyle/>
        <a:p>
          <a:endParaRPr lang="en-US"/>
        </a:p>
      </dgm:t>
    </dgm:pt>
    <dgm:pt modelId="{F22CE22E-A85B-46BD-B04C-6E985D354018}">
      <dgm:prSet phldrT="[Text]"/>
      <dgm:spPr>
        <a:solidFill>
          <a:srgbClr val="276399"/>
        </a:solidFill>
      </dgm:spPr>
      <dgm:t>
        <a:bodyPr/>
        <a:lstStyle/>
        <a:p>
          <a:r>
            <a:rPr lang="en-US" b="1" dirty="0">
              <a:latin typeface="Calibri"/>
            </a:rPr>
            <a:t>Geographic Location of the Address</a:t>
          </a:r>
          <a:endParaRPr lang="en-US" dirty="0"/>
        </a:p>
      </dgm:t>
    </dgm:pt>
    <dgm:pt modelId="{7E2BB7F0-A0E7-4BB8-A2A8-64C1524B29EF}" type="parTrans" cxnId="{4BCFB5D7-6FBD-4A23-AE63-87F84A87C49E}">
      <dgm:prSet/>
      <dgm:spPr/>
      <dgm:t>
        <a:bodyPr/>
        <a:lstStyle/>
        <a:p>
          <a:endParaRPr lang="en-US"/>
        </a:p>
      </dgm:t>
    </dgm:pt>
    <dgm:pt modelId="{0BB520B2-F6AF-477D-8151-09FCC5AE34EB}" type="sibTrans" cxnId="{4BCFB5D7-6FBD-4A23-AE63-87F84A87C49E}">
      <dgm:prSet/>
      <dgm:spPr/>
      <dgm:t>
        <a:bodyPr/>
        <a:lstStyle/>
        <a:p>
          <a:endParaRPr lang="en-US"/>
        </a:p>
      </dgm:t>
    </dgm:pt>
    <dgm:pt modelId="{20B94F52-480B-47C2-B927-E5321236D819}">
      <dgm:prSet phldrT="[Text]"/>
      <dgm:spPr/>
      <dgm:t>
        <a:bodyPr/>
        <a:lstStyle/>
        <a:p>
          <a:r>
            <a:rPr lang="en-US" dirty="0" err="1">
              <a:latin typeface="Calibri"/>
            </a:rPr>
            <a:t>Lat</a:t>
          </a:r>
          <a:r>
            <a:rPr lang="en-US" dirty="0">
              <a:latin typeface="Calibri"/>
            </a:rPr>
            <a:t>/Long</a:t>
          </a:r>
          <a:endParaRPr lang="en-US" dirty="0"/>
        </a:p>
      </dgm:t>
    </dgm:pt>
    <dgm:pt modelId="{635BFDE3-83FC-4143-8EE3-246060A4A659}" type="parTrans" cxnId="{DAAEFFAF-5012-4C79-9556-DFD03E746B5D}">
      <dgm:prSet/>
      <dgm:spPr/>
      <dgm:t>
        <a:bodyPr/>
        <a:lstStyle/>
        <a:p>
          <a:endParaRPr lang="en-US"/>
        </a:p>
      </dgm:t>
    </dgm:pt>
    <dgm:pt modelId="{F430B7D7-F3BF-40C9-8255-BC534B1CD968}" type="sibTrans" cxnId="{DAAEFFAF-5012-4C79-9556-DFD03E746B5D}">
      <dgm:prSet/>
      <dgm:spPr/>
      <dgm:t>
        <a:bodyPr/>
        <a:lstStyle/>
        <a:p>
          <a:endParaRPr lang="en-US"/>
        </a:p>
      </dgm:t>
    </dgm:pt>
    <dgm:pt modelId="{4D65B92C-62F1-4531-BECD-CF37A9390ECA}">
      <dgm:prSet phldrT="[Text]"/>
      <dgm:spPr>
        <a:solidFill>
          <a:srgbClr val="276399"/>
        </a:solidFill>
      </dgm:spPr>
      <dgm:t>
        <a:bodyPr/>
        <a:lstStyle/>
        <a:p>
          <a:r>
            <a:rPr lang="en-US" b="1" dirty="0">
              <a:latin typeface="Calibri"/>
            </a:rPr>
            <a:t>Metadata         About the Address</a:t>
          </a:r>
          <a:endParaRPr lang="en-US" dirty="0"/>
        </a:p>
      </dgm:t>
    </dgm:pt>
    <dgm:pt modelId="{57BC78F9-2870-498D-8F21-D5CA81D686FE}" type="parTrans" cxnId="{9B5DB8E3-E763-4AF9-8A0A-A60CC6086531}">
      <dgm:prSet/>
      <dgm:spPr/>
      <dgm:t>
        <a:bodyPr/>
        <a:lstStyle/>
        <a:p>
          <a:endParaRPr lang="en-US"/>
        </a:p>
      </dgm:t>
    </dgm:pt>
    <dgm:pt modelId="{00C6F874-D262-4EE6-81A8-F7E29C6A7B09}" type="sibTrans" cxnId="{9B5DB8E3-E763-4AF9-8A0A-A60CC6086531}">
      <dgm:prSet/>
      <dgm:spPr/>
      <dgm:t>
        <a:bodyPr/>
        <a:lstStyle/>
        <a:p>
          <a:endParaRPr lang="en-US"/>
        </a:p>
      </dgm:t>
    </dgm:pt>
    <dgm:pt modelId="{10DC9922-21E4-431F-8EEE-3B7CA0A2EE4D}">
      <dgm:prSet phldrT="[Text]" custT="1"/>
      <dgm:spPr/>
      <dgm:t>
        <a:bodyPr/>
        <a:lstStyle/>
        <a:p>
          <a:r>
            <a:rPr lang="en-US" sz="1800" dirty="0">
              <a:latin typeface="Calibri"/>
            </a:rPr>
            <a:t>Address authority</a:t>
          </a:r>
          <a:endParaRPr lang="en-US" sz="1800" dirty="0"/>
        </a:p>
      </dgm:t>
    </dgm:pt>
    <dgm:pt modelId="{4D6699A5-D355-43FC-A4D2-C542441EAE8A}" type="parTrans" cxnId="{341844E9-CC5C-4516-A180-0C1DC8A7A80C}">
      <dgm:prSet/>
      <dgm:spPr/>
      <dgm:t>
        <a:bodyPr/>
        <a:lstStyle/>
        <a:p>
          <a:endParaRPr lang="en-US"/>
        </a:p>
      </dgm:t>
    </dgm:pt>
    <dgm:pt modelId="{8C3C92A0-9F9E-4671-ACC4-9D097FC77AAD}" type="sibTrans" cxnId="{341844E9-CC5C-4516-A180-0C1DC8A7A80C}">
      <dgm:prSet/>
      <dgm:spPr/>
      <dgm:t>
        <a:bodyPr/>
        <a:lstStyle/>
        <a:p>
          <a:endParaRPr lang="en-US"/>
        </a:p>
      </dgm:t>
    </dgm:pt>
    <dgm:pt modelId="{83BDF918-8846-4E77-A04D-FA6B2CD140F1}">
      <dgm:prSet/>
      <dgm:spPr/>
      <dgm:t>
        <a:bodyPr/>
        <a:lstStyle/>
        <a:p>
          <a:r>
            <a:rPr lang="en-US" dirty="0">
              <a:latin typeface="Calibri"/>
            </a:rPr>
            <a:t>Street Name</a:t>
          </a:r>
        </a:p>
      </dgm:t>
    </dgm:pt>
    <dgm:pt modelId="{13B357E2-B099-49F2-AA25-894AC4467D41}" type="parTrans" cxnId="{B55E4760-98D7-42BB-A4E5-93F03041A98A}">
      <dgm:prSet/>
      <dgm:spPr/>
      <dgm:t>
        <a:bodyPr/>
        <a:lstStyle/>
        <a:p>
          <a:endParaRPr lang="en-US"/>
        </a:p>
      </dgm:t>
    </dgm:pt>
    <dgm:pt modelId="{48B3CE53-76E2-41D8-A889-E0DFB570D78B}" type="sibTrans" cxnId="{B55E4760-98D7-42BB-A4E5-93F03041A98A}">
      <dgm:prSet/>
      <dgm:spPr/>
      <dgm:t>
        <a:bodyPr/>
        <a:lstStyle/>
        <a:p>
          <a:endParaRPr lang="en-US"/>
        </a:p>
      </dgm:t>
    </dgm:pt>
    <dgm:pt modelId="{A7DA62F9-9A1D-4795-8F42-6AF215548CCB}">
      <dgm:prSet/>
      <dgm:spPr/>
      <dgm:t>
        <a:bodyPr/>
        <a:lstStyle/>
        <a:p>
          <a:r>
            <a:rPr lang="en-US" dirty="0" err="1">
              <a:latin typeface="Calibri"/>
            </a:rPr>
            <a:t>Subaddress</a:t>
          </a:r>
          <a:endParaRPr lang="en-US" dirty="0">
            <a:latin typeface="Calibri"/>
          </a:endParaRPr>
        </a:p>
      </dgm:t>
    </dgm:pt>
    <dgm:pt modelId="{30FADA8E-C96C-4914-8644-62B624E54DDD}" type="parTrans" cxnId="{3F749DA7-B8A9-4DBB-87AB-8BA2DD4980C0}">
      <dgm:prSet/>
      <dgm:spPr/>
      <dgm:t>
        <a:bodyPr/>
        <a:lstStyle/>
        <a:p>
          <a:endParaRPr lang="en-US"/>
        </a:p>
      </dgm:t>
    </dgm:pt>
    <dgm:pt modelId="{6CFEF8C3-702A-4D36-AC38-461DFAA1FC42}" type="sibTrans" cxnId="{3F749DA7-B8A9-4DBB-87AB-8BA2DD4980C0}">
      <dgm:prSet/>
      <dgm:spPr/>
      <dgm:t>
        <a:bodyPr/>
        <a:lstStyle/>
        <a:p>
          <a:endParaRPr lang="en-US"/>
        </a:p>
      </dgm:t>
    </dgm:pt>
    <dgm:pt modelId="{42DD1DCC-7B71-46BD-9D7E-A0B69DD11758}">
      <dgm:prSet/>
      <dgm:spPr/>
      <dgm:t>
        <a:bodyPr/>
        <a:lstStyle/>
        <a:p>
          <a:r>
            <a:rPr lang="en-US" dirty="0">
              <a:latin typeface="Calibri"/>
            </a:rPr>
            <a:t>City/Town/Place</a:t>
          </a:r>
        </a:p>
      </dgm:t>
    </dgm:pt>
    <dgm:pt modelId="{7871FBBC-5F59-4212-A2E0-7E4186A7EE96}" type="parTrans" cxnId="{C25630F6-1509-4841-819F-FE4F9F77B77A}">
      <dgm:prSet/>
      <dgm:spPr/>
      <dgm:t>
        <a:bodyPr/>
        <a:lstStyle/>
        <a:p>
          <a:endParaRPr lang="en-US"/>
        </a:p>
      </dgm:t>
    </dgm:pt>
    <dgm:pt modelId="{DDDF1043-2E41-4654-9409-4D1E65D6FD47}" type="sibTrans" cxnId="{C25630F6-1509-4841-819F-FE4F9F77B77A}">
      <dgm:prSet/>
      <dgm:spPr/>
      <dgm:t>
        <a:bodyPr/>
        <a:lstStyle/>
        <a:p>
          <a:endParaRPr lang="en-US"/>
        </a:p>
      </dgm:t>
    </dgm:pt>
    <dgm:pt modelId="{440B0734-52C4-4319-BE37-DF688E3DB261}">
      <dgm:prSet/>
      <dgm:spPr/>
      <dgm:t>
        <a:bodyPr/>
        <a:lstStyle/>
        <a:p>
          <a:r>
            <a:rPr lang="en-US" dirty="0">
              <a:latin typeface="Calibri"/>
            </a:rPr>
            <a:t>County</a:t>
          </a:r>
        </a:p>
      </dgm:t>
    </dgm:pt>
    <dgm:pt modelId="{8646F82C-B4E4-4DFB-93F2-B86842C2AC8F}" type="parTrans" cxnId="{E6837924-1B11-43FF-9466-623AFC7A0999}">
      <dgm:prSet/>
      <dgm:spPr/>
      <dgm:t>
        <a:bodyPr/>
        <a:lstStyle/>
        <a:p>
          <a:endParaRPr lang="en-US"/>
        </a:p>
      </dgm:t>
    </dgm:pt>
    <dgm:pt modelId="{941965BA-79F8-4F7A-BC65-3B8F01E2404B}" type="sibTrans" cxnId="{E6837924-1B11-43FF-9466-623AFC7A0999}">
      <dgm:prSet/>
      <dgm:spPr/>
      <dgm:t>
        <a:bodyPr/>
        <a:lstStyle/>
        <a:p>
          <a:endParaRPr lang="en-US"/>
        </a:p>
      </dgm:t>
    </dgm:pt>
    <dgm:pt modelId="{6ED33376-D6E5-4640-BDDE-76C842C6C284}">
      <dgm:prSet/>
      <dgm:spPr/>
      <dgm:t>
        <a:bodyPr/>
        <a:lstStyle/>
        <a:p>
          <a:r>
            <a:rPr lang="en-US" dirty="0">
              <a:latin typeface="Calibri"/>
            </a:rPr>
            <a:t>State</a:t>
          </a:r>
        </a:p>
      </dgm:t>
    </dgm:pt>
    <dgm:pt modelId="{6AD0DADD-4055-40C5-9793-4E4FAA07D644}" type="parTrans" cxnId="{50D2EE0C-F78B-4217-AF3F-8B1B3352F223}">
      <dgm:prSet/>
      <dgm:spPr/>
      <dgm:t>
        <a:bodyPr/>
        <a:lstStyle/>
        <a:p>
          <a:endParaRPr lang="en-US"/>
        </a:p>
      </dgm:t>
    </dgm:pt>
    <dgm:pt modelId="{5E80A183-C9E6-401D-9965-02D5B00EE2C0}" type="sibTrans" cxnId="{50D2EE0C-F78B-4217-AF3F-8B1B3352F223}">
      <dgm:prSet/>
      <dgm:spPr/>
      <dgm:t>
        <a:bodyPr/>
        <a:lstStyle/>
        <a:p>
          <a:endParaRPr lang="en-US"/>
        </a:p>
      </dgm:t>
    </dgm:pt>
    <dgm:pt modelId="{4718CFC1-9C24-432F-9C35-A165D506DD59}">
      <dgm:prSet/>
      <dgm:spPr/>
      <dgm:t>
        <a:bodyPr/>
        <a:lstStyle/>
        <a:p>
          <a:r>
            <a:rPr lang="en-US">
              <a:latin typeface="Calibri"/>
            </a:rPr>
            <a:t>Zip</a:t>
          </a:r>
          <a:endParaRPr lang="en-US" dirty="0">
            <a:latin typeface="Calibri"/>
          </a:endParaRPr>
        </a:p>
      </dgm:t>
    </dgm:pt>
    <dgm:pt modelId="{EB465A34-F15E-47EF-816C-E36EB755EEA1}" type="parTrans" cxnId="{FA374FAB-DF08-4A59-8AB6-43A17192CFA4}">
      <dgm:prSet/>
      <dgm:spPr/>
      <dgm:t>
        <a:bodyPr/>
        <a:lstStyle/>
        <a:p>
          <a:endParaRPr lang="en-US"/>
        </a:p>
      </dgm:t>
    </dgm:pt>
    <dgm:pt modelId="{7574C0F1-CA4E-4ABA-9FF9-92BB92ECC89A}" type="sibTrans" cxnId="{FA374FAB-DF08-4A59-8AB6-43A17192CFA4}">
      <dgm:prSet/>
      <dgm:spPr/>
      <dgm:t>
        <a:bodyPr/>
        <a:lstStyle/>
        <a:p>
          <a:endParaRPr lang="en-US"/>
        </a:p>
      </dgm:t>
    </dgm:pt>
    <dgm:pt modelId="{8148365E-57DF-4918-810F-862CC0E7912D}">
      <dgm:prSet/>
      <dgm:spPr/>
      <dgm:t>
        <a:bodyPr/>
        <a:lstStyle/>
        <a:p>
          <a:r>
            <a:rPr lang="en-US" dirty="0">
              <a:latin typeface="Calibri"/>
            </a:rPr>
            <a:t>National Grid Coordinates </a:t>
          </a:r>
        </a:p>
      </dgm:t>
    </dgm:pt>
    <dgm:pt modelId="{A70195EA-8BB2-4380-893C-9B8F5F86B4F2}" type="parTrans" cxnId="{8C1C490F-C45A-4C73-BDB5-7A38514E53B8}">
      <dgm:prSet/>
      <dgm:spPr/>
      <dgm:t>
        <a:bodyPr/>
        <a:lstStyle/>
        <a:p>
          <a:endParaRPr lang="en-US"/>
        </a:p>
      </dgm:t>
    </dgm:pt>
    <dgm:pt modelId="{1C4D7FBC-C4DD-407A-9EC9-1F63455FEFBC}" type="sibTrans" cxnId="{8C1C490F-C45A-4C73-BDB5-7A38514E53B8}">
      <dgm:prSet/>
      <dgm:spPr/>
      <dgm:t>
        <a:bodyPr/>
        <a:lstStyle/>
        <a:p>
          <a:endParaRPr lang="en-US"/>
        </a:p>
      </dgm:t>
    </dgm:pt>
    <dgm:pt modelId="{475E0C87-0A72-444B-8928-89FA274B86AF}">
      <dgm:prSet custT="1"/>
      <dgm:spPr/>
      <dgm:t>
        <a:bodyPr/>
        <a:lstStyle/>
        <a:p>
          <a:r>
            <a:rPr lang="en-US" sz="1800" dirty="0">
              <a:latin typeface="Calibri"/>
            </a:rPr>
            <a:t>Address source</a:t>
          </a:r>
        </a:p>
      </dgm:t>
    </dgm:pt>
    <dgm:pt modelId="{06BAF73A-23BD-4FF9-A594-ED1866ACFE36}" type="parTrans" cxnId="{2A052807-2FD9-42A1-8EBB-DF8EC9631162}">
      <dgm:prSet/>
      <dgm:spPr/>
      <dgm:t>
        <a:bodyPr/>
        <a:lstStyle/>
        <a:p>
          <a:endParaRPr lang="en-US"/>
        </a:p>
      </dgm:t>
    </dgm:pt>
    <dgm:pt modelId="{4C2E64A3-4A97-4508-A4D2-45B2582F0AEC}" type="sibTrans" cxnId="{2A052807-2FD9-42A1-8EBB-DF8EC9631162}">
      <dgm:prSet/>
      <dgm:spPr/>
      <dgm:t>
        <a:bodyPr/>
        <a:lstStyle/>
        <a:p>
          <a:endParaRPr lang="en-US"/>
        </a:p>
      </dgm:t>
    </dgm:pt>
    <dgm:pt modelId="{DCC40BB0-2C52-474A-AAED-B256507B1973}">
      <dgm:prSet custT="1"/>
      <dgm:spPr/>
      <dgm:t>
        <a:bodyPr/>
        <a:lstStyle/>
        <a:p>
          <a:r>
            <a:rPr lang="en-US" sz="1800" dirty="0">
              <a:latin typeface="Calibri"/>
            </a:rPr>
            <a:t>Address date</a:t>
          </a:r>
        </a:p>
      </dgm:t>
    </dgm:pt>
    <dgm:pt modelId="{45E1027B-D8F8-4B55-94CA-BC586257F1A8}" type="parTrans" cxnId="{E9FD6704-C092-4A00-834F-6362656F3924}">
      <dgm:prSet/>
      <dgm:spPr/>
      <dgm:t>
        <a:bodyPr/>
        <a:lstStyle/>
        <a:p>
          <a:endParaRPr lang="en-US"/>
        </a:p>
      </dgm:t>
    </dgm:pt>
    <dgm:pt modelId="{885E808B-C2CF-4F9C-98D8-D680110413E4}" type="sibTrans" cxnId="{E9FD6704-C092-4A00-834F-6362656F3924}">
      <dgm:prSet/>
      <dgm:spPr/>
      <dgm:t>
        <a:bodyPr/>
        <a:lstStyle/>
        <a:p>
          <a:endParaRPr lang="en-US"/>
        </a:p>
      </dgm:t>
    </dgm:pt>
    <dgm:pt modelId="{50F329E1-81E1-427A-B288-A65636263116}">
      <dgm:prSet custT="1"/>
      <dgm:spPr/>
      <dgm:t>
        <a:bodyPr/>
        <a:lstStyle/>
        <a:p>
          <a:r>
            <a:rPr lang="en-US" sz="1800">
              <a:latin typeface="Calibri"/>
            </a:rPr>
            <a:t>Unique ID</a:t>
          </a:r>
          <a:endParaRPr lang="en-US" sz="1800" dirty="0">
            <a:latin typeface="Calibri"/>
          </a:endParaRPr>
        </a:p>
      </dgm:t>
    </dgm:pt>
    <dgm:pt modelId="{DC20F897-0D71-49A2-AE23-9F8F56868550}" type="parTrans" cxnId="{7B81D3CA-ACB4-48DD-B7C7-63F9EDB917E7}">
      <dgm:prSet/>
      <dgm:spPr/>
      <dgm:t>
        <a:bodyPr/>
        <a:lstStyle/>
        <a:p>
          <a:endParaRPr lang="en-US"/>
        </a:p>
      </dgm:t>
    </dgm:pt>
    <dgm:pt modelId="{3D046E7B-D8A6-427F-B6F9-05F20C743BF1}" type="sibTrans" cxnId="{7B81D3CA-ACB4-48DD-B7C7-63F9EDB917E7}">
      <dgm:prSet/>
      <dgm:spPr/>
      <dgm:t>
        <a:bodyPr/>
        <a:lstStyle/>
        <a:p>
          <a:endParaRPr lang="en-US"/>
        </a:p>
      </dgm:t>
    </dgm:pt>
    <dgm:pt modelId="{2F314D6A-3CFD-4427-9A56-3A88A161763A}">
      <dgm:prSet custT="1"/>
      <dgm:spPr/>
      <dgm:t>
        <a:bodyPr/>
        <a:lstStyle/>
        <a:p>
          <a:r>
            <a:rPr lang="en-US" sz="1800">
              <a:latin typeface="Calibri"/>
            </a:rPr>
            <a:t>Type                </a:t>
          </a:r>
          <a:r>
            <a:rPr lang="en-US" sz="1200">
              <a:latin typeface="Calibri"/>
            </a:rPr>
            <a:t>(residential, commercial, etc.)</a:t>
          </a:r>
          <a:endParaRPr lang="en-US" sz="1200" dirty="0">
            <a:latin typeface="Calibri"/>
          </a:endParaRPr>
        </a:p>
      </dgm:t>
    </dgm:pt>
    <dgm:pt modelId="{B520E7B0-4F63-48C6-A5F3-01229BC0B1C7}" type="parTrans" cxnId="{98D5081A-3DC9-4100-B301-C67EB76BF5CA}">
      <dgm:prSet/>
      <dgm:spPr/>
      <dgm:t>
        <a:bodyPr/>
        <a:lstStyle/>
        <a:p>
          <a:endParaRPr lang="en-US"/>
        </a:p>
      </dgm:t>
    </dgm:pt>
    <dgm:pt modelId="{79068345-9E0E-48C5-B7E7-8F159C7AE037}" type="sibTrans" cxnId="{98D5081A-3DC9-4100-B301-C67EB76BF5CA}">
      <dgm:prSet/>
      <dgm:spPr/>
      <dgm:t>
        <a:bodyPr/>
        <a:lstStyle/>
        <a:p>
          <a:endParaRPr lang="en-US"/>
        </a:p>
      </dgm:t>
    </dgm:pt>
    <dgm:pt modelId="{485CE4F8-FEB0-4FA5-B741-17F5C660DDF6}">
      <dgm:prSet custT="1"/>
      <dgm:spPr/>
      <dgm:t>
        <a:bodyPr/>
        <a:lstStyle/>
        <a:p>
          <a:r>
            <a:rPr lang="en-US" sz="1800">
              <a:latin typeface="Calibri"/>
            </a:rPr>
            <a:t>Placement         </a:t>
          </a:r>
          <a:r>
            <a:rPr lang="en-US" sz="1100">
              <a:latin typeface="Calibri"/>
            </a:rPr>
            <a:t>(rooftop, driveway access, etc.)</a:t>
          </a:r>
          <a:endParaRPr lang="en-US" sz="1100" dirty="0">
            <a:latin typeface="Calibri"/>
          </a:endParaRPr>
        </a:p>
      </dgm:t>
    </dgm:pt>
    <dgm:pt modelId="{5744D4B1-D536-4FF4-8C2F-E1B2C620BB61}" type="parTrans" cxnId="{9AFE9E0C-9FD5-486C-B5CA-221B01E45810}">
      <dgm:prSet/>
      <dgm:spPr/>
      <dgm:t>
        <a:bodyPr/>
        <a:lstStyle/>
        <a:p>
          <a:endParaRPr lang="en-US"/>
        </a:p>
      </dgm:t>
    </dgm:pt>
    <dgm:pt modelId="{BC9A6C83-3BD9-45D0-8561-4372EEDD6CA2}" type="sibTrans" cxnId="{9AFE9E0C-9FD5-486C-B5CA-221B01E45810}">
      <dgm:prSet/>
      <dgm:spPr/>
      <dgm:t>
        <a:bodyPr/>
        <a:lstStyle/>
        <a:p>
          <a:endParaRPr lang="en-US"/>
        </a:p>
      </dgm:t>
    </dgm:pt>
    <dgm:pt modelId="{11FB1C21-F0C5-4ADB-AC6D-D0415BBCF0F7}" type="pres">
      <dgm:prSet presAssocID="{B1D9E20B-F5B4-46B4-9ADC-D88E784C506F}" presName="Name0" presStyleCnt="0">
        <dgm:presLayoutVars>
          <dgm:dir/>
          <dgm:animLvl val="lvl"/>
          <dgm:resizeHandles val="exact"/>
        </dgm:presLayoutVars>
      </dgm:prSet>
      <dgm:spPr/>
    </dgm:pt>
    <dgm:pt modelId="{74003788-7BC8-457D-93D7-33A77B62AA4A}" type="pres">
      <dgm:prSet presAssocID="{2738637A-ADA1-467B-B388-DEDB36709655}" presName="composite" presStyleCnt="0"/>
      <dgm:spPr/>
    </dgm:pt>
    <dgm:pt modelId="{95911597-C205-4E95-9439-188D1E307C91}" type="pres">
      <dgm:prSet presAssocID="{2738637A-ADA1-467B-B388-DEDB36709655}" presName="parTx" presStyleLbl="alignNode1" presStyleIdx="0" presStyleCnt="3" custLinFactY="-8103" custLinFactNeighborX="3179" custLinFactNeighborY="-100000">
        <dgm:presLayoutVars>
          <dgm:chMax val="0"/>
          <dgm:chPref val="0"/>
          <dgm:bulletEnabled val="1"/>
        </dgm:presLayoutVars>
      </dgm:prSet>
      <dgm:spPr/>
    </dgm:pt>
    <dgm:pt modelId="{ADE04C2E-89D6-4623-8920-021E998843DA}" type="pres">
      <dgm:prSet presAssocID="{2738637A-ADA1-467B-B388-DEDB36709655}" presName="desTx" presStyleLbl="alignAccFollowNode1" presStyleIdx="0" presStyleCnt="3" custLinFactNeighborX="3282" custLinFactNeighborY="-27427">
        <dgm:presLayoutVars>
          <dgm:bulletEnabled val="1"/>
        </dgm:presLayoutVars>
      </dgm:prSet>
      <dgm:spPr/>
    </dgm:pt>
    <dgm:pt modelId="{07BB6580-35EE-4FE3-9B07-BCAB92EA3E91}" type="pres">
      <dgm:prSet presAssocID="{DC9B26DD-C9E1-4E49-83C8-88EB8EC60EDC}" presName="space" presStyleCnt="0"/>
      <dgm:spPr/>
    </dgm:pt>
    <dgm:pt modelId="{A55FAD62-DA1D-4B78-B8B2-5B845CEBA287}" type="pres">
      <dgm:prSet presAssocID="{F22CE22E-A85B-46BD-B04C-6E985D354018}" presName="composite" presStyleCnt="0"/>
      <dgm:spPr/>
    </dgm:pt>
    <dgm:pt modelId="{2156D339-0897-44B3-AA26-96D88E143175}" type="pres">
      <dgm:prSet presAssocID="{F22CE22E-A85B-46BD-B04C-6E985D354018}" presName="parTx" presStyleLbl="alignNode1" presStyleIdx="1" presStyleCnt="3" custLinFactNeighborX="769" custLinFactNeighborY="-52907">
        <dgm:presLayoutVars>
          <dgm:chMax val="0"/>
          <dgm:chPref val="0"/>
          <dgm:bulletEnabled val="1"/>
        </dgm:presLayoutVars>
      </dgm:prSet>
      <dgm:spPr/>
    </dgm:pt>
    <dgm:pt modelId="{131D7766-061B-4A08-A405-8ED472BE969B}" type="pres">
      <dgm:prSet presAssocID="{F22CE22E-A85B-46BD-B04C-6E985D354018}" presName="desTx" presStyleLbl="alignAccFollowNode1" presStyleIdx="1" presStyleCnt="3" custLinFactNeighborX="769" custLinFactNeighborY="-15408">
        <dgm:presLayoutVars>
          <dgm:bulletEnabled val="1"/>
        </dgm:presLayoutVars>
      </dgm:prSet>
      <dgm:spPr/>
    </dgm:pt>
    <dgm:pt modelId="{CCFE09F6-D51A-457A-80B7-E48477277FF9}" type="pres">
      <dgm:prSet presAssocID="{0BB520B2-F6AF-477D-8151-09FCC5AE34EB}" presName="space" presStyleCnt="0"/>
      <dgm:spPr/>
    </dgm:pt>
    <dgm:pt modelId="{6545E632-0DFB-4CCB-AB52-BC1167A35A4A}" type="pres">
      <dgm:prSet presAssocID="{4D65B92C-62F1-4531-BECD-CF37A9390ECA}" presName="composite" presStyleCnt="0"/>
      <dgm:spPr/>
    </dgm:pt>
    <dgm:pt modelId="{6EBBFCC3-4CCF-4877-9E60-204F57281911}" type="pres">
      <dgm:prSet presAssocID="{4D65B92C-62F1-4531-BECD-CF37A9390ECA}" presName="parTx" presStyleLbl="alignNode1" presStyleIdx="2" presStyleCnt="3" custLinFactNeighborX="-1641" custLinFactNeighborY="-10876">
        <dgm:presLayoutVars>
          <dgm:chMax val="0"/>
          <dgm:chPref val="0"/>
          <dgm:bulletEnabled val="1"/>
        </dgm:presLayoutVars>
      </dgm:prSet>
      <dgm:spPr/>
    </dgm:pt>
    <dgm:pt modelId="{5D0E53B5-4850-44BC-960B-12B6BF704AA7}" type="pres">
      <dgm:prSet presAssocID="{4D65B92C-62F1-4531-BECD-CF37A9390ECA}" presName="desTx" presStyleLbl="alignAccFollowNode1" presStyleIdx="2" presStyleCnt="3" custLinFactNeighborX="-1641" custLinFactNeighborY="-2703">
        <dgm:presLayoutVars>
          <dgm:bulletEnabled val="1"/>
        </dgm:presLayoutVars>
      </dgm:prSet>
      <dgm:spPr/>
    </dgm:pt>
  </dgm:ptLst>
  <dgm:cxnLst>
    <dgm:cxn modelId="{E9FD6704-C092-4A00-834F-6362656F3924}" srcId="{4D65B92C-62F1-4531-BECD-CF37A9390ECA}" destId="{DCC40BB0-2C52-474A-AAED-B256507B1973}" srcOrd="2" destOrd="0" parTransId="{45E1027B-D8F8-4B55-94CA-BC586257F1A8}" sibTransId="{885E808B-C2CF-4F9C-98D8-D680110413E4}"/>
    <dgm:cxn modelId="{2A052807-2FD9-42A1-8EBB-DF8EC9631162}" srcId="{4D65B92C-62F1-4531-BECD-CF37A9390ECA}" destId="{475E0C87-0A72-444B-8928-89FA274B86AF}" srcOrd="1" destOrd="0" parTransId="{06BAF73A-23BD-4FF9-A594-ED1866ACFE36}" sibTransId="{4C2E64A3-4A97-4508-A4D2-45B2582F0AEC}"/>
    <dgm:cxn modelId="{7876D307-E46E-48E2-AFD9-EA2DBA9ADBBF}" type="presOf" srcId="{A7DA62F9-9A1D-4795-8F42-6AF215548CCB}" destId="{ADE04C2E-89D6-4623-8920-021E998843DA}" srcOrd="0" destOrd="2" presId="urn:microsoft.com/office/officeart/2005/8/layout/hList1"/>
    <dgm:cxn modelId="{9AFE9E0C-9FD5-486C-B5CA-221B01E45810}" srcId="{4D65B92C-62F1-4531-BECD-CF37A9390ECA}" destId="{485CE4F8-FEB0-4FA5-B741-17F5C660DDF6}" srcOrd="5" destOrd="0" parTransId="{5744D4B1-D536-4FF4-8C2F-E1B2C620BB61}" sibTransId="{BC9A6C83-3BD9-45D0-8561-4372EEDD6CA2}"/>
    <dgm:cxn modelId="{50D2EE0C-F78B-4217-AF3F-8B1B3352F223}" srcId="{2738637A-ADA1-467B-B388-DEDB36709655}" destId="{6ED33376-D6E5-4640-BDDE-76C842C6C284}" srcOrd="5" destOrd="0" parTransId="{6AD0DADD-4055-40C5-9793-4E4FAA07D644}" sibTransId="{5E80A183-C9E6-401D-9965-02D5B00EE2C0}"/>
    <dgm:cxn modelId="{8C1C490F-C45A-4C73-BDB5-7A38514E53B8}" srcId="{F22CE22E-A85B-46BD-B04C-6E985D354018}" destId="{8148365E-57DF-4918-810F-862CC0E7912D}" srcOrd="1" destOrd="0" parTransId="{A70195EA-8BB2-4380-893C-9B8F5F86B4F2}" sibTransId="{1C4D7FBC-C4DD-407A-9EC9-1F63455FEFBC}"/>
    <dgm:cxn modelId="{98D5081A-3DC9-4100-B301-C67EB76BF5CA}" srcId="{4D65B92C-62F1-4531-BECD-CF37A9390ECA}" destId="{2F314D6A-3CFD-4427-9A56-3A88A161763A}" srcOrd="4" destOrd="0" parTransId="{B520E7B0-4F63-48C6-A5F3-01229BC0B1C7}" sibTransId="{79068345-9E0E-48C5-B7E7-8F159C7AE037}"/>
    <dgm:cxn modelId="{83E8D51E-645B-4973-B04E-387108D89B61}" type="presOf" srcId="{50F329E1-81E1-427A-B288-A65636263116}" destId="{5D0E53B5-4850-44BC-960B-12B6BF704AA7}" srcOrd="0" destOrd="3" presId="urn:microsoft.com/office/officeart/2005/8/layout/hList1"/>
    <dgm:cxn modelId="{C6C94722-6A5A-42A3-AD84-43A823B9D025}" type="presOf" srcId="{F22CE22E-A85B-46BD-B04C-6E985D354018}" destId="{2156D339-0897-44B3-AA26-96D88E143175}" srcOrd="0" destOrd="0" presId="urn:microsoft.com/office/officeart/2005/8/layout/hList1"/>
    <dgm:cxn modelId="{E6837924-1B11-43FF-9466-623AFC7A0999}" srcId="{2738637A-ADA1-467B-B388-DEDB36709655}" destId="{440B0734-52C4-4319-BE37-DF688E3DB261}" srcOrd="4" destOrd="0" parTransId="{8646F82C-B4E4-4DFB-93F2-B86842C2AC8F}" sibTransId="{941965BA-79F8-4F7A-BC65-3B8F01E2404B}"/>
    <dgm:cxn modelId="{7CAE8F24-2846-4E45-85CB-6F578762A118}" type="presOf" srcId="{DCC40BB0-2C52-474A-AAED-B256507B1973}" destId="{5D0E53B5-4850-44BC-960B-12B6BF704AA7}" srcOrd="0" destOrd="2" presId="urn:microsoft.com/office/officeart/2005/8/layout/hList1"/>
    <dgm:cxn modelId="{4DDF4128-C356-4F56-96CD-AFBAA2621723}" type="presOf" srcId="{B1D9E20B-F5B4-46B4-9ADC-D88E784C506F}" destId="{11FB1C21-F0C5-4ADB-AC6D-D0415BBCF0F7}" srcOrd="0" destOrd="0" presId="urn:microsoft.com/office/officeart/2005/8/layout/hList1"/>
    <dgm:cxn modelId="{6C99DB5D-51D5-42F1-9B02-B99CDF59CCA3}" type="presOf" srcId="{42DD1DCC-7B71-46BD-9D7E-A0B69DD11758}" destId="{ADE04C2E-89D6-4623-8920-021E998843DA}" srcOrd="0" destOrd="3" presId="urn:microsoft.com/office/officeart/2005/8/layout/hList1"/>
    <dgm:cxn modelId="{B55E4760-98D7-42BB-A4E5-93F03041A98A}" srcId="{2738637A-ADA1-467B-B388-DEDB36709655}" destId="{83BDF918-8846-4E77-A04D-FA6B2CD140F1}" srcOrd="1" destOrd="0" parTransId="{13B357E2-B099-49F2-AA25-894AC4467D41}" sibTransId="{48B3CE53-76E2-41D8-A889-E0DFB570D78B}"/>
    <dgm:cxn modelId="{04EF6243-E92E-4696-ACDD-6299A4A786AB}" type="presOf" srcId="{440B0734-52C4-4319-BE37-DF688E3DB261}" destId="{ADE04C2E-89D6-4623-8920-021E998843DA}" srcOrd="0" destOrd="4" presId="urn:microsoft.com/office/officeart/2005/8/layout/hList1"/>
    <dgm:cxn modelId="{63973649-5B41-4AC7-8CEB-600940E8C280}" type="presOf" srcId="{6ED33376-D6E5-4640-BDDE-76C842C6C284}" destId="{ADE04C2E-89D6-4623-8920-021E998843DA}" srcOrd="0" destOrd="5" presId="urn:microsoft.com/office/officeart/2005/8/layout/hList1"/>
    <dgm:cxn modelId="{D693D949-3FDF-499E-AC25-4847A4E99B36}" type="presOf" srcId="{485CE4F8-FEB0-4FA5-B741-17F5C660DDF6}" destId="{5D0E53B5-4850-44BC-960B-12B6BF704AA7}" srcOrd="0" destOrd="5" presId="urn:microsoft.com/office/officeart/2005/8/layout/hList1"/>
    <dgm:cxn modelId="{FDCF1F55-A3D8-4417-B678-59CF3D672AE3}" type="presOf" srcId="{475E0C87-0A72-444B-8928-89FA274B86AF}" destId="{5D0E53B5-4850-44BC-960B-12B6BF704AA7}" srcOrd="0" destOrd="1" presId="urn:microsoft.com/office/officeart/2005/8/layout/hList1"/>
    <dgm:cxn modelId="{13A7A175-6F4E-4D3A-AEDC-B5039B10E0A7}" type="presOf" srcId="{4718CFC1-9C24-432F-9C35-A165D506DD59}" destId="{ADE04C2E-89D6-4623-8920-021E998843DA}" srcOrd="0" destOrd="6" presId="urn:microsoft.com/office/officeart/2005/8/layout/hList1"/>
    <dgm:cxn modelId="{2E1B6657-9E27-4CA7-A5FC-CCFEF4111C68}" type="presOf" srcId="{4D65B92C-62F1-4531-BECD-CF37A9390ECA}" destId="{6EBBFCC3-4CCF-4877-9E60-204F57281911}" srcOrd="0" destOrd="0" presId="urn:microsoft.com/office/officeart/2005/8/layout/hList1"/>
    <dgm:cxn modelId="{C0905F85-0CEF-4BDD-BD05-D237F86DA088}" type="presOf" srcId="{2738637A-ADA1-467B-B388-DEDB36709655}" destId="{95911597-C205-4E95-9439-188D1E307C91}" srcOrd="0" destOrd="0" presId="urn:microsoft.com/office/officeart/2005/8/layout/hList1"/>
    <dgm:cxn modelId="{918F8388-6648-48BC-A257-13EEBBDE1103}" type="presOf" srcId="{83BDF918-8846-4E77-A04D-FA6B2CD140F1}" destId="{ADE04C2E-89D6-4623-8920-021E998843DA}" srcOrd="0" destOrd="1" presId="urn:microsoft.com/office/officeart/2005/8/layout/hList1"/>
    <dgm:cxn modelId="{9309D98F-D3F2-4CD4-884E-945F9F61948D}" type="presOf" srcId="{8148365E-57DF-4918-810F-862CC0E7912D}" destId="{131D7766-061B-4A08-A405-8ED472BE969B}" srcOrd="0" destOrd="1" presId="urn:microsoft.com/office/officeart/2005/8/layout/hList1"/>
    <dgm:cxn modelId="{A64A73A2-1FC6-4360-8F2C-6140721282E2}" type="presOf" srcId="{10DC9922-21E4-431F-8EEE-3B7CA0A2EE4D}" destId="{5D0E53B5-4850-44BC-960B-12B6BF704AA7}" srcOrd="0" destOrd="0" presId="urn:microsoft.com/office/officeart/2005/8/layout/hList1"/>
    <dgm:cxn modelId="{3F749DA7-B8A9-4DBB-87AB-8BA2DD4980C0}" srcId="{2738637A-ADA1-467B-B388-DEDB36709655}" destId="{A7DA62F9-9A1D-4795-8F42-6AF215548CCB}" srcOrd="2" destOrd="0" parTransId="{30FADA8E-C96C-4914-8644-62B624E54DDD}" sibTransId="{6CFEF8C3-702A-4D36-AC38-461DFAA1FC42}"/>
    <dgm:cxn modelId="{FA374FAB-DF08-4A59-8AB6-43A17192CFA4}" srcId="{2738637A-ADA1-467B-B388-DEDB36709655}" destId="{4718CFC1-9C24-432F-9C35-A165D506DD59}" srcOrd="6" destOrd="0" parTransId="{EB465A34-F15E-47EF-816C-E36EB755EEA1}" sibTransId="{7574C0F1-CA4E-4ABA-9FF9-92BB92ECC89A}"/>
    <dgm:cxn modelId="{DAAEFFAF-5012-4C79-9556-DFD03E746B5D}" srcId="{F22CE22E-A85B-46BD-B04C-6E985D354018}" destId="{20B94F52-480B-47C2-B927-E5321236D819}" srcOrd="0" destOrd="0" parTransId="{635BFDE3-83FC-4143-8EE3-246060A4A659}" sibTransId="{F430B7D7-F3BF-40C9-8255-BC534B1CD968}"/>
    <dgm:cxn modelId="{69C154B1-FCE4-4027-8AED-40D7F607A79D}" type="presOf" srcId="{20B94F52-480B-47C2-B927-E5321236D819}" destId="{131D7766-061B-4A08-A405-8ED472BE969B}" srcOrd="0" destOrd="0" presId="urn:microsoft.com/office/officeart/2005/8/layout/hList1"/>
    <dgm:cxn modelId="{2E3E6EC1-CA51-4D55-82EF-E37F63DF6135}" srcId="{2738637A-ADA1-467B-B388-DEDB36709655}" destId="{F1F21B65-D233-4870-8DD0-139054397788}" srcOrd="0" destOrd="0" parTransId="{438D5757-D852-4F95-9614-9471F0EA96E6}" sibTransId="{C4733C91-B890-435F-83D6-BE7FDA3AE451}"/>
    <dgm:cxn modelId="{7B81D3CA-ACB4-48DD-B7C7-63F9EDB917E7}" srcId="{4D65B92C-62F1-4531-BECD-CF37A9390ECA}" destId="{50F329E1-81E1-427A-B288-A65636263116}" srcOrd="3" destOrd="0" parTransId="{DC20F897-0D71-49A2-AE23-9F8F56868550}" sibTransId="{3D046E7B-D8A6-427F-B6F9-05F20C743BF1}"/>
    <dgm:cxn modelId="{4BCFB5D7-6FBD-4A23-AE63-87F84A87C49E}" srcId="{B1D9E20B-F5B4-46B4-9ADC-D88E784C506F}" destId="{F22CE22E-A85B-46BD-B04C-6E985D354018}" srcOrd="1" destOrd="0" parTransId="{7E2BB7F0-A0E7-4BB8-A2A8-64C1524B29EF}" sibTransId="{0BB520B2-F6AF-477D-8151-09FCC5AE34EB}"/>
    <dgm:cxn modelId="{F1A7CDD7-630A-45D2-8715-F6E3D1B0399B}" type="presOf" srcId="{2F314D6A-3CFD-4427-9A56-3A88A161763A}" destId="{5D0E53B5-4850-44BC-960B-12B6BF704AA7}" srcOrd="0" destOrd="4" presId="urn:microsoft.com/office/officeart/2005/8/layout/hList1"/>
    <dgm:cxn modelId="{9B5DB8E3-E763-4AF9-8A0A-A60CC6086531}" srcId="{B1D9E20B-F5B4-46B4-9ADC-D88E784C506F}" destId="{4D65B92C-62F1-4531-BECD-CF37A9390ECA}" srcOrd="2" destOrd="0" parTransId="{57BC78F9-2870-498D-8F21-D5CA81D686FE}" sibTransId="{00C6F874-D262-4EE6-81A8-F7E29C6A7B09}"/>
    <dgm:cxn modelId="{341844E9-CC5C-4516-A180-0C1DC8A7A80C}" srcId="{4D65B92C-62F1-4531-BECD-CF37A9390ECA}" destId="{10DC9922-21E4-431F-8EEE-3B7CA0A2EE4D}" srcOrd="0" destOrd="0" parTransId="{4D6699A5-D355-43FC-A4D2-C542441EAE8A}" sibTransId="{8C3C92A0-9F9E-4671-ACC4-9D097FC77AAD}"/>
    <dgm:cxn modelId="{2CD383EE-DC77-4B4E-9445-A12D98492EBC}" type="presOf" srcId="{F1F21B65-D233-4870-8DD0-139054397788}" destId="{ADE04C2E-89D6-4623-8920-021E998843DA}" srcOrd="0" destOrd="0" presId="urn:microsoft.com/office/officeart/2005/8/layout/hList1"/>
    <dgm:cxn modelId="{F50D2DF3-1182-4BD1-AA83-CA3E52C11512}" srcId="{B1D9E20B-F5B4-46B4-9ADC-D88E784C506F}" destId="{2738637A-ADA1-467B-B388-DEDB36709655}" srcOrd="0" destOrd="0" parTransId="{822C9E66-CE92-44B3-8336-44C807014EA7}" sibTransId="{DC9B26DD-C9E1-4E49-83C8-88EB8EC60EDC}"/>
    <dgm:cxn modelId="{C25630F6-1509-4841-819F-FE4F9F77B77A}" srcId="{2738637A-ADA1-467B-B388-DEDB36709655}" destId="{42DD1DCC-7B71-46BD-9D7E-A0B69DD11758}" srcOrd="3" destOrd="0" parTransId="{7871FBBC-5F59-4212-A2E0-7E4186A7EE96}" sibTransId="{DDDF1043-2E41-4654-9409-4D1E65D6FD47}"/>
    <dgm:cxn modelId="{A70BFAEC-A824-4754-A618-C4EFFA3966B8}" type="presParOf" srcId="{11FB1C21-F0C5-4ADB-AC6D-D0415BBCF0F7}" destId="{74003788-7BC8-457D-93D7-33A77B62AA4A}" srcOrd="0" destOrd="0" presId="urn:microsoft.com/office/officeart/2005/8/layout/hList1"/>
    <dgm:cxn modelId="{C50FD54B-B031-4F9F-8786-B7DFC214FCD6}" type="presParOf" srcId="{74003788-7BC8-457D-93D7-33A77B62AA4A}" destId="{95911597-C205-4E95-9439-188D1E307C91}" srcOrd="0" destOrd="0" presId="urn:microsoft.com/office/officeart/2005/8/layout/hList1"/>
    <dgm:cxn modelId="{87A50463-C8C8-44C6-9492-7910F578788F}" type="presParOf" srcId="{74003788-7BC8-457D-93D7-33A77B62AA4A}" destId="{ADE04C2E-89D6-4623-8920-021E998843DA}" srcOrd="1" destOrd="0" presId="urn:microsoft.com/office/officeart/2005/8/layout/hList1"/>
    <dgm:cxn modelId="{0BD15269-BC04-4DD1-BF5D-DF08FC18820F}" type="presParOf" srcId="{11FB1C21-F0C5-4ADB-AC6D-D0415BBCF0F7}" destId="{07BB6580-35EE-4FE3-9B07-BCAB92EA3E91}" srcOrd="1" destOrd="0" presId="urn:microsoft.com/office/officeart/2005/8/layout/hList1"/>
    <dgm:cxn modelId="{C36A51AD-E461-4B32-9BC1-944DDBB75622}" type="presParOf" srcId="{11FB1C21-F0C5-4ADB-AC6D-D0415BBCF0F7}" destId="{A55FAD62-DA1D-4B78-B8B2-5B845CEBA287}" srcOrd="2" destOrd="0" presId="urn:microsoft.com/office/officeart/2005/8/layout/hList1"/>
    <dgm:cxn modelId="{9B41B1D6-55DE-43A4-B80C-F6E80C29E16A}" type="presParOf" srcId="{A55FAD62-DA1D-4B78-B8B2-5B845CEBA287}" destId="{2156D339-0897-44B3-AA26-96D88E143175}" srcOrd="0" destOrd="0" presId="urn:microsoft.com/office/officeart/2005/8/layout/hList1"/>
    <dgm:cxn modelId="{7EB8C624-361F-4F83-8DB0-4AD6C8F1950C}" type="presParOf" srcId="{A55FAD62-DA1D-4B78-B8B2-5B845CEBA287}" destId="{131D7766-061B-4A08-A405-8ED472BE969B}" srcOrd="1" destOrd="0" presId="urn:microsoft.com/office/officeart/2005/8/layout/hList1"/>
    <dgm:cxn modelId="{37070027-3330-41CE-AC6D-C3A1BA629221}" type="presParOf" srcId="{11FB1C21-F0C5-4ADB-AC6D-D0415BBCF0F7}" destId="{CCFE09F6-D51A-457A-80B7-E48477277FF9}" srcOrd="3" destOrd="0" presId="urn:microsoft.com/office/officeart/2005/8/layout/hList1"/>
    <dgm:cxn modelId="{BFF43DAF-7A87-49B8-925D-ED085B5BD183}" type="presParOf" srcId="{11FB1C21-F0C5-4ADB-AC6D-D0415BBCF0F7}" destId="{6545E632-0DFB-4CCB-AB52-BC1167A35A4A}" srcOrd="4" destOrd="0" presId="urn:microsoft.com/office/officeart/2005/8/layout/hList1"/>
    <dgm:cxn modelId="{8C97C5AE-E2E5-4D2B-B845-2AC4D5BA2529}" type="presParOf" srcId="{6545E632-0DFB-4CCB-AB52-BC1167A35A4A}" destId="{6EBBFCC3-4CCF-4877-9E60-204F57281911}" srcOrd="0" destOrd="0" presId="urn:microsoft.com/office/officeart/2005/8/layout/hList1"/>
    <dgm:cxn modelId="{859B9557-8132-4C83-96B9-DC84C76A5509}" type="presParOf" srcId="{6545E632-0DFB-4CCB-AB52-BC1167A35A4A}" destId="{5D0E53B5-4850-44BC-960B-12B6BF704A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7A839-E23F-42B3-AFCB-84973F1FF67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ED054D6-44A3-489B-AFB5-D9D737CD1B08}">
      <dgm:prSet phldrT="[Text]"/>
      <dgm:spPr/>
      <dgm:t>
        <a:bodyPr/>
        <a:lstStyle/>
        <a:p>
          <a:endParaRPr lang="en-US" dirty="0"/>
        </a:p>
      </dgm:t>
    </dgm:pt>
    <dgm:pt modelId="{3FB6FD2C-8E1A-4412-BEE7-AB90D18C32D4}" type="parTrans" cxnId="{AB8FA71E-C4FB-477E-8F28-E6A43DCE4D21}">
      <dgm:prSet/>
      <dgm:spPr/>
      <dgm:t>
        <a:bodyPr/>
        <a:lstStyle/>
        <a:p>
          <a:endParaRPr lang="en-US"/>
        </a:p>
      </dgm:t>
    </dgm:pt>
    <dgm:pt modelId="{2A442D66-48DC-44FA-9C12-0171A0D5D6DB}" type="sibTrans" cxnId="{AB8FA71E-C4FB-477E-8F28-E6A43DCE4D21}">
      <dgm:prSet/>
      <dgm:spPr/>
      <dgm:t>
        <a:bodyPr/>
        <a:lstStyle/>
        <a:p>
          <a:endParaRPr lang="en-US"/>
        </a:p>
      </dgm:t>
    </dgm:pt>
    <dgm:pt modelId="{B2B7C156-1F38-40C8-AE20-2A2B6477DA3B}">
      <dgm:prSet phldrT="[Text]"/>
      <dgm:spPr/>
      <dgm:t>
        <a:bodyPr/>
        <a:lstStyle/>
        <a:p>
          <a:endParaRPr lang="en-US" dirty="0"/>
        </a:p>
      </dgm:t>
    </dgm:pt>
    <dgm:pt modelId="{1AFBE58C-332D-4542-974E-B6A363E89731}" type="parTrans" cxnId="{6DAE48C4-9868-43B7-AAB0-BEBC1FEA69A6}">
      <dgm:prSet/>
      <dgm:spPr/>
      <dgm:t>
        <a:bodyPr/>
        <a:lstStyle/>
        <a:p>
          <a:endParaRPr lang="en-US"/>
        </a:p>
      </dgm:t>
    </dgm:pt>
    <dgm:pt modelId="{04B0C71B-30CC-4468-A179-B32C8ADDE4A6}" type="sibTrans" cxnId="{6DAE48C4-9868-43B7-AAB0-BEBC1FEA69A6}">
      <dgm:prSet/>
      <dgm:spPr/>
      <dgm:t>
        <a:bodyPr/>
        <a:lstStyle/>
        <a:p>
          <a:endParaRPr lang="en-US"/>
        </a:p>
      </dgm:t>
    </dgm:pt>
    <dgm:pt modelId="{4AF71F02-8EE7-44FB-BC26-5C366B0798EA}">
      <dgm:prSet phldrT="[Text]"/>
      <dgm:spPr/>
      <dgm:t>
        <a:bodyPr/>
        <a:lstStyle/>
        <a:p>
          <a:endParaRPr lang="en-US" dirty="0"/>
        </a:p>
      </dgm:t>
    </dgm:pt>
    <dgm:pt modelId="{84D3DFA4-7B89-4A9F-87B2-7A751A9A4D6A}" type="parTrans" cxnId="{47E11242-8E76-4DFB-9E01-FADB89E26F90}">
      <dgm:prSet/>
      <dgm:spPr/>
      <dgm:t>
        <a:bodyPr/>
        <a:lstStyle/>
        <a:p>
          <a:endParaRPr lang="en-US"/>
        </a:p>
      </dgm:t>
    </dgm:pt>
    <dgm:pt modelId="{2D43BE74-A589-4622-A33B-200AF94E12E0}" type="sibTrans" cxnId="{47E11242-8E76-4DFB-9E01-FADB89E26F90}">
      <dgm:prSet/>
      <dgm:spPr/>
      <dgm:t>
        <a:bodyPr/>
        <a:lstStyle/>
        <a:p>
          <a:endParaRPr lang="en-US"/>
        </a:p>
      </dgm:t>
    </dgm:pt>
    <dgm:pt modelId="{27107F0B-2F7B-44E0-AF8E-FBFEC0EDFC41}">
      <dgm:prSet phldrT="[Text]"/>
      <dgm:spPr/>
      <dgm:t>
        <a:bodyPr/>
        <a:lstStyle/>
        <a:p>
          <a:endParaRPr lang="en-US" dirty="0"/>
        </a:p>
      </dgm:t>
    </dgm:pt>
    <dgm:pt modelId="{A3E03957-14B1-4107-A811-B18CD975936B}" type="parTrans" cxnId="{61FE7006-2114-42D4-96BB-41B7F91C0E59}">
      <dgm:prSet/>
      <dgm:spPr/>
      <dgm:t>
        <a:bodyPr/>
        <a:lstStyle/>
        <a:p>
          <a:endParaRPr lang="en-US"/>
        </a:p>
      </dgm:t>
    </dgm:pt>
    <dgm:pt modelId="{F702F560-09EA-470D-8767-C6E0B2369714}" type="sibTrans" cxnId="{61FE7006-2114-42D4-96BB-41B7F91C0E59}">
      <dgm:prSet/>
      <dgm:spPr/>
      <dgm:t>
        <a:bodyPr/>
        <a:lstStyle/>
        <a:p>
          <a:endParaRPr lang="en-US"/>
        </a:p>
      </dgm:t>
    </dgm:pt>
    <dgm:pt modelId="{96FC6CF6-74D5-48D0-A5C5-6B0200D370C4}">
      <dgm:prSet phldrT="[Text]"/>
      <dgm:spPr/>
      <dgm:t>
        <a:bodyPr/>
        <a:lstStyle/>
        <a:p>
          <a:endParaRPr lang="en-US" dirty="0"/>
        </a:p>
      </dgm:t>
    </dgm:pt>
    <dgm:pt modelId="{25EF3F7E-C1DC-4E81-AB4D-B61509757421}" type="parTrans" cxnId="{CBFD47C5-7DC5-45B4-BF51-40ED685CF259}">
      <dgm:prSet/>
      <dgm:spPr/>
      <dgm:t>
        <a:bodyPr/>
        <a:lstStyle/>
        <a:p>
          <a:endParaRPr lang="en-US"/>
        </a:p>
      </dgm:t>
    </dgm:pt>
    <dgm:pt modelId="{E1E8AE92-CBD7-46A0-92EB-AC329A98449B}" type="sibTrans" cxnId="{CBFD47C5-7DC5-45B4-BF51-40ED685CF259}">
      <dgm:prSet/>
      <dgm:spPr/>
      <dgm:t>
        <a:bodyPr/>
        <a:lstStyle/>
        <a:p>
          <a:endParaRPr lang="en-US"/>
        </a:p>
      </dgm:t>
    </dgm:pt>
    <dgm:pt modelId="{5EB1E015-CE55-4BF1-BE4F-1038A644E5B0}">
      <dgm:prSet phldrT="[Text]"/>
      <dgm:spPr/>
      <dgm:t>
        <a:bodyPr/>
        <a:lstStyle/>
        <a:p>
          <a:endParaRPr lang="en-US" dirty="0"/>
        </a:p>
      </dgm:t>
    </dgm:pt>
    <dgm:pt modelId="{289CEB16-20D1-4378-B9C1-3967A3408BAD}" type="parTrans" cxnId="{AC5C1CC4-F3CC-429D-8237-759097530F3B}">
      <dgm:prSet/>
      <dgm:spPr/>
      <dgm:t>
        <a:bodyPr/>
        <a:lstStyle/>
        <a:p>
          <a:endParaRPr lang="en-US"/>
        </a:p>
      </dgm:t>
    </dgm:pt>
    <dgm:pt modelId="{884837F9-E642-4D03-A9B8-3460BC7FB8A2}" type="sibTrans" cxnId="{AC5C1CC4-F3CC-429D-8237-759097530F3B}">
      <dgm:prSet/>
      <dgm:spPr/>
      <dgm:t>
        <a:bodyPr/>
        <a:lstStyle/>
        <a:p>
          <a:endParaRPr lang="en-US"/>
        </a:p>
      </dgm:t>
    </dgm:pt>
    <dgm:pt modelId="{150D0157-3D80-419B-BEC5-C98833CAE481}">
      <dgm:prSet phldrT="[Text]"/>
      <dgm:spPr/>
      <dgm:t>
        <a:bodyPr/>
        <a:lstStyle/>
        <a:p>
          <a:endParaRPr lang="en-US" dirty="0"/>
        </a:p>
      </dgm:t>
    </dgm:pt>
    <dgm:pt modelId="{2E1ACFC1-63B1-4765-8787-EC5C3D898C55}" type="parTrans" cxnId="{8931A25B-1EAC-4837-B0B0-D5624E7DE523}">
      <dgm:prSet/>
      <dgm:spPr/>
      <dgm:t>
        <a:bodyPr/>
        <a:lstStyle/>
        <a:p>
          <a:endParaRPr lang="en-US"/>
        </a:p>
      </dgm:t>
    </dgm:pt>
    <dgm:pt modelId="{8092CBEC-47B9-4A36-92CE-7B0180DE0C73}" type="sibTrans" cxnId="{8931A25B-1EAC-4837-B0B0-D5624E7DE523}">
      <dgm:prSet/>
      <dgm:spPr/>
      <dgm:t>
        <a:bodyPr/>
        <a:lstStyle/>
        <a:p>
          <a:endParaRPr lang="en-US"/>
        </a:p>
      </dgm:t>
    </dgm:pt>
    <dgm:pt modelId="{4A296680-6FF2-4FA0-81A5-C2E4D9D27B13}">
      <dgm:prSet phldrT="[Text]"/>
      <dgm:spPr/>
      <dgm:t>
        <a:bodyPr/>
        <a:lstStyle/>
        <a:p>
          <a:endParaRPr lang="en-US" dirty="0"/>
        </a:p>
      </dgm:t>
    </dgm:pt>
    <dgm:pt modelId="{644178FF-CCB0-4EB4-942D-8F3307024BDB}" type="parTrans" cxnId="{209752F8-84C0-4A8F-966E-C7717FAA056D}">
      <dgm:prSet/>
      <dgm:spPr/>
      <dgm:t>
        <a:bodyPr/>
        <a:lstStyle/>
        <a:p>
          <a:endParaRPr lang="en-US"/>
        </a:p>
      </dgm:t>
    </dgm:pt>
    <dgm:pt modelId="{09992847-840D-46B8-8BB3-136BE5B72DFE}" type="sibTrans" cxnId="{209752F8-84C0-4A8F-966E-C7717FAA056D}">
      <dgm:prSet/>
      <dgm:spPr/>
      <dgm:t>
        <a:bodyPr/>
        <a:lstStyle/>
        <a:p>
          <a:endParaRPr lang="en-US"/>
        </a:p>
      </dgm:t>
    </dgm:pt>
    <dgm:pt modelId="{5B848C91-378F-4595-899B-E8954B823B35}">
      <dgm:prSet phldrT="[Text]"/>
      <dgm:spPr/>
      <dgm:t>
        <a:bodyPr/>
        <a:lstStyle/>
        <a:p>
          <a:endParaRPr lang="en-US" dirty="0"/>
        </a:p>
      </dgm:t>
    </dgm:pt>
    <dgm:pt modelId="{58AAF572-494E-416E-9EFC-5E39C9499D4E}" type="parTrans" cxnId="{DC8B3215-5177-4D71-8CBC-08CA1AC9D9C8}">
      <dgm:prSet/>
      <dgm:spPr/>
      <dgm:t>
        <a:bodyPr/>
        <a:lstStyle/>
        <a:p>
          <a:endParaRPr lang="en-US"/>
        </a:p>
      </dgm:t>
    </dgm:pt>
    <dgm:pt modelId="{E6547B65-C56A-4ED8-9079-6679134A9434}" type="sibTrans" cxnId="{DC8B3215-5177-4D71-8CBC-08CA1AC9D9C8}">
      <dgm:prSet/>
      <dgm:spPr/>
      <dgm:t>
        <a:bodyPr/>
        <a:lstStyle/>
        <a:p>
          <a:endParaRPr lang="en-US"/>
        </a:p>
      </dgm:t>
    </dgm:pt>
    <dgm:pt modelId="{E24EEC56-928B-4F5E-B136-9011DF7BE24D}">
      <dgm:prSet phldrT="[Text]"/>
      <dgm:spPr/>
      <dgm:t>
        <a:bodyPr/>
        <a:lstStyle/>
        <a:p>
          <a:endParaRPr lang="en-US" dirty="0"/>
        </a:p>
      </dgm:t>
    </dgm:pt>
    <dgm:pt modelId="{CA3F8851-73F7-40A2-A419-654C0B40FFF3}" type="parTrans" cxnId="{1B5C78CA-D55C-4E1F-8244-6EDB4B183E46}">
      <dgm:prSet/>
      <dgm:spPr/>
      <dgm:t>
        <a:bodyPr/>
        <a:lstStyle/>
        <a:p>
          <a:endParaRPr lang="en-US"/>
        </a:p>
      </dgm:t>
    </dgm:pt>
    <dgm:pt modelId="{3CD67024-0767-458B-9967-4D086E2CBC13}" type="sibTrans" cxnId="{1B5C78CA-D55C-4E1F-8244-6EDB4B183E46}">
      <dgm:prSet/>
      <dgm:spPr/>
      <dgm:t>
        <a:bodyPr/>
        <a:lstStyle/>
        <a:p>
          <a:endParaRPr lang="en-US"/>
        </a:p>
      </dgm:t>
    </dgm:pt>
    <dgm:pt modelId="{A94AED41-EDC6-4ECC-9E25-BCB69D4CF75D}">
      <dgm:prSet phldrT="[Text]"/>
      <dgm:spPr/>
      <dgm:t>
        <a:bodyPr/>
        <a:lstStyle/>
        <a:p>
          <a:endParaRPr lang="en-US" dirty="0"/>
        </a:p>
      </dgm:t>
    </dgm:pt>
    <dgm:pt modelId="{0D83481F-44FB-4205-ACA6-CB822F3054BA}" type="parTrans" cxnId="{D7ED0F55-BA91-4F62-9DAA-BCE0DEA03435}">
      <dgm:prSet/>
      <dgm:spPr/>
      <dgm:t>
        <a:bodyPr/>
        <a:lstStyle/>
        <a:p>
          <a:endParaRPr lang="en-US"/>
        </a:p>
      </dgm:t>
    </dgm:pt>
    <dgm:pt modelId="{A03BB5FA-17CF-450D-AAE2-D08AFC398C5F}" type="sibTrans" cxnId="{D7ED0F55-BA91-4F62-9DAA-BCE0DEA03435}">
      <dgm:prSet/>
      <dgm:spPr/>
      <dgm:t>
        <a:bodyPr/>
        <a:lstStyle/>
        <a:p>
          <a:endParaRPr lang="en-US"/>
        </a:p>
      </dgm:t>
    </dgm:pt>
    <dgm:pt modelId="{6CA8D299-60B7-4AFE-A9BC-B2EEA6EAEAFE}">
      <dgm:prSet phldrT="[Text]"/>
      <dgm:spPr/>
      <dgm:t>
        <a:bodyPr/>
        <a:lstStyle/>
        <a:p>
          <a:endParaRPr lang="en-US" dirty="0"/>
        </a:p>
      </dgm:t>
    </dgm:pt>
    <dgm:pt modelId="{9A6EAB03-6654-48F3-923F-459A012AF003}" type="parTrans" cxnId="{7BA4BABA-F1E7-47DF-937E-6DB3C8997BF8}">
      <dgm:prSet/>
      <dgm:spPr/>
      <dgm:t>
        <a:bodyPr/>
        <a:lstStyle/>
        <a:p>
          <a:endParaRPr lang="en-US"/>
        </a:p>
      </dgm:t>
    </dgm:pt>
    <dgm:pt modelId="{D812E61C-D9EE-4837-86DA-91365E6FB586}" type="sibTrans" cxnId="{7BA4BABA-F1E7-47DF-937E-6DB3C8997BF8}">
      <dgm:prSet/>
      <dgm:spPr/>
      <dgm:t>
        <a:bodyPr/>
        <a:lstStyle/>
        <a:p>
          <a:endParaRPr lang="en-US"/>
        </a:p>
      </dgm:t>
    </dgm:pt>
    <dgm:pt modelId="{9EF8C642-3FB7-4E2E-8C46-0EA3F56D64D0}">
      <dgm:prSet phldrT="[Text]"/>
      <dgm:spPr/>
      <dgm:t>
        <a:bodyPr/>
        <a:lstStyle/>
        <a:p>
          <a:endParaRPr lang="en-US" dirty="0"/>
        </a:p>
      </dgm:t>
    </dgm:pt>
    <dgm:pt modelId="{928813CC-2D6F-4304-88F1-A67B6345F9D5}" type="parTrans" cxnId="{6314F533-B7D2-4439-AD7B-90A4AF56765C}">
      <dgm:prSet/>
      <dgm:spPr/>
      <dgm:t>
        <a:bodyPr/>
        <a:lstStyle/>
        <a:p>
          <a:endParaRPr lang="en-US"/>
        </a:p>
      </dgm:t>
    </dgm:pt>
    <dgm:pt modelId="{2C9DE350-1173-42AE-A306-8CB0A363F88C}" type="sibTrans" cxnId="{6314F533-B7D2-4439-AD7B-90A4AF56765C}">
      <dgm:prSet/>
      <dgm:spPr/>
      <dgm:t>
        <a:bodyPr/>
        <a:lstStyle/>
        <a:p>
          <a:endParaRPr lang="en-US"/>
        </a:p>
      </dgm:t>
    </dgm:pt>
    <dgm:pt modelId="{F628B0E9-B499-4F55-9042-0EB70A07637B}">
      <dgm:prSet phldrT="[Text]"/>
      <dgm:spPr/>
      <dgm:t>
        <a:bodyPr/>
        <a:lstStyle/>
        <a:p>
          <a:endParaRPr lang="en-US" dirty="0"/>
        </a:p>
      </dgm:t>
    </dgm:pt>
    <dgm:pt modelId="{AC43E240-EDCD-447A-9017-938C85D7B6BA}" type="parTrans" cxnId="{E69C8392-63E3-49FA-A3B6-BCF0F2CD12FC}">
      <dgm:prSet/>
      <dgm:spPr/>
      <dgm:t>
        <a:bodyPr/>
        <a:lstStyle/>
        <a:p>
          <a:endParaRPr lang="en-US"/>
        </a:p>
      </dgm:t>
    </dgm:pt>
    <dgm:pt modelId="{E500468D-31A6-41C5-A66A-F79B8D7F8FB3}" type="sibTrans" cxnId="{E69C8392-63E3-49FA-A3B6-BCF0F2CD12FC}">
      <dgm:prSet/>
      <dgm:spPr/>
      <dgm:t>
        <a:bodyPr/>
        <a:lstStyle/>
        <a:p>
          <a:endParaRPr lang="en-US"/>
        </a:p>
      </dgm:t>
    </dgm:pt>
    <dgm:pt modelId="{20EE2F58-C6C5-4AA1-8D10-CF3B644B9174}">
      <dgm:prSet phldrT="[Text]"/>
      <dgm:spPr/>
      <dgm:t>
        <a:bodyPr/>
        <a:lstStyle/>
        <a:p>
          <a:endParaRPr lang="en-US" dirty="0"/>
        </a:p>
      </dgm:t>
    </dgm:pt>
    <dgm:pt modelId="{3C9D3A0A-F9F4-4284-A6AA-902BA77D303D}" type="parTrans" cxnId="{EBAE56FD-7539-417D-809D-0DF25DE4CD5B}">
      <dgm:prSet/>
      <dgm:spPr/>
      <dgm:t>
        <a:bodyPr/>
        <a:lstStyle/>
        <a:p>
          <a:endParaRPr lang="en-US"/>
        </a:p>
      </dgm:t>
    </dgm:pt>
    <dgm:pt modelId="{AD14DC02-0913-4B41-927C-D3F80C2FECC2}" type="sibTrans" cxnId="{EBAE56FD-7539-417D-809D-0DF25DE4CD5B}">
      <dgm:prSet/>
      <dgm:spPr/>
      <dgm:t>
        <a:bodyPr/>
        <a:lstStyle/>
        <a:p>
          <a:endParaRPr lang="en-US"/>
        </a:p>
      </dgm:t>
    </dgm:pt>
    <dgm:pt modelId="{D471C114-304C-4677-B7A7-4427758100D0}">
      <dgm:prSet phldrT="[Text]"/>
      <dgm:spPr/>
      <dgm:t>
        <a:bodyPr/>
        <a:lstStyle/>
        <a:p>
          <a:endParaRPr lang="en-US" dirty="0"/>
        </a:p>
      </dgm:t>
    </dgm:pt>
    <dgm:pt modelId="{DC0EF92B-6773-4D16-B84B-AFAB8DD786F3}" type="parTrans" cxnId="{F21C3FD8-1548-4D62-9FA8-C06FE0B08C8B}">
      <dgm:prSet/>
      <dgm:spPr/>
      <dgm:t>
        <a:bodyPr/>
        <a:lstStyle/>
        <a:p>
          <a:endParaRPr lang="en-US"/>
        </a:p>
      </dgm:t>
    </dgm:pt>
    <dgm:pt modelId="{5CF113CD-BE6A-496A-A242-132B5FF49BB9}" type="sibTrans" cxnId="{F21C3FD8-1548-4D62-9FA8-C06FE0B08C8B}">
      <dgm:prSet/>
      <dgm:spPr/>
      <dgm:t>
        <a:bodyPr/>
        <a:lstStyle/>
        <a:p>
          <a:endParaRPr lang="en-US"/>
        </a:p>
      </dgm:t>
    </dgm:pt>
    <dgm:pt modelId="{6C7D3712-2426-4D24-9AAA-CC4F6FBB5392}">
      <dgm:prSet phldrT="[Text]"/>
      <dgm:spPr/>
      <dgm:t>
        <a:bodyPr/>
        <a:lstStyle/>
        <a:p>
          <a:endParaRPr lang="en-US" dirty="0"/>
        </a:p>
      </dgm:t>
    </dgm:pt>
    <dgm:pt modelId="{32776E04-6718-4C6C-B185-C8D11C062894}" type="parTrans" cxnId="{60A2535A-C454-4064-9387-2DB42F35B5B6}">
      <dgm:prSet/>
      <dgm:spPr/>
      <dgm:t>
        <a:bodyPr/>
        <a:lstStyle/>
        <a:p>
          <a:endParaRPr lang="en-US"/>
        </a:p>
      </dgm:t>
    </dgm:pt>
    <dgm:pt modelId="{5C206339-C288-485A-BBBB-9EE1EAA7A1A3}" type="sibTrans" cxnId="{60A2535A-C454-4064-9387-2DB42F35B5B6}">
      <dgm:prSet/>
      <dgm:spPr/>
      <dgm:t>
        <a:bodyPr/>
        <a:lstStyle/>
        <a:p>
          <a:endParaRPr lang="en-US"/>
        </a:p>
      </dgm:t>
    </dgm:pt>
    <dgm:pt modelId="{04ADB247-3F04-4665-BD5E-A7F55FDAEFB3}">
      <dgm:prSet phldrT="[Text]"/>
      <dgm:spPr/>
      <dgm:t>
        <a:bodyPr/>
        <a:lstStyle/>
        <a:p>
          <a:endParaRPr lang="en-US" dirty="0"/>
        </a:p>
      </dgm:t>
    </dgm:pt>
    <dgm:pt modelId="{DA39ADE9-15E4-4050-AF25-1858E9F29ADD}" type="sibTrans" cxnId="{D39A319A-21DA-4EC3-9959-7F2E3E2F4838}">
      <dgm:prSet/>
      <dgm:spPr/>
      <dgm:t>
        <a:bodyPr/>
        <a:lstStyle/>
        <a:p>
          <a:endParaRPr lang="en-US"/>
        </a:p>
      </dgm:t>
    </dgm:pt>
    <dgm:pt modelId="{8CBB0616-E57B-463D-81B3-28CF9D3238C5}" type="parTrans" cxnId="{D39A319A-21DA-4EC3-9959-7F2E3E2F4838}">
      <dgm:prSet/>
      <dgm:spPr/>
      <dgm:t>
        <a:bodyPr/>
        <a:lstStyle/>
        <a:p>
          <a:endParaRPr lang="en-US"/>
        </a:p>
      </dgm:t>
    </dgm:pt>
    <dgm:pt modelId="{73E2005D-051A-4BA7-9412-048AAAECA56D}" type="pres">
      <dgm:prSet presAssocID="{8D67A839-E23F-42B3-AFCB-84973F1FF67B}" presName="Name0" presStyleCnt="0">
        <dgm:presLayoutVars>
          <dgm:dir/>
          <dgm:resizeHandles val="exact"/>
        </dgm:presLayoutVars>
      </dgm:prSet>
      <dgm:spPr/>
    </dgm:pt>
    <dgm:pt modelId="{AAEDFCCE-C441-4D59-8AD6-9686590C9CE3}" type="pres">
      <dgm:prSet presAssocID="{8D67A839-E23F-42B3-AFCB-84973F1FF67B}" presName="arrow" presStyleLbl="bgShp" presStyleIdx="0" presStyleCnt="1" custScaleY="49263"/>
      <dgm:spPr>
        <a:solidFill>
          <a:schemeClr val="accent5"/>
        </a:solidFill>
      </dgm:spPr>
    </dgm:pt>
    <dgm:pt modelId="{48A369D8-4368-4892-AC9B-2A7B5FCB1FDB}" type="pres">
      <dgm:prSet presAssocID="{8D67A839-E23F-42B3-AFCB-84973F1FF67B}" presName="points" presStyleCnt="0"/>
      <dgm:spPr/>
    </dgm:pt>
    <dgm:pt modelId="{08B817FD-4B86-4D2E-925B-645FDE592872}" type="pres">
      <dgm:prSet presAssocID="{6ED054D6-44A3-489B-AFB5-D9D737CD1B08}" presName="compositeA" presStyleCnt="0"/>
      <dgm:spPr/>
    </dgm:pt>
    <dgm:pt modelId="{586E6FFC-701D-4734-82B0-5ACCBB7BC60B}" type="pres">
      <dgm:prSet presAssocID="{6ED054D6-44A3-489B-AFB5-D9D737CD1B08}" presName="textA" presStyleLbl="revTx" presStyleIdx="0" presStyleCnt="18">
        <dgm:presLayoutVars>
          <dgm:bulletEnabled val="1"/>
        </dgm:presLayoutVars>
      </dgm:prSet>
      <dgm:spPr/>
    </dgm:pt>
    <dgm:pt modelId="{20F153CF-C5F4-4364-8868-D92792F7CDFC}" type="pres">
      <dgm:prSet presAssocID="{6ED054D6-44A3-489B-AFB5-D9D737CD1B08}" presName="circleA" presStyleLbl="node1" presStyleIdx="0" presStyleCnt="18"/>
      <dgm:spPr/>
    </dgm:pt>
    <dgm:pt modelId="{98A4C9B6-0117-428F-97A2-ED25FCF6732B}" type="pres">
      <dgm:prSet presAssocID="{6ED054D6-44A3-489B-AFB5-D9D737CD1B08}" presName="spaceA" presStyleCnt="0"/>
      <dgm:spPr/>
    </dgm:pt>
    <dgm:pt modelId="{13897CBB-9626-4B24-8FA6-0C750C273D3D}" type="pres">
      <dgm:prSet presAssocID="{2A442D66-48DC-44FA-9C12-0171A0D5D6DB}" presName="space" presStyleCnt="0"/>
      <dgm:spPr/>
    </dgm:pt>
    <dgm:pt modelId="{F18877D2-EDDB-4D90-B612-C9558969B88B}" type="pres">
      <dgm:prSet presAssocID="{04ADB247-3F04-4665-BD5E-A7F55FDAEFB3}" presName="compositeB" presStyleCnt="0"/>
      <dgm:spPr/>
    </dgm:pt>
    <dgm:pt modelId="{4A72D407-5649-4DE2-A59C-2962D6638E6C}" type="pres">
      <dgm:prSet presAssocID="{04ADB247-3F04-4665-BD5E-A7F55FDAEFB3}" presName="textB" presStyleLbl="revTx" presStyleIdx="1" presStyleCnt="18">
        <dgm:presLayoutVars>
          <dgm:bulletEnabled val="1"/>
        </dgm:presLayoutVars>
      </dgm:prSet>
      <dgm:spPr/>
    </dgm:pt>
    <dgm:pt modelId="{818B153D-95A8-4BC2-92E7-2E42A9B25941}" type="pres">
      <dgm:prSet presAssocID="{04ADB247-3F04-4665-BD5E-A7F55FDAEFB3}" presName="circleB" presStyleLbl="node1" presStyleIdx="1" presStyleCnt="18"/>
      <dgm:spPr>
        <a:solidFill>
          <a:schemeClr val="accent5"/>
        </a:solidFill>
        <a:ln>
          <a:noFill/>
        </a:ln>
      </dgm:spPr>
    </dgm:pt>
    <dgm:pt modelId="{9C24A13B-243D-4C04-B3BC-662FABBABF77}" type="pres">
      <dgm:prSet presAssocID="{04ADB247-3F04-4665-BD5E-A7F55FDAEFB3}" presName="spaceB" presStyleCnt="0"/>
      <dgm:spPr/>
    </dgm:pt>
    <dgm:pt modelId="{FBB26315-5369-4708-AC5C-2822217BC88A}" type="pres">
      <dgm:prSet presAssocID="{DA39ADE9-15E4-4050-AF25-1858E9F29ADD}" presName="space" presStyleCnt="0"/>
      <dgm:spPr/>
    </dgm:pt>
    <dgm:pt modelId="{693DD37A-26D7-497F-B78C-3EDB9DCC741C}" type="pres">
      <dgm:prSet presAssocID="{B2B7C156-1F38-40C8-AE20-2A2B6477DA3B}" presName="compositeA" presStyleCnt="0"/>
      <dgm:spPr/>
    </dgm:pt>
    <dgm:pt modelId="{20FC40DD-8EE9-4179-810B-9BB339B3ADFC}" type="pres">
      <dgm:prSet presAssocID="{B2B7C156-1F38-40C8-AE20-2A2B6477DA3B}" presName="textA" presStyleLbl="revTx" presStyleIdx="2" presStyleCnt="18">
        <dgm:presLayoutVars>
          <dgm:bulletEnabled val="1"/>
        </dgm:presLayoutVars>
      </dgm:prSet>
      <dgm:spPr/>
    </dgm:pt>
    <dgm:pt modelId="{861CCB54-AD64-4757-B92E-C5B00DB2A72E}" type="pres">
      <dgm:prSet presAssocID="{B2B7C156-1F38-40C8-AE20-2A2B6477DA3B}" presName="circleA" presStyleLbl="node1" presStyleIdx="2" presStyleCnt="18"/>
      <dgm:spPr/>
    </dgm:pt>
    <dgm:pt modelId="{37C82FC1-2854-4A74-851B-0956AE9334B7}" type="pres">
      <dgm:prSet presAssocID="{B2B7C156-1F38-40C8-AE20-2A2B6477DA3B}" presName="spaceA" presStyleCnt="0"/>
      <dgm:spPr/>
    </dgm:pt>
    <dgm:pt modelId="{0D9711A6-BC8A-4B93-A1DC-9F0E0AFC1256}" type="pres">
      <dgm:prSet presAssocID="{04B0C71B-30CC-4468-A179-B32C8ADDE4A6}" presName="space" presStyleCnt="0"/>
      <dgm:spPr/>
    </dgm:pt>
    <dgm:pt modelId="{9FEF92EA-2094-4722-AEFF-C41E75FE8BF6}" type="pres">
      <dgm:prSet presAssocID="{4AF71F02-8EE7-44FB-BC26-5C366B0798EA}" presName="compositeB" presStyleCnt="0"/>
      <dgm:spPr/>
    </dgm:pt>
    <dgm:pt modelId="{98A8C806-7208-4A26-8CE3-B3A24854BA51}" type="pres">
      <dgm:prSet presAssocID="{4AF71F02-8EE7-44FB-BC26-5C366B0798EA}" presName="textB" presStyleLbl="revTx" presStyleIdx="3" presStyleCnt="18">
        <dgm:presLayoutVars>
          <dgm:bulletEnabled val="1"/>
        </dgm:presLayoutVars>
      </dgm:prSet>
      <dgm:spPr/>
    </dgm:pt>
    <dgm:pt modelId="{F84DB7D8-F361-4E33-9502-E3C26E6E120B}" type="pres">
      <dgm:prSet presAssocID="{4AF71F02-8EE7-44FB-BC26-5C366B0798EA}" presName="circleB" presStyleLbl="node1" presStyleIdx="3" presStyleCnt="18"/>
      <dgm:spPr>
        <a:solidFill>
          <a:schemeClr val="accent5"/>
        </a:solidFill>
        <a:ln>
          <a:noFill/>
        </a:ln>
      </dgm:spPr>
    </dgm:pt>
    <dgm:pt modelId="{8F4873D8-0F5D-4731-BABC-562697E9607D}" type="pres">
      <dgm:prSet presAssocID="{4AF71F02-8EE7-44FB-BC26-5C366B0798EA}" presName="spaceB" presStyleCnt="0"/>
      <dgm:spPr/>
    </dgm:pt>
    <dgm:pt modelId="{E61DF26F-2D45-4E00-945C-1BF9C3452E63}" type="pres">
      <dgm:prSet presAssocID="{2D43BE74-A589-4622-A33B-200AF94E12E0}" presName="space" presStyleCnt="0"/>
      <dgm:spPr/>
    </dgm:pt>
    <dgm:pt modelId="{6A662E26-CF85-4116-A77A-00B50793A738}" type="pres">
      <dgm:prSet presAssocID="{27107F0B-2F7B-44E0-AF8E-FBFEC0EDFC41}" presName="compositeA" presStyleCnt="0"/>
      <dgm:spPr/>
    </dgm:pt>
    <dgm:pt modelId="{0720A318-243A-4C90-9C62-06EAB3A5D247}" type="pres">
      <dgm:prSet presAssocID="{27107F0B-2F7B-44E0-AF8E-FBFEC0EDFC41}" presName="textA" presStyleLbl="revTx" presStyleIdx="4" presStyleCnt="18">
        <dgm:presLayoutVars>
          <dgm:bulletEnabled val="1"/>
        </dgm:presLayoutVars>
      </dgm:prSet>
      <dgm:spPr/>
    </dgm:pt>
    <dgm:pt modelId="{97915B5F-ABFF-494F-8B61-9F4C2E57CA92}" type="pres">
      <dgm:prSet presAssocID="{27107F0B-2F7B-44E0-AF8E-FBFEC0EDFC41}" presName="circleA" presStyleLbl="node1" presStyleIdx="4" presStyleCnt="18"/>
      <dgm:spPr>
        <a:solidFill>
          <a:schemeClr val="accent5"/>
        </a:solidFill>
        <a:ln>
          <a:noFill/>
        </a:ln>
      </dgm:spPr>
    </dgm:pt>
    <dgm:pt modelId="{26AB337B-E7AD-4AB9-ABF9-C9CB03F5F440}" type="pres">
      <dgm:prSet presAssocID="{27107F0B-2F7B-44E0-AF8E-FBFEC0EDFC41}" presName="spaceA" presStyleCnt="0"/>
      <dgm:spPr/>
    </dgm:pt>
    <dgm:pt modelId="{93AA12E1-F044-45C0-94A9-0CE4526BF1A2}" type="pres">
      <dgm:prSet presAssocID="{F702F560-09EA-470D-8767-C6E0B2369714}" presName="space" presStyleCnt="0"/>
      <dgm:spPr/>
    </dgm:pt>
    <dgm:pt modelId="{7EB194F0-A0B7-4814-A414-30C0E40005E2}" type="pres">
      <dgm:prSet presAssocID="{96FC6CF6-74D5-48D0-A5C5-6B0200D370C4}" presName="compositeB" presStyleCnt="0"/>
      <dgm:spPr/>
    </dgm:pt>
    <dgm:pt modelId="{B680791A-60B9-4DEB-9434-A1C123670DD3}" type="pres">
      <dgm:prSet presAssocID="{96FC6CF6-74D5-48D0-A5C5-6B0200D370C4}" presName="textB" presStyleLbl="revTx" presStyleIdx="5" presStyleCnt="18">
        <dgm:presLayoutVars>
          <dgm:bulletEnabled val="1"/>
        </dgm:presLayoutVars>
      </dgm:prSet>
      <dgm:spPr/>
    </dgm:pt>
    <dgm:pt modelId="{EC1E3616-3505-42CE-AFA3-69A06B125D5F}" type="pres">
      <dgm:prSet presAssocID="{96FC6CF6-74D5-48D0-A5C5-6B0200D370C4}" presName="circleB" presStyleLbl="node1" presStyleIdx="5" presStyleCnt="18"/>
      <dgm:spPr/>
    </dgm:pt>
    <dgm:pt modelId="{F321FBF1-3A5C-483A-A1EA-4C0E8916DDC3}" type="pres">
      <dgm:prSet presAssocID="{96FC6CF6-74D5-48D0-A5C5-6B0200D370C4}" presName="spaceB" presStyleCnt="0"/>
      <dgm:spPr/>
    </dgm:pt>
    <dgm:pt modelId="{76F348BB-15FA-48AB-9BBB-E97A169D14D3}" type="pres">
      <dgm:prSet presAssocID="{E1E8AE92-CBD7-46A0-92EB-AC329A98449B}" presName="space" presStyleCnt="0"/>
      <dgm:spPr/>
    </dgm:pt>
    <dgm:pt modelId="{76154CDE-759C-4439-A48F-8BDFDB99409F}" type="pres">
      <dgm:prSet presAssocID="{5EB1E015-CE55-4BF1-BE4F-1038A644E5B0}" presName="compositeA" presStyleCnt="0"/>
      <dgm:spPr/>
    </dgm:pt>
    <dgm:pt modelId="{335B2FAB-B1F2-48C9-8D25-64D8E683418B}" type="pres">
      <dgm:prSet presAssocID="{5EB1E015-CE55-4BF1-BE4F-1038A644E5B0}" presName="textA" presStyleLbl="revTx" presStyleIdx="6" presStyleCnt="18">
        <dgm:presLayoutVars>
          <dgm:bulletEnabled val="1"/>
        </dgm:presLayoutVars>
      </dgm:prSet>
      <dgm:spPr/>
    </dgm:pt>
    <dgm:pt modelId="{14C1F007-4C0F-404D-9088-CB0C0AB162D7}" type="pres">
      <dgm:prSet presAssocID="{5EB1E015-CE55-4BF1-BE4F-1038A644E5B0}" presName="circleA" presStyleLbl="node1" presStyleIdx="6" presStyleCnt="18"/>
      <dgm:spPr>
        <a:solidFill>
          <a:schemeClr val="accent5"/>
        </a:solidFill>
        <a:ln>
          <a:noFill/>
        </a:ln>
      </dgm:spPr>
    </dgm:pt>
    <dgm:pt modelId="{7E93EA2F-34D0-4A7F-B2E6-12B4EB326FDE}" type="pres">
      <dgm:prSet presAssocID="{5EB1E015-CE55-4BF1-BE4F-1038A644E5B0}" presName="spaceA" presStyleCnt="0"/>
      <dgm:spPr/>
    </dgm:pt>
    <dgm:pt modelId="{5F851430-3D8A-41EE-8C5B-B358C39DE084}" type="pres">
      <dgm:prSet presAssocID="{884837F9-E642-4D03-A9B8-3460BC7FB8A2}" presName="space" presStyleCnt="0"/>
      <dgm:spPr/>
    </dgm:pt>
    <dgm:pt modelId="{D0BE18E2-09FF-4A13-AFB8-F5359B4DF003}" type="pres">
      <dgm:prSet presAssocID="{150D0157-3D80-419B-BEC5-C98833CAE481}" presName="compositeB" presStyleCnt="0"/>
      <dgm:spPr/>
    </dgm:pt>
    <dgm:pt modelId="{86FA518B-25C2-41AC-8CAF-031614AC7E2A}" type="pres">
      <dgm:prSet presAssocID="{150D0157-3D80-419B-BEC5-C98833CAE481}" presName="textB" presStyleLbl="revTx" presStyleIdx="7" presStyleCnt="18">
        <dgm:presLayoutVars>
          <dgm:bulletEnabled val="1"/>
        </dgm:presLayoutVars>
      </dgm:prSet>
      <dgm:spPr/>
    </dgm:pt>
    <dgm:pt modelId="{9CB3AE66-1C51-4137-82D7-5C5B8473CCF7}" type="pres">
      <dgm:prSet presAssocID="{150D0157-3D80-419B-BEC5-C98833CAE481}" presName="circleB" presStyleLbl="node1" presStyleIdx="7" presStyleCnt="18"/>
      <dgm:spPr>
        <a:solidFill>
          <a:schemeClr val="accent5"/>
        </a:solidFill>
        <a:ln>
          <a:noFill/>
        </a:ln>
      </dgm:spPr>
    </dgm:pt>
    <dgm:pt modelId="{35794628-9D1B-4AD0-BBB4-3D64488C20A2}" type="pres">
      <dgm:prSet presAssocID="{150D0157-3D80-419B-BEC5-C98833CAE481}" presName="spaceB" presStyleCnt="0"/>
      <dgm:spPr/>
    </dgm:pt>
    <dgm:pt modelId="{78582C86-2E19-4551-ABB7-084E98D6DE8E}" type="pres">
      <dgm:prSet presAssocID="{8092CBEC-47B9-4A36-92CE-7B0180DE0C73}" presName="space" presStyleCnt="0"/>
      <dgm:spPr/>
    </dgm:pt>
    <dgm:pt modelId="{FADCB396-D5D9-4B01-8194-8D24D1D8396A}" type="pres">
      <dgm:prSet presAssocID="{4A296680-6FF2-4FA0-81A5-C2E4D9D27B13}" presName="compositeA" presStyleCnt="0"/>
      <dgm:spPr/>
    </dgm:pt>
    <dgm:pt modelId="{26BFAD33-4FD1-4DBF-AA26-64B35A561F75}" type="pres">
      <dgm:prSet presAssocID="{4A296680-6FF2-4FA0-81A5-C2E4D9D27B13}" presName="textA" presStyleLbl="revTx" presStyleIdx="8" presStyleCnt="18">
        <dgm:presLayoutVars>
          <dgm:bulletEnabled val="1"/>
        </dgm:presLayoutVars>
      </dgm:prSet>
      <dgm:spPr/>
    </dgm:pt>
    <dgm:pt modelId="{8C92127C-8DBC-40C9-BAD8-5B9641C6AEED}" type="pres">
      <dgm:prSet presAssocID="{4A296680-6FF2-4FA0-81A5-C2E4D9D27B13}" presName="circleA" presStyleLbl="node1" presStyleIdx="8" presStyleCnt="18"/>
      <dgm:spPr>
        <a:solidFill>
          <a:schemeClr val="accent5"/>
        </a:solidFill>
        <a:ln>
          <a:noFill/>
        </a:ln>
      </dgm:spPr>
    </dgm:pt>
    <dgm:pt modelId="{175E934B-2BDB-4975-BFB7-5F46A9437269}" type="pres">
      <dgm:prSet presAssocID="{4A296680-6FF2-4FA0-81A5-C2E4D9D27B13}" presName="spaceA" presStyleCnt="0"/>
      <dgm:spPr/>
    </dgm:pt>
    <dgm:pt modelId="{4F75417D-562B-418C-88B4-B1FC132B2DC3}" type="pres">
      <dgm:prSet presAssocID="{09992847-840D-46B8-8BB3-136BE5B72DFE}" presName="space" presStyleCnt="0"/>
      <dgm:spPr/>
    </dgm:pt>
    <dgm:pt modelId="{B4AD3FFC-21F0-4E8F-9BAC-0B4ABAC62295}" type="pres">
      <dgm:prSet presAssocID="{5B848C91-378F-4595-899B-E8954B823B35}" presName="compositeB" presStyleCnt="0"/>
      <dgm:spPr/>
    </dgm:pt>
    <dgm:pt modelId="{90F73AB6-B1EB-47CF-8ACB-0FA303B6A80A}" type="pres">
      <dgm:prSet presAssocID="{5B848C91-378F-4595-899B-E8954B823B35}" presName="textB" presStyleLbl="revTx" presStyleIdx="9" presStyleCnt="18">
        <dgm:presLayoutVars>
          <dgm:bulletEnabled val="1"/>
        </dgm:presLayoutVars>
      </dgm:prSet>
      <dgm:spPr/>
    </dgm:pt>
    <dgm:pt modelId="{D863BFBD-12D1-45F5-A533-741898D06284}" type="pres">
      <dgm:prSet presAssocID="{5B848C91-378F-4595-899B-E8954B823B35}" presName="circleB" presStyleLbl="node1" presStyleIdx="9" presStyleCnt="18"/>
      <dgm:spPr/>
    </dgm:pt>
    <dgm:pt modelId="{86D02AF5-0DD7-47EA-BC90-3BF3E5716A91}" type="pres">
      <dgm:prSet presAssocID="{5B848C91-378F-4595-899B-E8954B823B35}" presName="spaceB" presStyleCnt="0"/>
      <dgm:spPr/>
    </dgm:pt>
    <dgm:pt modelId="{FD4AB3C6-3322-4516-95E2-B7DAAC29BF4A}" type="pres">
      <dgm:prSet presAssocID="{E6547B65-C56A-4ED8-9079-6679134A9434}" presName="space" presStyleCnt="0"/>
      <dgm:spPr/>
    </dgm:pt>
    <dgm:pt modelId="{7E1B3B7E-03F8-4E01-B4AA-75F8CE24B96E}" type="pres">
      <dgm:prSet presAssocID="{E24EEC56-928B-4F5E-B136-9011DF7BE24D}" presName="compositeA" presStyleCnt="0"/>
      <dgm:spPr/>
    </dgm:pt>
    <dgm:pt modelId="{097E632E-FD81-4692-B722-61E6C0705C40}" type="pres">
      <dgm:prSet presAssocID="{E24EEC56-928B-4F5E-B136-9011DF7BE24D}" presName="textA" presStyleLbl="revTx" presStyleIdx="10" presStyleCnt="18">
        <dgm:presLayoutVars>
          <dgm:bulletEnabled val="1"/>
        </dgm:presLayoutVars>
      </dgm:prSet>
      <dgm:spPr/>
    </dgm:pt>
    <dgm:pt modelId="{AF01DB6F-C72F-4E13-8553-45660DB3F67A}" type="pres">
      <dgm:prSet presAssocID="{E24EEC56-928B-4F5E-B136-9011DF7BE24D}" presName="circleA" presStyleLbl="node1" presStyleIdx="10" presStyleCnt="18"/>
      <dgm:spPr>
        <a:solidFill>
          <a:schemeClr val="accent5"/>
        </a:solidFill>
        <a:ln>
          <a:noFill/>
        </a:ln>
      </dgm:spPr>
    </dgm:pt>
    <dgm:pt modelId="{D02B3946-677F-456A-974C-05DFF479E5FA}" type="pres">
      <dgm:prSet presAssocID="{E24EEC56-928B-4F5E-B136-9011DF7BE24D}" presName="spaceA" presStyleCnt="0"/>
      <dgm:spPr/>
    </dgm:pt>
    <dgm:pt modelId="{93FF408E-092F-4DA1-96C6-A33B31909DB7}" type="pres">
      <dgm:prSet presAssocID="{3CD67024-0767-458B-9967-4D086E2CBC13}" presName="space" presStyleCnt="0"/>
      <dgm:spPr/>
    </dgm:pt>
    <dgm:pt modelId="{F82F511F-5F13-4F57-95F4-B2DA7C6CA440}" type="pres">
      <dgm:prSet presAssocID="{A94AED41-EDC6-4ECC-9E25-BCB69D4CF75D}" presName="compositeB" presStyleCnt="0"/>
      <dgm:spPr/>
    </dgm:pt>
    <dgm:pt modelId="{95042ED0-AEBE-482F-AF8F-19D43BFE1B4C}" type="pres">
      <dgm:prSet presAssocID="{A94AED41-EDC6-4ECC-9E25-BCB69D4CF75D}" presName="textB" presStyleLbl="revTx" presStyleIdx="11" presStyleCnt="18">
        <dgm:presLayoutVars>
          <dgm:bulletEnabled val="1"/>
        </dgm:presLayoutVars>
      </dgm:prSet>
      <dgm:spPr/>
    </dgm:pt>
    <dgm:pt modelId="{901485CA-0D9D-436F-BF1D-8E38291AAF0D}" type="pres">
      <dgm:prSet presAssocID="{A94AED41-EDC6-4ECC-9E25-BCB69D4CF75D}" presName="circleB" presStyleLbl="node1" presStyleIdx="11" presStyleCnt="18"/>
      <dgm:spPr>
        <a:solidFill>
          <a:schemeClr val="accent5"/>
        </a:solidFill>
        <a:ln>
          <a:noFill/>
        </a:ln>
      </dgm:spPr>
    </dgm:pt>
    <dgm:pt modelId="{5825EB10-CBC5-423D-B0A4-8C2CCEE3DE68}" type="pres">
      <dgm:prSet presAssocID="{A94AED41-EDC6-4ECC-9E25-BCB69D4CF75D}" presName="spaceB" presStyleCnt="0"/>
      <dgm:spPr/>
    </dgm:pt>
    <dgm:pt modelId="{F371A1EB-11FA-42C3-8D3D-3CC4DE90F206}" type="pres">
      <dgm:prSet presAssocID="{A03BB5FA-17CF-450D-AAE2-D08AFC398C5F}" presName="space" presStyleCnt="0"/>
      <dgm:spPr/>
    </dgm:pt>
    <dgm:pt modelId="{956F3636-58EA-4D08-BE44-791037B975FB}" type="pres">
      <dgm:prSet presAssocID="{6CA8D299-60B7-4AFE-A9BC-B2EEA6EAEAFE}" presName="compositeA" presStyleCnt="0"/>
      <dgm:spPr/>
    </dgm:pt>
    <dgm:pt modelId="{0B2573F4-30FD-4D34-8B3A-CF03BC585553}" type="pres">
      <dgm:prSet presAssocID="{6CA8D299-60B7-4AFE-A9BC-B2EEA6EAEAFE}" presName="textA" presStyleLbl="revTx" presStyleIdx="12" presStyleCnt="18">
        <dgm:presLayoutVars>
          <dgm:bulletEnabled val="1"/>
        </dgm:presLayoutVars>
      </dgm:prSet>
      <dgm:spPr/>
    </dgm:pt>
    <dgm:pt modelId="{3165F946-5275-4171-9B81-3839852AB60B}" type="pres">
      <dgm:prSet presAssocID="{6CA8D299-60B7-4AFE-A9BC-B2EEA6EAEAFE}" presName="circleA" presStyleLbl="node1" presStyleIdx="12" presStyleCnt="18"/>
      <dgm:spPr>
        <a:solidFill>
          <a:schemeClr val="accent5"/>
        </a:solidFill>
        <a:ln>
          <a:noFill/>
        </a:ln>
      </dgm:spPr>
    </dgm:pt>
    <dgm:pt modelId="{2F57831F-E0D0-4925-9169-DE7C6D625E68}" type="pres">
      <dgm:prSet presAssocID="{6CA8D299-60B7-4AFE-A9BC-B2EEA6EAEAFE}" presName="spaceA" presStyleCnt="0"/>
      <dgm:spPr/>
    </dgm:pt>
    <dgm:pt modelId="{EF7E785A-31FE-453F-A581-E42762AE4D03}" type="pres">
      <dgm:prSet presAssocID="{D812E61C-D9EE-4837-86DA-91365E6FB586}" presName="space" presStyleCnt="0"/>
      <dgm:spPr/>
    </dgm:pt>
    <dgm:pt modelId="{1DF69C83-B37E-448E-84F1-48487C0302D0}" type="pres">
      <dgm:prSet presAssocID="{9EF8C642-3FB7-4E2E-8C46-0EA3F56D64D0}" presName="compositeB" presStyleCnt="0"/>
      <dgm:spPr/>
    </dgm:pt>
    <dgm:pt modelId="{C89F6BF8-1CC6-419D-977A-B76B1A97DE11}" type="pres">
      <dgm:prSet presAssocID="{9EF8C642-3FB7-4E2E-8C46-0EA3F56D64D0}" presName="textB" presStyleLbl="revTx" presStyleIdx="13" presStyleCnt="18">
        <dgm:presLayoutVars>
          <dgm:bulletEnabled val="1"/>
        </dgm:presLayoutVars>
      </dgm:prSet>
      <dgm:spPr/>
    </dgm:pt>
    <dgm:pt modelId="{17886330-AFFE-4276-9A4B-C42F42509F8E}" type="pres">
      <dgm:prSet presAssocID="{9EF8C642-3FB7-4E2E-8C46-0EA3F56D64D0}" presName="circleB" presStyleLbl="node1" presStyleIdx="13" presStyleCnt="18"/>
      <dgm:spPr/>
    </dgm:pt>
    <dgm:pt modelId="{F0876BD1-E310-4EA4-8CC2-41C9DA5FA759}" type="pres">
      <dgm:prSet presAssocID="{9EF8C642-3FB7-4E2E-8C46-0EA3F56D64D0}" presName="spaceB" presStyleCnt="0"/>
      <dgm:spPr/>
    </dgm:pt>
    <dgm:pt modelId="{DE1E5473-23F4-44D4-B541-2961214A5E70}" type="pres">
      <dgm:prSet presAssocID="{2C9DE350-1173-42AE-A306-8CB0A363F88C}" presName="space" presStyleCnt="0"/>
      <dgm:spPr/>
    </dgm:pt>
    <dgm:pt modelId="{57D9FC86-7484-4F58-88A3-84B6AFA0E1AE}" type="pres">
      <dgm:prSet presAssocID="{F628B0E9-B499-4F55-9042-0EB70A07637B}" presName="compositeA" presStyleCnt="0"/>
      <dgm:spPr/>
    </dgm:pt>
    <dgm:pt modelId="{F5E95C7C-7ACF-4FB2-AD81-9D5A2EFF4876}" type="pres">
      <dgm:prSet presAssocID="{F628B0E9-B499-4F55-9042-0EB70A07637B}" presName="textA" presStyleLbl="revTx" presStyleIdx="14" presStyleCnt="18">
        <dgm:presLayoutVars>
          <dgm:bulletEnabled val="1"/>
        </dgm:presLayoutVars>
      </dgm:prSet>
      <dgm:spPr/>
    </dgm:pt>
    <dgm:pt modelId="{C2931D07-7C76-4119-9AF1-0F2BB0CDCF22}" type="pres">
      <dgm:prSet presAssocID="{F628B0E9-B499-4F55-9042-0EB70A07637B}" presName="circleA" presStyleLbl="node1" presStyleIdx="14" presStyleCnt="18"/>
      <dgm:spPr/>
    </dgm:pt>
    <dgm:pt modelId="{2CA401F5-FD84-4796-A1CA-94E2F29A6BF2}" type="pres">
      <dgm:prSet presAssocID="{F628B0E9-B499-4F55-9042-0EB70A07637B}" presName="spaceA" presStyleCnt="0"/>
      <dgm:spPr/>
    </dgm:pt>
    <dgm:pt modelId="{C52DBCA0-2018-4279-B5A8-B2DBB82D8412}" type="pres">
      <dgm:prSet presAssocID="{E500468D-31A6-41C5-A66A-F79B8D7F8FB3}" presName="space" presStyleCnt="0"/>
      <dgm:spPr/>
    </dgm:pt>
    <dgm:pt modelId="{3400A1C6-D5BF-4509-AD62-995E4DDEB69A}" type="pres">
      <dgm:prSet presAssocID="{20EE2F58-C6C5-4AA1-8D10-CF3B644B9174}" presName="compositeB" presStyleCnt="0"/>
      <dgm:spPr/>
    </dgm:pt>
    <dgm:pt modelId="{BDADF3EB-D142-4C8C-8C14-592BEE66D03B}" type="pres">
      <dgm:prSet presAssocID="{20EE2F58-C6C5-4AA1-8D10-CF3B644B9174}" presName="textB" presStyleLbl="revTx" presStyleIdx="15" presStyleCnt="18">
        <dgm:presLayoutVars>
          <dgm:bulletEnabled val="1"/>
        </dgm:presLayoutVars>
      </dgm:prSet>
      <dgm:spPr/>
    </dgm:pt>
    <dgm:pt modelId="{C24CE06D-8EFD-4D07-BDF7-A66AC05FB4A0}" type="pres">
      <dgm:prSet presAssocID="{20EE2F58-C6C5-4AA1-8D10-CF3B644B9174}" presName="circleB" presStyleLbl="node1" presStyleIdx="15" presStyleCnt="18"/>
      <dgm:spPr>
        <a:solidFill>
          <a:schemeClr val="accent5"/>
        </a:solidFill>
        <a:ln>
          <a:noFill/>
        </a:ln>
      </dgm:spPr>
    </dgm:pt>
    <dgm:pt modelId="{363412DE-A1E9-4130-89ED-D6B3A16AE2A9}" type="pres">
      <dgm:prSet presAssocID="{20EE2F58-C6C5-4AA1-8D10-CF3B644B9174}" presName="spaceB" presStyleCnt="0"/>
      <dgm:spPr/>
    </dgm:pt>
    <dgm:pt modelId="{F1195FEA-E6AF-49A7-B4D3-E7CAB4E14FC2}" type="pres">
      <dgm:prSet presAssocID="{AD14DC02-0913-4B41-927C-D3F80C2FECC2}" presName="space" presStyleCnt="0"/>
      <dgm:spPr/>
    </dgm:pt>
    <dgm:pt modelId="{1FECEF46-A3C6-4B42-B2EB-A5E54971BE47}" type="pres">
      <dgm:prSet presAssocID="{D471C114-304C-4677-B7A7-4427758100D0}" presName="compositeA" presStyleCnt="0"/>
      <dgm:spPr/>
    </dgm:pt>
    <dgm:pt modelId="{8AA3D963-7E53-48DA-B21A-517F119E4522}" type="pres">
      <dgm:prSet presAssocID="{D471C114-304C-4677-B7A7-4427758100D0}" presName="textA" presStyleLbl="revTx" presStyleIdx="16" presStyleCnt="18">
        <dgm:presLayoutVars>
          <dgm:bulletEnabled val="1"/>
        </dgm:presLayoutVars>
      </dgm:prSet>
      <dgm:spPr/>
    </dgm:pt>
    <dgm:pt modelId="{CDF8923A-BC0D-48CE-99AB-F2B88B1C2D70}" type="pres">
      <dgm:prSet presAssocID="{D471C114-304C-4677-B7A7-4427758100D0}" presName="circleA" presStyleLbl="node1" presStyleIdx="16" presStyleCnt="18"/>
      <dgm:spPr>
        <a:solidFill>
          <a:schemeClr val="accent5"/>
        </a:solidFill>
        <a:ln>
          <a:noFill/>
        </a:ln>
      </dgm:spPr>
    </dgm:pt>
    <dgm:pt modelId="{E4FDBE78-205A-4626-B4B6-F15A3AD05295}" type="pres">
      <dgm:prSet presAssocID="{D471C114-304C-4677-B7A7-4427758100D0}" presName="spaceA" presStyleCnt="0"/>
      <dgm:spPr/>
    </dgm:pt>
    <dgm:pt modelId="{68CEC860-7622-4D76-AC20-FAC319927B58}" type="pres">
      <dgm:prSet presAssocID="{5CF113CD-BE6A-496A-A242-132B5FF49BB9}" presName="space" presStyleCnt="0"/>
      <dgm:spPr/>
    </dgm:pt>
    <dgm:pt modelId="{6C1EE682-9883-43CA-8E94-38C014FCAEC1}" type="pres">
      <dgm:prSet presAssocID="{6C7D3712-2426-4D24-9AAA-CC4F6FBB5392}" presName="compositeB" presStyleCnt="0"/>
      <dgm:spPr/>
    </dgm:pt>
    <dgm:pt modelId="{7F3C6FFE-CA16-4BB4-93BC-CA0DBFF347C1}" type="pres">
      <dgm:prSet presAssocID="{6C7D3712-2426-4D24-9AAA-CC4F6FBB5392}" presName="textB" presStyleLbl="revTx" presStyleIdx="17" presStyleCnt="18">
        <dgm:presLayoutVars>
          <dgm:bulletEnabled val="1"/>
        </dgm:presLayoutVars>
      </dgm:prSet>
      <dgm:spPr/>
    </dgm:pt>
    <dgm:pt modelId="{B58716AA-EB8F-46AB-B020-311BC08E982F}" type="pres">
      <dgm:prSet presAssocID="{6C7D3712-2426-4D24-9AAA-CC4F6FBB5392}" presName="circleB" presStyleLbl="node1" presStyleIdx="17" presStyleCnt="18"/>
      <dgm:spPr/>
    </dgm:pt>
    <dgm:pt modelId="{A405D10B-179A-4495-86F9-A06E25FCE6A7}" type="pres">
      <dgm:prSet presAssocID="{6C7D3712-2426-4D24-9AAA-CC4F6FBB5392}" presName="spaceB" presStyleCnt="0"/>
      <dgm:spPr/>
    </dgm:pt>
  </dgm:ptLst>
  <dgm:cxnLst>
    <dgm:cxn modelId="{61FE7006-2114-42D4-96BB-41B7F91C0E59}" srcId="{8D67A839-E23F-42B3-AFCB-84973F1FF67B}" destId="{27107F0B-2F7B-44E0-AF8E-FBFEC0EDFC41}" srcOrd="4" destOrd="0" parTransId="{A3E03957-14B1-4107-A811-B18CD975936B}" sibTransId="{F702F560-09EA-470D-8767-C6E0B2369714}"/>
    <dgm:cxn modelId="{1B8E180A-BB0D-49E1-841A-1227506B504A}" type="presOf" srcId="{A94AED41-EDC6-4ECC-9E25-BCB69D4CF75D}" destId="{95042ED0-AEBE-482F-AF8F-19D43BFE1B4C}" srcOrd="0" destOrd="0" presId="urn:microsoft.com/office/officeart/2005/8/layout/hProcess11"/>
    <dgm:cxn modelId="{DC8B3215-5177-4D71-8CBC-08CA1AC9D9C8}" srcId="{8D67A839-E23F-42B3-AFCB-84973F1FF67B}" destId="{5B848C91-378F-4595-899B-E8954B823B35}" srcOrd="9" destOrd="0" parTransId="{58AAF572-494E-416E-9EFC-5E39C9499D4E}" sibTransId="{E6547B65-C56A-4ED8-9079-6679134A9434}"/>
    <dgm:cxn modelId="{ED1BDA18-1725-441B-9384-BEA2265F3751}" type="presOf" srcId="{6CA8D299-60B7-4AFE-A9BC-B2EEA6EAEAFE}" destId="{0B2573F4-30FD-4D34-8B3A-CF03BC585553}" srcOrd="0" destOrd="0" presId="urn:microsoft.com/office/officeart/2005/8/layout/hProcess11"/>
    <dgm:cxn modelId="{AB8FA71E-C4FB-477E-8F28-E6A43DCE4D21}" srcId="{8D67A839-E23F-42B3-AFCB-84973F1FF67B}" destId="{6ED054D6-44A3-489B-AFB5-D9D737CD1B08}" srcOrd="0" destOrd="0" parTransId="{3FB6FD2C-8E1A-4412-BEE7-AB90D18C32D4}" sibTransId="{2A442D66-48DC-44FA-9C12-0171A0D5D6DB}"/>
    <dgm:cxn modelId="{B0C6D820-0152-478A-A085-D3B386B70E0B}" type="presOf" srcId="{F628B0E9-B499-4F55-9042-0EB70A07637B}" destId="{F5E95C7C-7ACF-4FB2-AD81-9D5A2EFF4876}" srcOrd="0" destOrd="0" presId="urn:microsoft.com/office/officeart/2005/8/layout/hProcess11"/>
    <dgm:cxn modelId="{D815102E-F58E-46EA-AF99-15751EA08FC0}" type="presOf" srcId="{150D0157-3D80-419B-BEC5-C98833CAE481}" destId="{86FA518B-25C2-41AC-8CAF-031614AC7E2A}" srcOrd="0" destOrd="0" presId="urn:microsoft.com/office/officeart/2005/8/layout/hProcess11"/>
    <dgm:cxn modelId="{76F58732-7132-4C52-A2C3-512EB7E6F3B5}" type="presOf" srcId="{E24EEC56-928B-4F5E-B136-9011DF7BE24D}" destId="{097E632E-FD81-4692-B722-61E6C0705C40}" srcOrd="0" destOrd="0" presId="urn:microsoft.com/office/officeart/2005/8/layout/hProcess11"/>
    <dgm:cxn modelId="{6314F533-B7D2-4439-AD7B-90A4AF56765C}" srcId="{8D67A839-E23F-42B3-AFCB-84973F1FF67B}" destId="{9EF8C642-3FB7-4E2E-8C46-0EA3F56D64D0}" srcOrd="13" destOrd="0" parTransId="{928813CC-2D6F-4304-88F1-A67B6345F9D5}" sibTransId="{2C9DE350-1173-42AE-A306-8CB0A363F88C}"/>
    <dgm:cxn modelId="{4591C836-528F-4D74-9165-11882C537406}" type="presOf" srcId="{04ADB247-3F04-4665-BD5E-A7F55FDAEFB3}" destId="{4A72D407-5649-4DE2-A59C-2962D6638E6C}" srcOrd="0" destOrd="0" presId="urn:microsoft.com/office/officeart/2005/8/layout/hProcess11"/>
    <dgm:cxn modelId="{8931A25B-1EAC-4837-B0B0-D5624E7DE523}" srcId="{8D67A839-E23F-42B3-AFCB-84973F1FF67B}" destId="{150D0157-3D80-419B-BEC5-C98833CAE481}" srcOrd="7" destOrd="0" parTransId="{2E1ACFC1-63B1-4765-8787-EC5C3D898C55}" sibTransId="{8092CBEC-47B9-4A36-92CE-7B0180DE0C73}"/>
    <dgm:cxn modelId="{47E11242-8E76-4DFB-9E01-FADB89E26F90}" srcId="{8D67A839-E23F-42B3-AFCB-84973F1FF67B}" destId="{4AF71F02-8EE7-44FB-BC26-5C366B0798EA}" srcOrd="3" destOrd="0" parTransId="{84D3DFA4-7B89-4A9F-87B2-7A751A9A4D6A}" sibTransId="{2D43BE74-A589-4622-A33B-200AF94E12E0}"/>
    <dgm:cxn modelId="{A27A274C-6F47-49EC-A03B-DCF9291E544C}" type="presOf" srcId="{5EB1E015-CE55-4BF1-BE4F-1038A644E5B0}" destId="{335B2FAB-B1F2-48C9-8D25-64D8E683418B}" srcOrd="0" destOrd="0" presId="urn:microsoft.com/office/officeart/2005/8/layout/hProcess11"/>
    <dgm:cxn modelId="{D7ED0F55-BA91-4F62-9DAA-BCE0DEA03435}" srcId="{8D67A839-E23F-42B3-AFCB-84973F1FF67B}" destId="{A94AED41-EDC6-4ECC-9E25-BCB69D4CF75D}" srcOrd="11" destOrd="0" parTransId="{0D83481F-44FB-4205-ACA6-CB822F3054BA}" sibTransId="{A03BB5FA-17CF-450D-AAE2-D08AFC398C5F}"/>
    <dgm:cxn modelId="{60A2535A-C454-4064-9387-2DB42F35B5B6}" srcId="{8D67A839-E23F-42B3-AFCB-84973F1FF67B}" destId="{6C7D3712-2426-4D24-9AAA-CC4F6FBB5392}" srcOrd="17" destOrd="0" parTransId="{32776E04-6718-4C6C-B185-C8D11C062894}" sibTransId="{5C206339-C288-485A-BBBB-9EE1EAA7A1A3}"/>
    <dgm:cxn modelId="{E69C8392-63E3-49FA-A3B6-BCF0F2CD12FC}" srcId="{8D67A839-E23F-42B3-AFCB-84973F1FF67B}" destId="{F628B0E9-B499-4F55-9042-0EB70A07637B}" srcOrd="14" destOrd="0" parTransId="{AC43E240-EDCD-447A-9017-938C85D7B6BA}" sibTransId="{E500468D-31A6-41C5-A66A-F79B8D7F8FB3}"/>
    <dgm:cxn modelId="{D39A319A-21DA-4EC3-9959-7F2E3E2F4838}" srcId="{8D67A839-E23F-42B3-AFCB-84973F1FF67B}" destId="{04ADB247-3F04-4665-BD5E-A7F55FDAEFB3}" srcOrd="1" destOrd="0" parTransId="{8CBB0616-E57B-463D-81B3-28CF9D3238C5}" sibTransId="{DA39ADE9-15E4-4050-AF25-1858E9F29ADD}"/>
    <dgm:cxn modelId="{7BA4BABA-F1E7-47DF-937E-6DB3C8997BF8}" srcId="{8D67A839-E23F-42B3-AFCB-84973F1FF67B}" destId="{6CA8D299-60B7-4AFE-A9BC-B2EEA6EAEAFE}" srcOrd="12" destOrd="0" parTransId="{9A6EAB03-6654-48F3-923F-459A012AF003}" sibTransId="{D812E61C-D9EE-4837-86DA-91365E6FB586}"/>
    <dgm:cxn modelId="{AC5C1CC4-F3CC-429D-8237-759097530F3B}" srcId="{8D67A839-E23F-42B3-AFCB-84973F1FF67B}" destId="{5EB1E015-CE55-4BF1-BE4F-1038A644E5B0}" srcOrd="6" destOrd="0" parTransId="{289CEB16-20D1-4378-B9C1-3967A3408BAD}" sibTransId="{884837F9-E642-4D03-A9B8-3460BC7FB8A2}"/>
    <dgm:cxn modelId="{6DAE48C4-9868-43B7-AAB0-BEBC1FEA69A6}" srcId="{8D67A839-E23F-42B3-AFCB-84973F1FF67B}" destId="{B2B7C156-1F38-40C8-AE20-2A2B6477DA3B}" srcOrd="2" destOrd="0" parTransId="{1AFBE58C-332D-4542-974E-B6A363E89731}" sibTransId="{04B0C71B-30CC-4468-A179-B32C8ADDE4A6}"/>
    <dgm:cxn modelId="{CBFD47C5-7DC5-45B4-BF51-40ED685CF259}" srcId="{8D67A839-E23F-42B3-AFCB-84973F1FF67B}" destId="{96FC6CF6-74D5-48D0-A5C5-6B0200D370C4}" srcOrd="5" destOrd="0" parTransId="{25EF3F7E-C1DC-4E81-AB4D-B61509757421}" sibTransId="{E1E8AE92-CBD7-46A0-92EB-AC329A98449B}"/>
    <dgm:cxn modelId="{367B0CC8-1186-49EF-B2B2-F33DD4A4907D}" type="presOf" srcId="{5B848C91-378F-4595-899B-E8954B823B35}" destId="{90F73AB6-B1EB-47CF-8ACB-0FA303B6A80A}" srcOrd="0" destOrd="0" presId="urn:microsoft.com/office/officeart/2005/8/layout/hProcess11"/>
    <dgm:cxn modelId="{1B5C78CA-D55C-4E1F-8244-6EDB4B183E46}" srcId="{8D67A839-E23F-42B3-AFCB-84973F1FF67B}" destId="{E24EEC56-928B-4F5E-B136-9011DF7BE24D}" srcOrd="10" destOrd="0" parTransId="{CA3F8851-73F7-40A2-A419-654C0B40FFF3}" sibTransId="{3CD67024-0767-458B-9967-4D086E2CBC13}"/>
    <dgm:cxn modelId="{BB40C1CD-A020-4F71-AD2B-C7508EFAC135}" type="presOf" srcId="{D471C114-304C-4677-B7A7-4427758100D0}" destId="{8AA3D963-7E53-48DA-B21A-517F119E4522}" srcOrd="0" destOrd="0" presId="urn:microsoft.com/office/officeart/2005/8/layout/hProcess11"/>
    <dgm:cxn modelId="{E29D56D0-EFE3-48CD-A782-903F409BD601}" type="presOf" srcId="{6ED054D6-44A3-489B-AFB5-D9D737CD1B08}" destId="{586E6FFC-701D-4734-82B0-5ACCBB7BC60B}" srcOrd="0" destOrd="0" presId="urn:microsoft.com/office/officeart/2005/8/layout/hProcess11"/>
    <dgm:cxn modelId="{877A3DD1-993D-4443-892E-931C02E0CB65}" type="presOf" srcId="{9EF8C642-3FB7-4E2E-8C46-0EA3F56D64D0}" destId="{C89F6BF8-1CC6-419D-977A-B76B1A97DE11}" srcOrd="0" destOrd="0" presId="urn:microsoft.com/office/officeart/2005/8/layout/hProcess11"/>
    <dgm:cxn modelId="{F3829DD4-6F08-46BC-B676-7BCCE606D5EA}" type="presOf" srcId="{20EE2F58-C6C5-4AA1-8D10-CF3B644B9174}" destId="{BDADF3EB-D142-4C8C-8C14-592BEE66D03B}" srcOrd="0" destOrd="0" presId="urn:microsoft.com/office/officeart/2005/8/layout/hProcess11"/>
    <dgm:cxn modelId="{F21C3FD8-1548-4D62-9FA8-C06FE0B08C8B}" srcId="{8D67A839-E23F-42B3-AFCB-84973F1FF67B}" destId="{D471C114-304C-4677-B7A7-4427758100D0}" srcOrd="16" destOrd="0" parTransId="{DC0EF92B-6773-4D16-B84B-AFAB8DD786F3}" sibTransId="{5CF113CD-BE6A-496A-A242-132B5FF49BB9}"/>
    <dgm:cxn modelId="{DFB9FDE3-81E7-4B8F-8696-27503875C57A}" type="presOf" srcId="{B2B7C156-1F38-40C8-AE20-2A2B6477DA3B}" destId="{20FC40DD-8EE9-4179-810B-9BB339B3ADFC}" srcOrd="0" destOrd="0" presId="urn:microsoft.com/office/officeart/2005/8/layout/hProcess11"/>
    <dgm:cxn modelId="{D285DFE8-937F-47F4-A25B-7846E98AF652}" type="presOf" srcId="{96FC6CF6-74D5-48D0-A5C5-6B0200D370C4}" destId="{B680791A-60B9-4DEB-9434-A1C123670DD3}" srcOrd="0" destOrd="0" presId="urn:microsoft.com/office/officeart/2005/8/layout/hProcess11"/>
    <dgm:cxn modelId="{826540F4-177D-45FB-8CFF-E4EA87430241}" type="presOf" srcId="{4AF71F02-8EE7-44FB-BC26-5C366B0798EA}" destId="{98A8C806-7208-4A26-8CE3-B3A24854BA51}" srcOrd="0" destOrd="0" presId="urn:microsoft.com/office/officeart/2005/8/layout/hProcess11"/>
    <dgm:cxn modelId="{1A3A57F5-73BA-4DB1-B7BE-AAED088E9BF3}" type="presOf" srcId="{27107F0B-2F7B-44E0-AF8E-FBFEC0EDFC41}" destId="{0720A318-243A-4C90-9C62-06EAB3A5D247}" srcOrd="0" destOrd="0" presId="urn:microsoft.com/office/officeart/2005/8/layout/hProcess11"/>
    <dgm:cxn modelId="{A3C7A0F6-07EB-4598-A5AF-DA5CBFA50DDA}" type="presOf" srcId="{4A296680-6FF2-4FA0-81A5-C2E4D9D27B13}" destId="{26BFAD33-4FD1-4DBF-AA26-64B35A561F75}" srcOrd="0" destOrd="0" presId="urn:microsoft.com/office/officeart/2005/8/layout/hProcess11"/>
    <dgm:cxn modelId="{3C9D33F8-E8BE-43A5-BD6F-8577FD64A1A9}" type="presOf" srcId="{6C7D3712-2426-4D24-9AAA-CC4F6FBB5392}" destId="{7F3C6FFE-CA16-4BB4-93BC-CA0DBFF347C1}" srcOrd="0" destOrd="0" presId="urn:microsoft.com/office/officeart/2005/8/layout/hProcess11"/>
    <dgm:cxn modelId="{209752F8-84C0-4A8F-966E-C7717FAA056D}" srcId="{8D67A839-E23F-42B3-AFCB-84973F1FF67B}" destId="{4A296680-6FF2-4FA0-81A5-C2E4D9D27B13}" srcOrd="8" destOrd="0" parTransId="{644178FF-CCB0-4EB4-942D-8F3307024BDB}" sibTransId="{09992847-840D-46B8-8BB3-136BE5B72DFE}"/>
    <dgm:cxn modelId="{EBAE56FD-7539-417D-809D-0DF25DE4CD5B}" srcId="{8D67A839-E23F-42B3-AFCB-84973F1FF67B}" destId="{20EE2F58-C6C5-4AA1-8D10-CF3B644B9174}" srcOrd="15" destOrd="0" parTransId="{3C9D3A0A-F9F4-4284-A6AA-902BA77D303D}" sibTransId="{AD14DC02-0913-4B41-927C-D3F80C2FECC2}"/>
    <dgm:cxn modelId="{EA0D67FF-1188-4BD5-9C6B-A24C8D050CED}" type="presOf" srcId="{8D67A839-E23F-42B3-AFCB-84973F1FF67B}" destId="{73E2005D-051A-4BA7-9412-048AAAECA56D}" srcOrd="0" destOrd="0" presId="urn:microsoft.com/office/officeart/2005/8/layout/hProcess11"/>
    <dgm:cxn modelId="{0BF4C616-A855-46E3-9326-983ED3165CFC}" type="presParOf" srcId="{73E2005D-051A-4BA7-9412-048AAAECA56D}" destId="{AAEDFCCE-C441-4D59-8AD6-9686590C9CE3}" srcOrd="0" destOrd="0" presId="urn:microsoft.com/office/officeart/2005/8/layout/hProcess11"/>
    <dgm:cxn modelId="{5BA42B7C-A6AF-4F47-9C21-10B90A1A7AEA}" type="presParOf" srcId="{73E2005D-051A-4BA7-9412-048AAAECA56D}" destId="{48A369D8-4368-4892-AC9B-2A7B5FCB1FDB}" srcOrd="1" destOrd="0" presId="urn:microsoft.com/office/officeart/2005/8/layout/hProcess11"/>
    <dgm:cxn modelId="{F25F95A8-7420-413C-84A0-3821C10E2E1E}" type="presParOf" srcId="{48A369D8-4368-4892-AC9B-2A7B5FCB1FDB}" destId="{08B817FD-4B86-4D2E-925B-645FDE592872}" srcOrd="0" destOrd="0" presId="urn:microsoft.com/office/officeart/2005/8/layout/hProcess11"/>
    <dgm:cxn modelId="{5EAF8698-DEE6-4067-87FA-54F5142F2173}" type="presParOf" srcId="{08B817FD-4B86-4D2E-925B-645FDE592872}" destId="{586E6FFC-701D-4734-82B0-5ACCBB7BC60B}" srcOrd="0" destOrd="0" presId="urn:microsoft.com/office/officeart/2005/8/layout/hProcess11"/>
    <dgm:cxn modelId="{6ED011E9-A0C0-44F8-AEA7-64FA2B682A2E}" type="presParOf" srcId="{08B817FD-4B86-4D2E-925B-645FDE592872}" destId="{20F153CF-C5F4-4364-8868-D92792F7CDFC}" srcOrd="1" destOrd="0" presId="urn:microsoft.com/office/officeart/2005/8/layout/hProcess11"/>
    <dgm:cxn modelId="{DCEB044F-1C9F-48C4-9244-9D093704A033}" type="presParOf" srcId="{08B817FD-4B86-4D2E-925B-645FDE592872}" destId="{98A4C9B6-0117-428F-97A2-ED25FCF6732B}" srcOrd="2" destOrd="0" presId="urn:microsoft.com/office/officeart/2005/8/layout/hProcess11"/>
    <dgm:cxn modelId="{E9444BCF-BD3A-439F-A5C7-15ED241B42D2}" type="presParOf" srcId="{48A369D8-4368-4892-AC9B-2A7B5FCB1FDB}" destId="{13897CBB-9626-4B24-8FA6-0C750C273D3D}" srcOrd="1" destOrd="0" presId="urn:microsoft.com/office/officeart/2005/8/layout/hProcess11"/>
    <dgm:cxn modelId="{C47FAB21-965D-4BEA-9EA4-63D9CB2D82E4}" type="presParOf" srcId="{48A369D8-4368-4892-AC9B-2A7B5FCB1FDB}" destId="{F18877D2-EDDB-4D90-B612-C9558969B88B}" srcOrd="2" destOrd="0" presId="urn:microsoft.com/office/officeart/2005/8/layout/hProcess11"/>
    <dgm:cxn modelId="{D4DD3D4E-2F37-4B8E-9D3A-BE3AD5607482}" type="presParOf" srcId="{F18877D2-EDDB-4D90-B612-C9558969B88B}" destId="{4A72D407-5649-4DE2-A59C-2962D6638E6C}" srcOrd="0" destOrd="0" presId="urn:microsoft.com/office/officeart/2005/8/layout/hProcess11"/>
    <dgm:cxn modelId="{B6489D4A-CC26-4951-891F-03AA0A7A654F}" type="presParOf" srcId="{F18877D2-EDDB-4D90-B612-C9558969B88B}" destId="{818B153D-95A8-4BC2-92E7-2E42A9B25941}" srcOrd="1" destOrd="0" presId="urn:microsoft.com/office/officeart/2005/8/layout/hProcess11"/>
    <dgm:cxn modelId="{D5E7F090-A5AB-4CD0-B2E6-DD5FA942D00C}" type="presParOf" srcId="{F18877D2-EDDB-4D90-B612-C9558969B88B}" destId="{9C24A13B-243D-4C04-B3BC-662FABBABF77}" srcOrd="2" destOrd="0" presId="urn:microsoft.com/office/officeart/2005/8/layout/hProcess11"/>
    <dgm:cxn modelId="{E5BBC3E1-100A-4373-915E-238C1EB61E32}" type="presParOf" srcId="{48A369D8-4368-4892-AC9B-2A7B5FCB1FDB}" destId="{FBB26315-5369-4708-AC5C-2822217BC88A}" srcOrd="3" destOrd="0" presId="urn:microsoft.com/office/officeart/2005/8/layout/hProcess11"/>
    <dgm:cxn modelId="{85817670-04B3-420A-BE81-F217728BBF8B}" type="presParOf" srcId="{48A369D8-4368-4892-AC9B-2A7B5FCB1FDB}" destId="{693DD37A-26D7-497F-B78C-3EDB9DCC741C}" srcOrd="4" destOrd="0" presId="urn:microsoft.com/office/officeart/2005/8/layout/hProcess11"/>
    <dgm:cxn modelId="{FFF5B467-5274-4804-A682-FCCACAC38156}" type="presParOf" srcId="{693DD37A-26D7-497F-B78C-3EDB9DCC741C}" destId="{20FC40DD-8EE9-4179-810B-9BB339B3ADFC}" srcOrd="0" destOrd="0" presId="urn:microsoft.com/office/officeart/2005/8/layout/hProcess11"/>
    <dgm:cxn modelId="{1C45A2B6-AF86-4F44-94B4-04ED0C0E48C2}" type="presParOf" srcId="{693DD37A-26D7-497F-B78C-3EDB9DCC741C}" destId="{861CCB54-AD64-4757-B92E-C5B00DB2A72E}" srcOrd="1" destOrd="0" presId="urn:microsoft.com/office/officeart/2005/8/layout/hProcess11"/>
    <dgm:cxn modelId="{D5548600-69B1-4250-AB41-2DC1071FCC61}" type="presParOf" srcId="{693DD37A-26D7-497F-B78C-3EDB9DCC741C}" destId="{37C82FC1-2854-4A74-851B-0956AE9334B7}" srcOrd="2" destOrd="0" presId="urn:microsoft.com/office/officeart/2005/8/layout/hProcess11"/>
    <dgm:cxn modelId="{86DD5ABD-5F8B-4932-A394-F190ACB9216C}" type="presParOf" srcId="{48A369D8-4368-4892-AC9B-2A7B5FCB1FDB}" destId="{0D9711A6-BC8A-4B93-A1DC-9F0E0AFC1256}" srcOrd="5" destOrd="0" presId="urn:microsoft.com/office/officeart/2005/8/layout/hProcess11"/>
    <dgm:cxn modelId="{C6A67739-217B-47C3-9FBB-E3A0D6B10459}" type="presParOf" srcId="{48A369D8-4368-4892-AC9B-2A7B5FCB1FDB}" destId="{9FEF92EA-2094-4722-AEFF-C41E75FE8BF6}" srcOrd="6" destOrd="0" presId="urn:microsoft.com/office/officeart/2005/8/layout/hProcess11"/>
    <dgm:cxn modelId="{EF164B50-5476-44A2-831D-5A8F958520C3}" type="presParOf" srcId="{9FEF92EA-2094-4722-AEFF-C41E75FE8BF6}" destId="{98A8C806-7208-4A26-8CE3-B3A24854BA51}" srcOrd="0" destOrd="0" presId="urn:microsoft.com/office/officeart/2005/8/layout/hProcess11"/>
    <dgm:cxn modelId="{D102DABA-BDF0-4785-A5B9-501CCD6E4E48}" type="presParOf" srcId="{9FEF92EA-2094-4722-AEFF-C41E75FE8BF6}" destId="{F84DB7D8-F361-4E33-9502-E3C26E6E120B}" srcOrd="1" destOrd="0" presId="urn:microsoft.com/office/officeart/2005/8/layout/hProcess11"/>
    <dgm:cxn modelId="{DB661297-D457-42EC-BD7E-62090822FD39}" type="presParOf" srcId="{9FEF92EA-2094-4722-AEFF-C41E75FE8BF6}" destId="{8F4873D8-0F5D-4731-BABC-562697E9607D}" srcOrd="2" destOrd="0" presId="urn:microsoft.com/office/officeart/2005/8/layout/hProcess11"/>
    <dgm:cxn modelId="{0FA01BBA-8B8F-4C13-AE11-FCCF680E7F5E}" type="presParOf" srcId="{48A369D8-4368-4892-AC9B-2A7B5FCB1FDB}" destId="{E61DF26F-2D45-4E00-945C-1BF9C3452E63}" srcOrd="7" destOrd="0" presId="urn:microsoft.com/office/officeart/2005/8/layout/hProcess11"/>
    <dgm:cxn modelId="{427E6D8D-5B73-4319-B4A6-6A25641DA7B6}" type="presParOf" srcId="{48A369D8-4368-4892-AC9B-2A7B5FCB1FDB}" destId="{6A662E26-CF85-4116-A77A-00B50793A738}" srcOrd="8" destOrd="0" presId="urn:microsoft.com/office/officeart/2005/8/layout/hProcess11"/>
    <dgm:cxn modelId="{B54BC559-C219-4E72-B4EC-6EE083A26453}" type="presParOf" srcId="{6A662E26-CF85-4116-A77A-00B50793A738}" destId="{0720A318-243A-4C90-9C62-06EAB3A5D247}" srcOrd="0" destOrd="0" presId="urn:microsoft.com/office/officeart/2005/8/layout/hProcess11"/>
    <dgm:cxn modelId="{940974CB-7D71-4298-9C86-73DB43261A40}" type="presParOf" srcId="{6A662E26-CF85-4116-A77A-00B50793A738}" destId="{97915B5F-ABFF-494F-8B61-9F4C2E57CA92}" srcOrd="1" destOrd="0" presId="urn:microsoft.com/office/officeart/2005/8/layout/hProcess11"/>
    <dgm:cxn modelId="{6B9529C8-55BA-4511-9524-75C39A4E298C}" type="presParOf" srcId="{6A662E26-CF85-4116-A77A-00B50793A738}" destId="{26AB337B-E7AD-4AB9-ABF9-C9CB03F5F440}" srcOrd="2" destOrd="0" presId="urn:microsoft.com/office/officeart/2005/8/layout/hProcess11"/>
    <dgm:cxn modelId="{93D659B9-65AA-409E-9748-6CFA83186649}" type="presParOf" srcId="{48A369D8-4368-4892-AC9B-2A7B5FCB1FDB}" destId="{93AA12E1-F044-45C0-94A9-0CE4526BF1A2}" srcOrd="9" destOrd="0" presId="urn:microsoft.com/office/officeart/2005/8/layout/hProcess11"/>
    <dgm:cxn modelId="{897BF39F-3F28-44F1-B431-8D44DAF9010F}" type="presParOf" srcId="{48A369D8-4368-4892-AC9B-2A7B5FCB1FDB}" destId="{7EB194F0-A0B7-4814-A414-30C0E40005E2}" srcOrd="10" destOrd="0" presId="urn:microsoft.com/office/officeart/2005/8/layout/hProcess11"/>
    <dgm:cxn modelId="{BFD70136-F2B5-4CD9-8379-B9E605576C44}" type="presParOf" srcId="{7EB194F0-A0B7-4814-A414-30C0E40005E2}" destId="{B680791A-60B9-4DEB-9434-A1C123670DD3}" srcOrd="0" destOrd="0" presId="urn:microsoft.com/office/officeart/2005/8/layout/hProcess11"/>
    <dgm:cxn modelId="{79A65B96-BDD4-4398-BB9E-BD01FFB12F49}" type="presParOf" srcId="{7EB194F0-A0B7-4814-A414-30C0E40005E2}" destId="{EC1E3616-3505-42CE-AFA3-69A06B125D5F}" srcOrd="1" destOrd="0" presId="urn:microsoft.com/office/officeart/2005/8/layout/hProcess11"/>
    <dgm:cxn modelId="{852E2614-3E68-4D7C-A976-8B0B5ED1058D}" type="presParOf" srcId="{7EB194F0-A0B7-4814-A414-30C0E40005E2}" destId="{F321FBF1-3A5C-483A-A1EA-4C0E8916DDC3}" srcOrd="2" destOrd="0" presId="urn:microsoft.com/office/officeart/2005/8/layout/hProcess11"/>
    <dgm:cxn modelId="{0A8CDF74-81B8-4CFB-BEA6-F0DB8730B092}" type="presParOf" srcId="{48A369D8-4368-4892-AC9B-2A7B5FCB1FDB}" destId="{76F348BB-15FA-48AB-9BBB-E97A169D14D3}" srcOrd="11" destOrd="0" presId="urn:microsoft.com/office/officeart/2005/8/layout/hProcess11"/>
    <dgm:cxn modelId="{D45D0BDE-6FF9-42E5-9A53-B24FC73D520A}" type="presParOf" srcId="{48A369D8-4368-4892-AC9B-2A7B5FCB1FDB}" destId="{76154CDE-759C-4439-A48F-8BDFDB99409F}" srcOrd="12" destOrd="0" presId="urn:microsoft.com/office/officeart/2005/8/layout/hProcess11"/>
    <dgm:cxn modelId="{E659C370-859E-499D-BEF8-3A79D03A1D11}" type="presParOf" srcId="{76154CDE-759C-4439-A48F-8BDFDB99409F}" destId="{335B2FAB-B1F2-48C9-8D25-64D8E683418B}" srcOrd="0" destOrd="0" presId="urn:microsoft.com/office/officeart/2005/8/layout/hProcess11"/>
    <dgm:cxn modelId="{749C0645-8B9F-4D29-B616-61701E6740C8}" type="presParOf" srcId="{76154CDE-759C-4439-A48F-8BDFDB99409F}" destId="{14C1F007-4C0F-404D-9088-CB0C0AB162D7}" srcOrd="1" destOrd="0" presId="urn:microsoft.com/office/officeart/2005/8/layout/hProcess11"/>
    <dgm:cxn modelId="{AA1B64CA-6538-430D-993A-1118F81EE60E}" type="presParOf" srcId="{76154CDE-759C-4439-A48F-8BDFDB99409F}" destId="{7E93EA2F-34D0-4A7F-B2E6-12B4EB326FDE}" srcOrd="2" destOrd="0" presId="urn:microsoft.com/office/officeart/2005/8/layout/hProcess11"/>
    <dgm:cxn modelId="{A0054406-CBF1-4A67-BD58-7C5DC256F213}" type="presParOf" srcId="{48A369D8-4368-4892-AC9B-2A7B5FCB1FDB}" destId="{5F851430-3D8A-41EE-8C5B-B358C39DE084}" srcOrd="13" destOrd="0" presId="urn:microsoft.com/office/officeart/2005/8/layout/hProcess11"/>
    <dgm:cxn modelId="{616F7307-A624-4B08-BA4A-B4530942013E}" type="presParOf" srcId="{48A369D8-4368-4892-AC9B-2A7B5FCB1FDB}" destId="{D0BE18E2-09FF-4A13-AFB8-F5359B4DF003}" srcOrd="14" destOrd="0" presId="urn:microsoft.com/office/officeart/2005/8/layout/hProcess11"/>
    <dgm:cxn modelId="{EA48F250-767F-4AA6-9B9C-B277F7E4B8DF}" type="presParOf" srcId="{D0BE18E2-09FF-4A13-AFB8-F5359B4DF003}" destId="{86FA518B-25C2-41AC-8CAF-031614AC7E2A}" srcOrd="0" destOrd="0" presId="urn:microsoft.com/office/officeart/2005/8/layout/hProcess11"/>
    <dgm:cxn modelId="{6E90A29D-A51D-41A0-AA09-8900FC154861}" type="presParOf" srcId="{D0BE18E2-09FF-4A13-AFB8-F5359B4DF003}" destId="{9CB3AE66-1C51-4137-82D7-5C5B8473CCF7}" srcOrd="1" destOrd="0" presId="urn:microsoft.com/office/officeart/2005/8/layout/hProcess11"/>
    <dgm:cxn modelId="{DCF38721-23F7-4CCE-92AC-54A748E181C8}" type="presParOf" srcId="{D0BE18E2-09FF-4A13-AFB8-F5359B4DF003}" destId="{35794628-9D1B-4AD0-BBB4-3D64488C20A2}" srcOrd="2" destOrd="0" presId="urn:microsoft.com/office/officeart/2005/8/layout/hProcess11"/>
    <dgm:cxn modelId="{D671AE62-C819-48A1-AF27-DCFF5D47C6A0}" type="presParOf" srcId="{48A369D8-4368-4892-AC9B-2A7B5FCB1FDB}" destId="{78582C86-2E19-4551-ABB7-084E98D6DE8E}" srcOrd="15" destOrd="0" presId="urn:microsoft.com/office/officeart/2005/8/layout/hProcess11"/>
    <dgm:cxn modelId="{DCBD2ACF-3A33-406A-ADAB-D2EE6FD209DD}" type="presParOf" srcId="{48A369D8-4368-4892-AC9B-2A7B5FCB1FDB}" destId="{FADCB396-D5D9-4B01-8194-8D24D1D8396A}" srcOrd="16" destOrd="0" presId="urn:microsoft.com/office/officeart/2005/8/layout/hProcess11"/>
    <dgm:cxn modelId="{8DA3D0E7-198D-43AD-B7EB-5C9153F42A9D}" type="presParOf" srcId="{FADCB396-D5D9-4B01-8194-8D24D1D8396A}" destId="{26BFAD33-4FD1-4DBF-AA26-64B35A561F75}" srcOrd="0" destOrd="0" presId="urn:microsoft.com/office/officeart/2005/8/layout/hProcess11"/>
    <dgm:cxn modelId="{A662ED90-4AD0-4566-938C-1FCB76475F85}" type="presParOf" srcId="{FADCB396-D5D9-4B01-8194-8D24D1D8396A}" destId="{8C92127C-8DBC-40C9-BAD8-5B9641C6AEED}" srcOrd="1" destOrd="0" presId="urn:microsoft.com/office/officeart/2005/8/layout/hProcess11"/>
    <dgm:cxn modelId="{02D8E387-E99A-4471-8A2E-02E490973804}" type="presParOf" srcId="{FADCB396-D5D9-4B01-8194-8D24D1D8396A}" destId="{175E934B-2BDB-4975-BFB7-5F46A9437269}" srcOrd="2" destOrd="0" presId="urn:microsoft.com/office/officeart/2005/8/layout/hProcess11"/>
    <dgm:cxn modelId="{26B293CF-72E0-4E74-B7FD-EE56AB529DE4}" type="presParOf" srcId="{48A369D8-4368-4892-AC9B-2A7B5FCB1FDB}" destId="{4F75417D-562B-418C-88B4-B1FC132B2DC3}" srcOrd="17" destOrd="0" presId="urn:microsoft.com/office/officeart/2005/8/layout/hProcess11"/>
    <dgm:cxn modelId="{C0272D5D-C6E2-44C5-93D5-DC2CCFC8B599}" type="presParOf" srcId="{48A369D8-4368-4892-AC9B-2A7B5FCB1FDB}" destId="{B4AD3FFC-21F0-4E8F-9BAC-0B4ABAC62295}" srcOrd="18" destOrd="0" presId="urn:microsoft.com/office/officeart/2005/8/layout/hProcess11"/>
    <dgm:cxn modelId="{5DECCF61-D560-4D39-B178-F741C5049827}" type="presParOf" srcId="{B4AD3FFC-21F0-4E8F-9BAC-0B4ABAC62295}" destId="{90F73AB6-B1EB-47CF-8ACB-0FA303B6A80A}" srcOrd="0" destOrd="0" presId="urn:microsoft.com/office/officeart/2005/8/layout/hProcess11"/>
    <dgm:cxn modelId="{32955EA0-794E-4C06-AA3C-B80C21B76246}" type="presParOf" srcId="{B4AD3FFC-21F0-4E8F-9BAC-0B4ABAC62295}" destId="{D863BFBD-12D1-45F5-A533-741898D06284}" srcOrd="1" destOrd="0" presId="urn:microsoft.com/office/officeart/2005/8/layout/hProcess11"/>
    <dgm:cxn modelId="{209DE1E3-6F1D-48A3-9521-43F356D764C3}" type="presParOf" srcId="{B4AD3FFC-21F0-4E8F-9BAC-0B4ABAC62295}" destId="{86D02AF5-0DD7-47EA-BC90-3BF3E5716A91}" srcOrd="2" destOrd="0" presId="urn:microsoft.com/office/officeart/2005/8/layout/hProcess11"/>
    <dgm:cxn modelId="{9F7A9907-4718-44BA-96DE-2978EF37791F}" type="presParOf" srcId="{48A369D8-4368-4892-AC9B-2A7B5FCB1FDB}" destId="{FD4AB3C6-3322-4516-95E2-B7DAAC29BF4A}" srcOrd="19" destOrd="0" presId="urn:microsoft.com/office/officeart/2005/8/layout/hProcess11"/>
    <dgm:cxn modelId="{EA6A4547-143D-43C7-B9C2-2EF7FE2C2A13}" type="presParOf" srcId="{48A369D8-4368-4892-AC9B-2A7B5FCB1FDB}" destId="{7E1B3B7E-03F8-4E01-B4AA-75F8CE24B96E}" srcOrd="20" destOrd="0" presId="urn:microsoft.com/office/officeart/2005/8/layout/hProcess11"/>
    <dgm:cxn modelId="{DD460053-9E55-4BF8-BA4F-EEB646B2CFCE}" type="presParOf" srcId="{7E1B3B7E-03F8-4E01-B4AA-75F8CE24B96E}" destId="{097E632E-FD81-4692-B722-61E6C0705C40}" srcOrd="0" destOrd="0" presId="urn:microsoft.com/office/officeart/2005/8/layout/hProcess11"/>
    <dgm:cxn modelId="{96E3A1DF-9C6A-437B-B11A-9A830A13FE88}" type="presParOf" srcId="{7E1B3B7E-03F8-4E01-B4AA-75F8CE24B96E}" destId="{AF01DB6F-C72F-4E13-8553-45660DB3F67A}" srcOrd="1" destOrd="0" presId="urn:microsoft.com/office/officeart/2005/8/layout/hProcess11"/>
    <dgm:cxn modelId="{1381C2D0-BF17-4ED7-A77B-D74BC0097489}" type="presParOf" srcId="{7E1B3B7E-03F8-4E01-B4AA-75F8CE24B96E}" destId="{D02B3946-677F-456A-974C-05DFF479E5FA}" srcOrd="2" destOrd="0" presId="urn:microsoft.com/office/officeart/2005/8/layout/hProcess11"/>
    <dgm:cxn modelId="{7FC4C4AF-1F51-4283-A434-1A4E06260BC7}" type="presParOf" srcId="{48A369D8-4368-4892-AC9B-2A7B5FCB1FDB}" destId="{93FF408E-092F-4DA1-96C6-A33B31909DB7}" srcOrd="21" destOrd="0" presId="urn:microsoft.com/office/officeart/2005/8/layout/hProcess11"/>
    <dgm:cxn modelId="{80972ECE-CFE6-4970-A482-6EEF39D4D6B2}" type="presParOf" srcId="{48A369D8-4368-4892-AC9B-2A7B5FCB1FDB}" destId="{F82F511F-5F13-4F57-95F4-B2DA7C6CA440}" srcOrd="22" destOrd="0" presId="urn:microsoft.com/office/officeart/2005/8/layout/hProcess11"/>
    <dgm:cxn modelId="{3C10EA19-0E10-487B-BA2D-0D75E021BC85}" type="presParOf" srcId="{F82F511F-5F13-4F57-95F4-B2DA7C6CA440}" destId="{95042ED0-AEBE-482F-AF8F-19D43BFE1B4C}" srcOrd="0" destOrd="0" presId="urn:microsoft.com/office/officeart/2005/8/layout/hProcess11"/>
    <dgm:cxn modelId="{50DE9169-EC8F-4C4D-9673-F019F2F11283}" type="presParOf" srcId="{F82F511F-5F13-4F57-95F4-B2DA7C6CA440}" destId="{901485CA-0D9D-436F-BF1D-8E38291AAF0D}" srcOrd="1" destOrd="0" presId="urn:microsoft.com/office/officeart/2005/8/layout/hProcess11"/>
    <dgm:cxn modelId="{6F30EE52-3D94-417A-B23F-7E5526091886}" type="presParOf" srcId="{F82F511F-5F13-4F57-95F4-B2DA7C6CA440}" destId="{5825EB10-CBC5-423D-B0A4-8C2CCEE3DE68}" srcOrd="2" destOrd="0" presId="urn:microsoft.com/office/officeart/2005/8/layout/hProcess11"/>
    <dgm:cxn modelId="{AF201BC4-B1D7-434A-B87C-74D15558888D}" type="presParOf" srcId="{48A369D8-4368-4892-AC9B-2A7B5FCB1FDB}" destId="{F371A1EB-11FA-42C3-8D3D-3CC4DE90F206}" srcOrd="23" destOrd="0" presId="urn:microsoft.com/office/officeart/2005/8/layout/hProcess11"/>
    <dgm:cxn modelId="{DA678408-6F90-44EE-8E51-1957498F9698}" type="presParOf" srcId="{48A369D8-4368-4892-AC9B-2A7B5FCB1FDB}" destId="{956F3636-58EA-4D08-BE44-791037B975FB}" srcOrd="24" destOrd="0" presId="urn:microsoft.com/office/officeart/2005/8/layout/hProcess11"/>
    <dgm:cxn modelId="{9FAC0455-C2A1-49C0-988D-6598FE834B9B}" type="presParOf" srcId="{956F3636-58EA-4D08-BE44-791037B975FB}" destId="{0B2573F4-30FD-4D34-8B3A-CF03BC585553}" srcOrd="0" destOrd="0" presId="urn:microsoft.com/office/officeart/2005/8/layout/hProcess11"/>
    <dgm:cxn modelId="{6D764CDA-6A9F-4CF5-B1ED-60BAFF779B73}" type="presParOf" srcId="{956F3636-58EA-4D08-BE44-791037B975FB}" destId="{3165F946-5275-4171-9B81-3839852AB60B}" srcOrd="1" destOrd="0" presId="urn:microsoft.com/office/officeart/2005/8/layout/hProcess11"/>
    <dgm:cxn modelId="{C8F2C68E-C45D-45AD-8D3A-4080DFBBF502}" type="presParOf" srcId="{956F3636-58EA-4D08-BE44-791037B975FB}" destId="{2F57831F-E0D0-4925-9169-DE7C6D625E68}" srcOrd="2" destOrd="0" presId="urn:microsoft.com/office/officeart/2005/8/layout/hProcess11"/>
    <dgm:cxn modelId="{179361FB-8A54-47BC-9320-BC6D8FFF518D}" type="presParOf" srcId="{48A369D8-4368-4892-AC9B-2A7B5FCB1FDB}" destId="{EF7E785A-31FE-453F-A581-E42762AE4D03}" srcOrd="25" destOrd="0" presId="urn:microsoft.com/office/officeart/2005/8/layout/hProcess11"/>
    <dgm:cxn modelId="{2A768651-7710-4CF2-BAF1-DDB15113BB76}" type="presParOf" srcId="{48A369D8-4368-4892-AC9B-2A7B5FCB1FDB}" destId="{1DF69C83-B37E-448E-84F1-48487C0302D0}" srcOrd="26" destOrd="0" presId="urn:microsoft.com/office/officeart/2005/8/layout/hProcess11"/>
    <dgm:cxn modelId="{791BDCBD-D190-4CED-BADF-35328E4A6945}" type="presParOf" srcId="{1DF69C83-B37E-448E-84F1-48487C0302D0}" destId="{C89F6BF8-1CC6-419D-977A-B76B1A97DE11}" srcOrd="0" destOrd="0" presId="urn:microsoft.com/office/officeart/2005/8/layout/hProcess11"/>
    <dgm:cxn modelId="{0E2495C2-234B-4BFF-BF63-E0B82795E8E1}" type="presParOf" srcId="{1DF69C83-B37E-448E-84F1-48487C0302D0}" destId="{17886330-AFFE-4276-9A4B-C42F42509F8E}" srcOrd="1" destOrd="0" presId="urn:microsoft.com/office/officeart/2005/8/layout/hProcess11"/>
    <dgm:cxn modelId="{E5635C24-D133-4CEF-BE1F-E2FE5CEC0CEA}" type="presParOf" srcId="{1DF69C83-B37E-448E-84F1-48487C0302D0}" destId="{F0876BD1-E310-4EA4-8CC2-41C9DA5FA759}" srcOrd="2" destOrd="0" presId="urn:microsoft.com/office/officeart/2005/8/layout/hProcess11"/>
    <dgm:cxn modelId="{8BBAF51E-FAC4-48F6-B6D7-352F8526F28D}" type="presParOf" srcId="{48A369D8-4368-4892-AC9B-2A7B5FCB1FDB}" destId="{DE1E5473-23F4-44D4-B541-2961214A5E70}" srcOrd="27" destOrd="0" presId="urn:microsoft.com/office/officeart/2005/8/layout/hProcess11"/>
    <dgm:cxn modelId="{D180677D-5733-4B35-89FF-7ED42FC2C38E}" type="presParOf" srcId="{48A369D8-4368-4892-AC9B-2A7B5FCB1FDB}" destId="{57D9FC86-7484-4F58-88A3-84B6AFA0E1AE}" srcOrd="28" destOrd="0" presId="urn:microsoft.com/office/officeart/2005/8/layout/hProcess11"/>
    <dgm:cxn modelId="{57B2BB6D-D43A-4FF5-B94F-CB0D74E51622}" type="presParOf" srcId="{57D9FC86-7484-4F58-88A3-84B6AFA0E1AE}" destId="{F5E95C7C-7ACF-4FB2-AD81-9D5A2EFF4876}" srcOrd="0" destOrd="0" presId="urn:microsoft.com/office/officeart/2005/8/layout/hProcess11"/>
    <dgm:cxn modelId="{C660EFFA-86AE-4A70-97D4-C5ACED888341}" type="presParOf" srcId="{57D9FC86-7484-4F58-88A3-84B6AFA0E1AE}" destId="{C2931D07-7C76-4119-9AF1-0F2BB0CDCF22}" srcOrd="1" destOrd="0" presId="urn:microsoft.com/office/officeart/2005/8/layout/hProcess11"/>
    <dgm:cxn modelId="{0986699C-1652-4763-A806-3F1DB8A80FFB}" type="presParOf" srcId="{57D9FC86-7484-4F58-88A3-84B6AFA0E1AE}" destId="{2CA401F5-FD84-4796-A1CA-94E2F29A6BF2}" srcOrd="2" destOrd="0" presId="urn:microsoft.com/office/officeart/2005/8/layout/hProcess11"/>
    <dgm:cxn modelId="{E6917902-1F2B-43A0-897C-0D7B5DB1A81C}" type="presParOf" srcId="{48A369D8-4368-4892-AC9B-2A7B5FCB1FDB}" destId="{C52DBCA0-2018-4279-B5A8-B2DBB82D8412}" srcOrd="29" destOrd="0" presId="urn:microsoft.com/office/officeart/2005/8/layout/hProcess11"/>
    <dgm:cxn modelId="{BFDFB6A4-222D-404C-877D-940E5B377B8E}" type="presParOf" srcId="{48A369D8-4368-4892-AC9B-2A7B5FCB1FDB}" destId="{3400A1C6-D5BF-4509-AD62-995E4DDEB69A}" srcOrd="30" destOrd="0" presId="urn:microsoft.com/office/officeart/2005/8/layout/hProcess11"/>
    <dgm:cxn modelId="{918C3679-1D90-4F4A-A4F7-749441F2CE3C}" type="presParOf" srcId="{3400A1C6-D5BF-4509-AD62-995E4DDEB69A}" destId="{BDADF3EB-D142-4C8C-8C14-592BEE66D03B}" srcOrd="0" destOrd="0" presId="urn:microsoft.com/office/officeart/2005/8/layout/hProcess11"/>
    <dgm:cxn modelId="{F34D774F-CF2E-4172-8391-FC699BDB8031}" type="presParOf" srcId="{3400A1C6-D5BF-4509-AD62-995E4DDEB69A}" destId="{C24CE06D-8EFD-4D07-BDF7-A66AC05FB4A0}" srcOrd="1" destOrd="0" presId="urn:microsoft.com/office/officeart/2005/8/layout/hProcess11"/>
    <dgm:cxn modelId="{E8D34365-0EBC-493F-87B8-A0E1DCD23C75}" type="presParOf" srcId="{3400A1C6-D5BF-4509-AD62-995E4DDEB69A}" destId="{363412DE-A1E9-4130-89ED-D6B3A16AE2A9}" srcOrd="2" destOrd="0" presId="urn:microsoft.com/office/officeart/2005/8/layout/hProcess11"/>
    <dgm:cxn modelId="{6A80B64B-2492-4AF7-BC3F-FEEA6C6B8C17}" type="presParOf" srcId="{48A369D8-4368-4892-AC9B-2A7B5FCB1FDB}" destId="{F1195FEA-E6AF-49A7-B4D3-E7CAB4E14FC2}" srcOrd="31" destOrd="0" presId="urn:microsoft.com/office/officeart/2005/8/layout/hProcess11"/>
    <dgm:cxn modelId="{329E1009-8626-413E-8168-A351656B4945}" type="presParOf" srcId="{48A369D8-4368-4892-AC9B-2A7B5FCB1FDB}" destId="{1FECEF46-A3C6-4B42-B2EB-A5E54971BE47}" srcOrd="32" destOrd="0" presId="urn:microsoft.com/office/officeart/2005/8/layout/hProcess11"/>
    <dgm:cxn modelId="{3E48746A-1B57-4521-AD6D-4CAA19B01B19}" type="presParOf" srcId="{1FECEF46-A3C6-4B42-B2EB-A5E54971BE47}" destId="{8AA3D963-7E53-48DA-B21A-517F119E4522}" srcOrd="0" destOrd="0" presId="urn:microsoft.com/office/officeart/2005/8/layout/hProcess11"/>
    <dgm:cxn modelId="{577436C6-35D7-40A0-8996-8C635E27E6AA}" type="presParOf" srcId="{1FECEF46-A3C6-4B42-B2EB-A5E54971BE47}" destId="{CDF8923A-BC0D-48CE-99AB-F2B88B1C2D70}" srcOrd="1" destOrd="0" presId="urn:microsoft.com/office/officeart/2005/8/layout/hProcess11"/>
    <dgm:cxn modelId="{6077AEBD-D5ED-4352-AA8B-B935188E6002}" type="presParOf" srcId="{1FECEF46-A3C6-4B42-B2EB-A5E54971BE47}" destId="{E4FDBE78-205A-4626-B4B6-F15A3AD05295}" srcOrd="2" destOrd="0" presId="urn:microsoft.com/office/officeart/2005/8/layout/hProcess11"/>
    <dgm:cxn modelId="{A1596A23-BBE9-4BA4-93C9-CE4F206BF37C}" type="presParOf" srcId="{48A369D8-4368-4892-AC9B-2A7B5FCB1FDB}" destId="{68CEC860-7622-4D76-AC20-FAC319927B58}" srcOrd="33" destOrd="0" presId="urn:microsoft.com/office/officeart/2005/8/layout/hProcess11"/>
    <dgm:cxn modelId="{30DB75BA-460F-40BB-A02B-ED68A3291B27}" type="presParOf" srcId="{48A369D8-4368-4892-AC9B-2A7B5FCB1FDB}" destId="{6C1EE682-9883-43CA-8E94-38C014FCAEC1}" srcOrd="34" destOrd="0" presId="urn:microsoft.com/office/officeart/2005/8/layout/hProcess11"/>
    <dgm:cxn modelId="{E0BD9A42-7681-4ABD-AD36-774B7D98FF40}" type="presParOf" srcId="{6C1EE682-9883-43CA-8E94-38C014FCAEC1}" destId="{7F3C6FFE-CA16-4BB4-93BC-CA0DBFF347C1}" srcOrd="0" destOrd="0" presId="urn:microsoft.com/office/officeart/2005/8/layout/hProcess11"/>
    <dgm:cxn modelId="{094E365B-ED96-4AE7-B91D-D637BC7AA0BA}" type="presParOf" srcId="{6C1EE682-9883-43CA-8E94-38C014FCAEC1}" destId="{B58716AA-EB8F-46AB-B020-311BC08E982F}" srcOrd="1" destOrd="0" presId="urn:microsoft.com/office/officeart/2005/8/layout/hProcess11"/>
    <dgm:cxn modelId="{749FDD90-3951-4F50-9C56-EBA2AA28A3D9}" type="presParOf" srcId="{6C1EE682-9883-43CA-8E94-38C014FCAEC1}" destId="{A405D10B-179A-4495-86F9-A06E25FCE6A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1597-C205-4E95-9439-188D1E307C91}">
      <dsp:nvSpPr>
        <dsp:cNvPr id="0" name=""/>
        <dsp:cNvSpPr/>
      </dsp:nvSpPr>
      <dsp:spPr>
        <a:xfrm>
          <a:off x="75998" y="0"/>
          <a:ext cx="2315914" cy="689387"/>
        </a:xfrm>
        <a:prstGeom prst="rect">
          <a:avLst/>
        </a:prstGeom>
        <a:gradFill rotWithShape="0">
          <a:gsLst>
            <a:gs pos="0">
              <a:srgbClr val="276399"/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/>
            </a:rPr>
            <a:t>The Address Itself</a:t>
          </a:r>
          <a:endParaRPr lang="en-US" sz="1900" kern="1200" dirty="0"/>
        </a:p>
      </dsp:txBody>
      <dsp:txXfrm>
        <a:off x="75998" y="0"/>
        <a:ext cx="2315914" cy="689387"/>
      </dsp:txXfrm>
    </dsp:sp>
    <dsp:sp modelId="{ADE04C2E-89D6-4623-8920-021E998843DA}">
      <dsp:nvSpPr>
        <dsp:cNvPr id="0" name=""/>
        <dsp:cNvSpPr/>
      </dsp:nvSpPr>
      <dsp:spPr>
        <a:xfrm>
          <a:off x="78383" y="685806"/>
          <a:ext cx="2315914" cy="239912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Address Number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Street Name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Calibri"/>
            </a:rPr>
            <a:t>Subaddress</a:t>
          </a:r>
          <a:endParaRPr lang="en-US" sz="1900" kern="1200" dirty="0">
            <a:latin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City/Town/Place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County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State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Zip</a:t>
          </a:r>
          <a:endParaRPr lang="en-US" sz="1900" kern="1200" dirty="0">
            <a:latin typeface="Calibri"/>
          </a:endParaRPr>
        </a:p>
      </dsp:txBody>
      <dsp:txXfrm>
        <a:off x="78383" y="685806"/>
        <a:ext cx="2315914" cy="2399129"/>
      </dsp:txXfrm>
    </dsp:sp>
    <dsp:sp modelId="{2156D339-0897-44B3-AA26-96D88E143175}">
      <dsp:nvSpPr>
        <dsp:cNvPr id="0" name=""/>
        <dsp:cNvSpPr/>
      </dsp:nvSpPr>
      <dsp:spPr>
        <a:xfrm>
          <a:off x="2660327" y="289694"/>
          <a:ext cx="2315914" cy="689387"/>
        </a:xfrm>
        <a:prstGeom prst="rect">
          <a:avLst/>
        </a:prstGeom>
        <a:solidFill>
          <a:srgbClr val="276399"/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/>
            </a:rPr>
            <a:t>Geographic Location of the Address</a:t>
          </a:r>
          <a:endParaRPr lang="en-US" sz="1900" kern="1200" dirty="0"/>
        </a:p>
      </dsp:txBody>
      <dsp:txXfrm>
        <a:off x="2660327" y="289694"/>
        <a:ext cx="2315914" cy="689387"/>
      </dsp:txXfrm>
    </dsp:sp>
    <dsp:sp modelId="{131D7766-061B-4A08-A405-8ED472BE969B}">
      <dsp:nvSpPr>
        <dsp:cNvPr id="0" name=""/>
        <dsp:cNvSpPr/>
      </dsp:nvSpPr>
      <dsp:spPr>
        <a:xfrm>
          <a:off x="2660327" y="974158"/>
          <a:ext cx="2315914" cy="239912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Calibri"/>
            </a:rPr>
            <a:t>Lat</a:t>
          </a:r>
          <a:r>
            <a:rPr lang="en-US" sz="1900" kern="1200" dirty="0">
              <a:latin typeface="Calibri"/>
            </a:rPr>
            <a:t>/Long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</a:rPr>
            <a:t>National Grid Coordinates </a:t>
          </a:r>
        </a:p>
      </dsp:txBody>
      <dsp:txXfrm>
        <a:off x="2660327" y="974158"/>
        <a:ext cx="2315914" cy="2399129"/>
      </dsp:txXfrm>
    </dsp:sp>
    <dsp:sp modelId="{6EBBFCC3-4CCF-4877-9E60-204F57281911}">
      <dsp:nvSpPr>
        <dsp:cNvPr id="0" name=""/>
        <dsp:cNvSpPr/>
      </dsp:nvSpPr>
      <dsp:spPr>
        <a:xfrm>
          <a:off x="5244656" y="579451"/>
          <a:ext cx="2315914" cy="689387"/>
        </a:xfrm>
        <a:prstGeom prst="rect">
          <a:avLst/>
        </a:prstGeom>
        <a:solidFill>
          <a:srgbClr val="276399"/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/>
            </a:rPr>
            <a:t>Metadata         About the Address</a:t>
          </a:r>
          <a:endParaRPr lang="en-US" sz="1900" kern="1200" dirty="0"/>
        </a:p>
      </dsp:txBody>
      <dsp:txXfrm>
        <a:off x="5244656" y="579451"/>
        <a:ext cx="2315914" cy="689387"/>
      </dsp:txXfrm>
    </dsp:sp>
    <dsp:sp modelId="{5D0E53B5-4850-44BC-960B-12B6BF704AA7}">
      <dsp:nvSpPr>
        <dsp:cNvPr id="0" name=""/>
        <dsp:cNvSpPr/>
      </dsp:nvSpPr>
      <dsp:spPr>
        <a:xfrm>
          <a:off x="5244656" y="1278967"/>
          <a:ext cx="2315914" cy="239912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/>
            </a:rPr>
            <a:t>Address authority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/>
            </a:rPr>
            <a:t>Address source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/>
            </a:rPr>
            <a:t>Address date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</a:rPr>
            <a:t>Unique ID</a:t>
          </a:r>
          <a:endParaRPr lang="en-US" sz="1800" kern="1200" dirty="0">
            <a:latin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</a:rPr>
            <a:t>Type                </a:t>
          </a:r>
          <a:r>
            <a:rPr lang="en-US" sz="1200" kern="1200">
              <a:latin typeface="Calibri"/>
            </a:rPr>
            <a:t>(residential, commercial, etc.)</a:t>
          </a:r>
          <a:endParaRPr lang="en-US" sz="1200" kern="1200" dirty="0">
            <a:latin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</a:rPr>
            <a:t>Placement         </a:t>
          </a:r>
          <a:r>
            <a:rPr lang="en-US" sz="1100" kern="1200">
              <a:latin typeface="Calibri"/>
            </a:rPr>
            <a:t>(rooftop, driveway access, etc.)</a:t>
          </a:r>
          <a:endParaRPr lang="en-US" sz="1100" kern="1200" dirty="0">
            <a:latin typeface="Calibri"/>
          </a:endParaRPr>
        </a:p>
      </dsp:txBody>
      <dsp:txXfrm>
        <a:off x="5244656" y="1278967"/>
        <a:ext cx="2315914" cy="239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DFCCE-C441-4D59-8AD6-9686590C9CE3}">
      <dsp:nvSpPr>
        <dsp:cNvPr id="0" name=""/>
        <dsp:cNvSpPr/>
      </dsp:nvSpPr>
      <dsp:spPr>
        <a:xfrm>
          <a:off x="0" y="817069"/>
          <a:ext cx="7600950" cy="401035"/>
        </a:xfrm>
        <a:prstGeom prst="notchedRightArrow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E6FFC-701D-4734-82B0-5ACCBB7BC60B}">
      <dsp:nvSpPr>
        <dsp:cNvPr id="0" name=""/>
        <dsp:cNvSpPr/>
      </dsp:nvSpPr>
      <dsp:spPr>
        <a:xfrm>
          <a:off x="699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99" y="0"/>
        <a:ext cx="362835" cy="814069"/>
      </dsp:txXfrm>
    </dsp:sp>
    <dsp:sp modelId="{20F153CF-C5F4-4364-8868-D92792F7CDFC}">
      <dsp:nvSpPr>
        <dsp:cNvPr id="0" name=""/>
        <dsp:cNvSpPr/>
      </dsp:nvSpPr>
      <dsp:spPr>
        <a:xfrm>
          <a:off x="80358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D407-5649-4DE2-A59C-2962D6638E6C}">
      <dsp:nvSpPr>
        <dsp:cNvPr id="0" name=""/>
        <dsp:cNvSpPr/>
      </dsp:nvSpPr>
      <dsp:spPr>
        <a:xfrm>
          <a:off x="381677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81677" y="1221104"/>
        <a:ext cx="362835" cy="814069"/>
      </dsp:txXfrm>
    </dsp:sp>
    <dsp:sp modelId="{818B153D-95A8-4BC2-92E7-2E42A9B25941}">
      <dsp:nvSpPr>
        <dsp:cNvPr id="0" name=""/>
        <dsp:cNvSpPr/>
      </dsp:nvSpPr>
      <dsp:spPr>
        <a:xfrm>
          <a:off x="461336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C40DD-8EE9-4179-810B-9BB339B3ADFC}">
      <dsp:nvSpPr>
        <dsp:cNvPr id="0" name=""/>
        <dsp:cNvSpPr/>
      </dsp:nvSpPr>
      <dsp:spPr>
        <a:xfrm>
          <a:off x="762654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62654" y="0"/>
        <a:ext cx="362835" cy="814069"/>
      </dsp:txXfrm>
    </dsp:sp>
    <dsp:sp modelId="{861CCB54-AD64-4757-B92E-C5B00DB2A72E}">
      <dsp:nvSpPr>
        <dsp:cNvPr id="0" name=""/>
        <dsp:cNvSpPr/>
      </dsp:nvSpPr>
      <dsp:spPr>
        <a:xfrm>
          <a:off x="842313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8C806-7208-4A26-8CE3-B3A24854BA51}">
      <dsp:nvSpPr>
        <dsp:cNvPr id="0" name=""/>
        <dsp:cNvSpPr/>
      </dsp:nvSpPr>
      <dsp:spPr>
        <a:xfrm>
          <a:off x="1143632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143632" y="1221104"/>
        <a:ext cx="362835" cy="814069"/>
      </dsp:txXfrm>
    </dsp:sp>
    <dsp:sp modelId="{F84DB7D8-F361-4E33-9502-E3C26E6E120B}">
      <dsp:nvSpPr>
        <dsp:cNvPr id="0" name=""/>
        <dsp:cNvSpPr/>
      </dsp:nvSpPr>
      <dsp:spPr>
        <a:xfrm>
          <a:off x="1223291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0A318-243A-4C90-9C62-06EAB3A5D247}">
      <dsp:nvSpPr>
        <dsp:cNvPr id="0" name=""/>
        <dsp:cNvSpPr/>
      </dsp:nvSpPr>
      <dsp:spPr>
        <a:xfrm>
          <a:off x="1524610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524610" y="0"/>
        <a:ext cx="362835" cy="814069"/>
      </dsp:txXfrm>
    </dsp:sp>
    <dsp:sp modelId="{97915B5F-ABFF-494F-8B61-9F4C2E57CA92}">
      <dsp:nvSpPr>
        <dsp:cNvPr id="0" name=""/>
        <dsp:cNvSpPr/>
      </dsp:nvSpPr>
      <dsp:spPr>
        <a:xfrm>
          <a:off x="1604269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0791A-60B9-4DEB-9434-A1C123670DD3}">
      <dsp:nvSpPr>
        <dsp:cNvPr id="0" name=""/>
        <dsp:cNvSpPr/>
      </dsp:nvSpPr>
      <dsp:spPr>
        <a:xfrm>
          <a:off x="1905587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905587" y="1221104"/>
        <a:ext cx="362835" cy="814069"/>
      </dsp:txXfrm>
    </dsp:sp>
    <dsp:sp modelId="{EC1E3616-3505-42CE-AFA3-69A06B125D5F}">
      <dsp:nvSpPr>
        <dsp:cNvPr id="0" name=""/>
        <dsp:cNvSpPr/>
      </dsp:nvSpPr>
      <dsp:spPr>
        <a:xfrm>
          <a:off x="1985246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B2FAB-B1F2-48C9-8D25-64D8E683418B}">
      <dsp:nvSpPr>
        <dsp:cNvPr id="0" name=""/>
        <dsp:cNvSpPr/>
      </dsp:nvSpPr>
      <dsp:spPr>
        <a:xfrm>
          <a:off x="2286565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286565" y="0"/>
        <a:ext cx="362835" cy="814069"/>
      </dsp:txXfrm>
    </dsp:sp>
    <dsp:sp modelId="{14C1F007-4C0F-404D-9088-CB0C0AB162D7}">
      <dsp:nvSpPr>
        <dsp:cNvPr id="0" name=""/>
        <dsp:cNvSpPr/>
      </dsp:nvSpPr>
      <dsp:spPr>
        <a:xfrm>
          <a:off x="2366224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518B-25C2-41AC-8CAF-031614AC7E2A}">
      <dsp:nvSpPr>
        <dsp:cNvPr id="0" name=""/>
        <dsp:cNvSpPr/>
      </dsp:nvSpPr>
      <dsp:spPr>
        <a:xfrm>
          <a:off x="2667543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667543" y="1221104"/>
        <a:ext cx="362835" cy="814069"/>
      </dsp:txXfrm>
    </dsp:sp>
    <dsp:sp modelId="{9CB3AE66-1C51-4137-82D7-5C5B8473CCF7}">
      <dsp:nvSpPr>
        <dsp:cNvPr id="0" name=""/>
        <dsp:cNvSpPr/>
      </dsp:nvSpPr>
      <dsp:spPr>
        <a:xfrm>
          <a:off x="2747202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AD33-4FD1-4DBF-AA26-64B35A561F75}">
      <dsp:nvSpPr>
        <dsp:cNvPr id="0" name=""/>
        <dsp:cNvSpPr/>
      </dsp:nvSpPr>
      <dsp:spPr>
        <a:xfrm>
          <a:off x="3048520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048520" y="0"/>
        <a:ext cx="362835" cy="814069"/>
      </dsp:txXfrm>
    </dsp:sp>
    <dsp:sp modelId="{8C92127C-8DBC-40C9-BAD8-5B9641C6AEED}">
      <dsp:nvSpPr>
        <dsp:cNvPr id="0" name=""/>
        <dsp:cNvSpPr/>
      </dsp:nvSpPr>
      <dsp:spPr>
        <a:xfrm>
          <a:off x="3128179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73AB6-B1EB-47CF-8ACB-0FA303B6A80A}">
      <dsp:nvSpPr>
        <dsp:cNvPr id="0" name=""/>
        <dsp:cNvSpPr/>
      </dsp:nvSpPr>
      <dsp:spPr>
        <a:xfrm>
          <a:off x="3429498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429498" y="1221104"/>
        <a:ext cx="362835" cy="814069"/>
      </dsp:txXfrm>
    </dsp:sp>
    <dsp:sp modelId="{D863BFBD-12D1-45F5-A533-741898D06284}">
      <dsp:nvSpPr>
        <dsp:cNvPr id="0" name=""/>
        <dsp:cNvSpPr/>
      </dsp:nvSpPr>
      <dsp:spPr>
        <a:xfrm>
          <a:off x="3509157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E632E-FD81-4692-B722-61E6C0705C40}">
      <dsp:nvSpPr>
        <dsp:cNvPr id="0" name=""/>
        <dsp:cNvSpPr/>
      </dsp:nvSpPr>
      <dsp:spPr>
        <a:xfrm>
          <a:off x="3810476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810476" y="0"/>
        <a:ext cx="362835" cy="814069"/>
      </dsp:txXfrm>
    </dsp:sp>
    <dsp:sp modelId="{AF01DB6F-C72F-4E13-8553-45660DB3F67A}">
      <dsp:nvSpPr>
        <dsp:cNvPr id="0" name=""/>
        <dsp:cNvSpPr/>
      </dsp:nvSpPr>
      <dsp:spPr>
        <a:xfrm>
          <a:off x="3890135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42ED0-AEBE-482F-AF8F-19D43BFE1B4C}">
      <dsp:nvSpPr>
        <dsp:cNvPr id="0" name=""/>
        <dsp:cNvSpPr/>
      </dsp:nvSpPr>
      <dsp:spPr>
        <a:xfrm>
          <a:off x="4191453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191453" y="1221104"/>
        <a:ext cx="362835" cy="814069"/>
      </dsp:txXfrm>
    </dsp:sp>
    <dsp:sp modelId="{901485CA-0D9D-436F-BF1D-8E38291AAF0D}">
      <dsp:nvSpPr>
        <dsp:cNvPr id="0" name=""/>
        <dsp:cNvSpPr/>
      </dsp:nvSpPr>
      <dsp:spPr>
        <a:xfrm>
          <a:off x="4271112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573F4-30FD-4D34-8B3A-CF03BC585553}">
      <dsp:nvSpPr>
        <dsp:cNvPr id="0" name=""/>
        <dsp:cNvSpPr/>
      </dsp:nvSpPr>
      <dsp:spPr>
        <a:xfrm>
          <a:off x="4572431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572431" y="0"/>
        <a:ext cx="362835" cy="814069"/>
      </dsp:txXfrm>
    </dsp:sp>
    <dsp:sp modelId="{3165F946-5275-4171-9B81-3839852AB60B}">
      <dsp:nvSpPr>
        <dsp:cNvPr id="0" name=""/>
        <dsp:cNvSpPr/>
      </dsp:nvSpPr>
      <dsp:spPr>
        <a:xfrm>
          <a:off x="4652090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F6BF8-1CC6-419D-977A-B76B1A97DE11}">
      <dsp:nvSpPr>
        <dsp:cNvPr id="0" name=""/>
        <dsp:cNvSpPr/>
      </dsp:nvSpPr>
      <dsp:spPr>
        <a:xfrm>
          <a:off x="4953409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953409" y="1221104"/>
        <a:ext cx="362835" cy="814069"/>
      </dsp:txXfrm>
    </dsp:sp>
    <dsp:sp modelId="{17886330-AFFE-4276-9A4B-C42F42509F8E}">
      <dsp:nvSpPr>
        <dsp:cNvPr id="0" name=""/>
        <dsp:cNvSpPr/>
      </dsp:nvSpPr>
      <dsp:spPr>
        <a:xfrm>
          <a:off x="5033068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5C7C-7ACF-4FB2-AD81-9D5A2EFF4876}">
      <dsp:nvSpPr>
        <dsp:cNvPr id="0" name=""/>
        <dsp:cNvSpPr/>
      </dsp:nvSpPr>
      <dsp:spPr>
        <a:xfrm>
          <a:off x="5334386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334386" y="0"/>
        <a:ext cx="362835" cy="814069"/>
      </dsp:txXfrm>
    </dsp:sp>
    <dsp:sp modelId="{C2931D07-7C76-4119-9AF1-0F2BB0CDCF22}">
      <dsp:nvSpPr>
        <dsp:cNvPr id="0" name=""/>
        <dsp:cNvSpPr/>
      </dsp:nvSpPr>
      <dsp:spPr>
        <a:xfrm>
          <a:off x="5414045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DF3EB-D142-4C8C-8C14-592BEE66D03B}">
      <dsp:nvSpPr>
        <dsp:cNvPr id="0" name=""/>
        <dsp:cNvSpPr/>
      </dsp:nvSpPr>
      <dsp:spPr>
        <a:xfrm>
          <a:off x="5715364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715364" y="1221104"/>
        <a:ext cx="362835" cy="814069"/>
      </dsp:txXfrm>
    </dsp:sp>
    <dsp:sp modelId="{C24CE06D-8EFD-4D07-BDF7-A66AC05FB4A0}">
      <dsp:nvSpPr>
        <dsp:cNvPr id="0" name=""/>
        <dsp:cNvSpPr/>
      </dsp:nvSpPr>
      <dsp:spPr>
        <a:xfrm>
          <a:off x="5795023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3D963-7E53-48DA-B21A-517F119E4522}">
      <dsp:nvSpPr>
        <dsp:cNvPr id="0" name=""/>
        <dsp:cNvSpPr/>
      </dsp:nvSpPr>
      <dsp:spPr>
        <a:xfrm>
          <a:off x="6096342" y="0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096342" y="0"/>
        <a:ext cx="362835" cy="814069"/>
      </dsp:txXfrm>
    </dsp:sp>
    <dsp:sp modelId="{CDF8923A-BC0D-48CE-99AB-F2B88B1C2D70}">
      <dsp:nvSpPr>
        <dsp:cNvPr id="0" name=""/>
        <dsp:cNvSpPr/>
      </dsp:nvSpPr>
      <dsp:spPr>
        <a:xfrm>
          <a:off x="6176001" y="915828"/>
          <a:ext cx="203517" cy="203517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C6FFE-CA16-4BB4-93BC-CA0DBFF347C1}">
      <dsp:nvSpPr>
        <dsp:cNvPr id="0" name=""/>
        <dsp:cNvSpPr/>
      </dsp:nvSpPr>
      <dsp:spPr>
        <a:xfrm>
          <a:off x="6477319" y="1221104"/>
          <a:ext cx="362835" cy="81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477319" y="1221104"/>
        <a:ext cx="362835" cy="814069"/>
      </dsp:txXfrm>
    </dsp:sp>
    <dsp:sp modelId="{B58716AA-EB8F-46AB-B020-311BC08E982F}">
      <dsp:nvSpPr>
        <dsp:cNvPr id="0" name=""/>
        <dsp:cNvSpPr/>
      </dsp:nvSpPr>
      <dsp:spPr>
        <a:xfrm>
          <a:off x="6556978" y="915828"/>
          <a:ext cx="203517" cy="20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3FBA-86F9-40E2-ABDD-756EDEB6B56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BEA30-31C4-4529-BD29-5AC11B1A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B76F29-7A50-42AC-9784-C864885F793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B2ECAC-3748-4F7D-98ED-6641240F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6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F67B-6C8A-4B2A-A5FA-E651CDADD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ECAC-3748-4F7D-98ED-6641240FB6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2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ECAC-3748-4F7D-98ED-6641240FB6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7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you’ll recall, the NAD Pilot</a:t>
            </a:r>
            <a:r>
              <a:rPr lang="en-US" baseline="0" dirty="0"/>
              <a:t> ended in the summer of 2016.  Because of a lack of resources at DOT/OCIO, we were dormant for more than a year.  Thanks to funding from NHTSA’s 9-1-1 Program, we were able to award a contract for an ETL Developer.  The contract was awarded to GIS Inc. and an onsite developer reported to DOT on July 17.  His initial focus was on developing QA/QC procedures for verifying data supplied by partner states who developed their own ETLs.  He’s now also assisting additional partners with ETL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855E-1B2A-417F-939F-E52B38DBB7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QC process determines which records are included in the NAD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855E-1B2A-417F-939F-E52B38DBB7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6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855E-1B2A-417F-939F-E52B38DBB7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9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9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855E-1B2A-417F-939F-E52B38DBB7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0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8855E-1B2A-417F-939F-E52B38DBB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6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CIO_ppt_0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9134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5" y="1592550"/>
            <a:ext cx="7772400" cy="1141684"/>
          </a:xfrm>
          <a:effectLst/>
        </p:spPr>
        <p:txBody>
          <a:bodyPr>
            <a:normAutofit/>
          </a:bodyPr>
          <a:lstStyle>
            <a:lvl1pPr algn="l">
              <a:defRPr sz="3375" b="1">
                <a:solidFill>
                  <a:srgbClr val="0A5894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095" y="2621436"/>
            <a:ext cx="6400800" cy="471393"/>
          </a:xfrm>
        </p:spPr>
        <p:txBody>
          <a:bodyPr/>
          <a:lstStyle>
            <a:lvl1pPr marL="0" indent="0" algn="l">
              <a:buNone/>
              <a:defRPr>
                <a:solidFill>
                  <a:srgbClr val="98C83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901145" y="3974353"/>
            <a:ext cx="4332941" cy="449262"/>
          </a:xfrm>
        </p:spPr>
        <p:txBody>
          <a:bodyPr>
            <a:noAutofit/>
          </a:bodyPr>
          <a:lstStyle>
            <a:lvl1pPr algn="r">
              <a:buNone/>
              <a:defRPr sz="1875" baseline="0">
                <a:solidFill>
                  <a:srgbClr val="98C83E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901145" y="4378792"/>
            <a:ext cx="4332941" cy="449262"/>
          </a:xfrm>
        </p:spPr>
        <p:txBody>
          <a:bodyPr>
            <a:noAutofit/>
          </a:bodyPr>
          <a:lstStyle>
            <a:lvl1pPr algn="r">
              <a:buNone/>
              <a:defRPr sz="13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2140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548" y="6445998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A589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50">
                <a:solidFill>
                  <a:srgbClr val="98C83E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548" y="644599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IO_ppt_06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6" y="0"/>
            <a:ext cx="91344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57" y="65465"/>
            <a:ext cx="8229600" cy="86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https://www.nsgic.org/public_resources/2014_09_17_08_SPAWAR-Jansen.pdf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2056-F0ED-4AF7-97B3-97DEE571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375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250" kern="1200">
          <a:solidFill>
            <a:srgbClr val="0A5894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7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nationaladdressdata/NAD_r2_WithMetadata.zi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nsportation.gov/nad" TargetMode="External"/><Relationship Id="rId4" Type="http://schemas.openxmlformats.org/officeDocument/2006/relationships/hyperlink" Target="https://s3.amazonaws.com/nationaladdressdata/NAD_r2_ASCIIWithMetadata.zi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lewis@dot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9352" y="2057400"/>
            <a:ext cx="6558455" cy="856263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the National Address Database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79595" y="3371850"/>
            <a:ext cx="5421406" cy="336947"/>
          </a:xfrm>
        </p:spPr>
        <p:txBody>
          <a:bodyPr/>
          <a:lstStyle/>
          <a:p>
            <a:r>
              <a:rPr lang="en-US" dirty="0"/>
              <a:t>COGO Summer Meeting</a:t>
            </a:r>
          </a:p>
          <a:p>
            <a:r>
              <a:rPr lang="en-US" dirty="0"/>
              <a:t>July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-2498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 DOT Quality Review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428"/>
            <a:ext cx="8229600" cy="4525963"/>
          </a:xfrm>
        </p:spPr>
        <p:txBody>
          <a:bodyPr>
            <a:noAutofit/>
          </a:bodyPr>
          <a:lstStyle/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4771892"/>
            <a:ext cx="8229600" cy="109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dirty="0"/>
          </a:p>
          <a:p>
            <a:pPr lvl="1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6726"/>
            <a:ext cx="8715375" cy="38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A6D1-6E4A-4E66-801C-F9FA43EA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– Year 1 with ETL Developer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D715-9FAA-49F5-AB9E-AFE0EEC7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14300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States with data in the NAD grew from 8 to 22</a:t>
            </a:r>
          </a:p>
          <a:p>
            <a:r>
              <a:rPr lang="en-US" sz="2800" dirty="0"/>
              <a:t>Number of records in the NAD grew from 16.8 million to  45.7 million</a:t>
            </a:r>
          </a:p>
          <a:p>
            <a:r>
              <a:rPr lang="en-US" sz="2800" dirty="0"/>
              <a:t>Received updates from all but 2 of the original pilot states</a:t>
            </a:r>
          </a:p>
          <a:p>
            <a:r>
              <a:rPr lang="en-US" sz="2800" dirty="0"/>
              <a:t>An additional 5 states have agreed to be partners, but have yet to provide data</a:t>
            </a:r>
          </a:p>
          <a:p>
            <a:r>
              <a:rPr lang="en-US" sz="2800" dirty="0"/>
              <a:t>Of the states contacted, 4 have expressed interest, but currently have no statewide address program</a:t>
            </a:r>
          </a:p>
          <a:p>
            <a:r>
              <a:rPr lang="en-US" sz="2800" dirty="0"/>
              <a:t>Of the states contacted, 5 have data, but it is not currently publicly available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9437D-E4AD-4CA7-BB76-F629A188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9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NAD Status – July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00A07-44EF-4279-B7CC-C60AA3E2B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-22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When Year 1 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166117"/>
            <a:ext cx="8676640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Good News – NHTSA agreed to fund the ETL Developer for another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Bad News – </a:t>
            </a:r>
            <a:r>
              <a:rPr lang="en-US" sz="2800" dirty="0"/>
              <a:t>Year 1 ended on 6/25/2018 and the </a:t>
            </a:r>
            <a:r>
              <a:rPr lang="en-US" sz="2800" dirty="0">
                <a:latin typeface="+mn-lt"/>
              </a:rPr>
              <a:t>NHTSA funding was for FY2019 (not available until 10/1/2018)</a:t>
            </a:r>
          </a:p>
          <a:p>
            <a:pPr marL="1028700" lvl="1" indent="-342900">
              <a:buFont typeface="Calibri" panose="020F0502020204030204" pitchFamily="34" charset="0"/>
              <a:buChar char="⁻"/>
            </a:pPr>
            <a:r>
              <a:rPr lang="en-US" sz="2400" dirty="0">
                <a:latin typeface="+mn-lt"/>
              </a:rPr>
              <a:t>The NAD was in “stop work” mode for 3+ months</a:t>
            </a:r>
          </a:p>
          <a:p>
            <a:pPr marL="10287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With the uncertainty over funding, GIS Inc. reassigned the developer to a different full time position</a:t>
            </a:r>
          </a:p>
          <a:p>
            <a:pPr marL="10287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A new developer started in 11/2018, but there was additional time lost in the knowledge transfer process</a:t>
            </a:r>
          </a:p>
          <a:p>
            <a:pPr marL="10287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Progress was further hindered by the month long government shutdown.</a:t>
            </a:r>
          </a:p>
          <a:p>
            <a:pPr marL="1028700" lvl="1" indent="-342900">
              <a:buFont typeface="Calibri" panose="020F0502020204030204" pitchFamily="34" charset="0"/>
              <a:buChar char="⁻"/>
            </a:pPr>
            <a:endParaRPr lang="en-US" sz="2400" dirty="0">
              <a:latin typeface="+mn-lt"/>
            </a:endParaRP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7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FD10-4D2D-4333-8C38-273B2685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Progress in Year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8A6A-AA7D-47AD-96F6-B391019F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13" y="128060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Received initial submissions from Texas (9.2 million) and Wisconsin (2.1 million)</a:t>
            </a:r>
          </a:p>
          <a:p>
            <a:r>
              <a:rPr lang="en-US" sz="2800" dirty="0"/>
              <a:t>Received initial submission from several counties in Wyoming, which has no statewide address program</a:t>
            </a:r>
          </a:p>
          <a:p>
            <a:r>
              <a:rPr lang="en-US" sz="2800" dirty="0"/>
              <a:t>Received updates from 9 states:  Arizona, Arkansas, Delaware, Massachusetts, Montana, New Mexico, New York, Tennessee, and Utah</a:t>
            </a:r>
          </a:p>
          <a:p>
            <a:r>
              <a:rPr lang="en-US" sz="2800" dirty="0"/>
              <a:t>Kansas, originally a “not in the public domain” state, will provide an initial submission soon (76 of 105 counties)</a:t>
            </a:r>
          </a:p>
          <a:p>
            <a:r>
              <a:rPr lang="en-US" sz="2800" dirty="0"/>
              <a:t>Oregon will provide an initial submission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FE3AE-0982-486B-9593-E1148398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D562-44BE-4D04-A5AF-2A009699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671346-B52E-4944-8744-4C202E31D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9410" cy="71549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A60AA-1F94-406A-8238-97E241CB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60" y="97311"/>
            <a:ext cx="8057594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NAD V2 Available for 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9" y="1063101"/>
            <a:ext cx="7907785" cy="4505971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 second release of the NAD was made available in early May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File geodatabase and flat ASCII formats</a:t>
            </a:r>
            <a:endParaRPr lang="en-US" dirty="0"/>
          </a:p>
          <a:p>
            <a:pPr marL="800100" lvl="1" indent="-285750">
              <a:buFont typeface="Courier New" panose="02070309020205020404" pitchFamily="49" charset="0"/>
              <a:buChar char="­"/>
            </a:pPr>
            <a:r>
              <a:rPr lang="en-US" u="sng" dirty="0">
                <a:hlinkClick r:id="rId3"/>
              </a:rPr>
              <a:t>https://s3.amazonaws.com/nationaladdressdata/NAD_r2_WithMetadata.zip</a:t>
            </a:r>
            <a:endParaRPr lang="en-US" u="sng" dirty="0"/>
          </a:p>
          <a:p>
            <a:pPr marL="800100" lvl="1" indent="-285750">
              <a:buFont typeface="Courier New" panose="02070309020205020404" pitchFamily="49" charset="0"/>
              <a:buChar char="­"/>
            </a:pPr>
            <a:r>
              <a:rPr lang="en-US" u="sng" dirty="0">
                <a:hlinkClick r:id="rId4"/>
              </a:rPr>
              <a:t>https://s3.amazonaws.com/nationaladdressdata/NAD_r2_ASCIIWithMetadata.zip</a:t>
            </a:r>
            <a:endParaRPr lang="en-US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Almost 47 million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Includes basic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Also available from the DOT website</a:t>
            </a:r>
          </a:p>
          <a:p>
            <a:pPr marL="1143000" lvl="1" indent="-457200">
              <a:buFont typeface="Courier New" panose="02070309020205020404" pitchFamily="49" charset="0"/>
              <a:buChar char="­"/>
            </a:pPr>
            <a:r>
              <a:rPr lang="en-US" sz="2400" dirty="0">
                <a:latin typeface="Calibri" panose="020F0502020204030204" pitchFamily="34" charset="0"/>
                <a:hlinkClick r:id="rId5"/>
              </a:rPr>
              <a:t>www.transportation.gov/nad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Hope to do quarterly releases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C2A0-9875-4B3F-8A86-0C7920C785B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8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21C8-E549-4146-8285-7051368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1" y="188793"/>
            <a:ext cx="7602105" cy="714250"/>
          </a:xfrm>
        </p:spPr>
        <p:txBody>
          <a:bodyPr>
            <a:normAutofit/>
          </a:bodyPr>
          <a:lstStyle/>
          <a:p>
            <a:r>
              <a:rPr lang="en-US" sz="4000" dirty="0"/>
              <a:t>NAD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A5880-FEAE-494F-8B54-3D7412CE03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9904" y="4038600"/>
          <a:ext cx="7600950" cy="203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9543-8A2B-4900-B6EC-4CE7E06B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A7763-6A68-418F-B80C-51E3C3E78B9D}"/>
              </a:ext>
            </a:extLst>
          </p:cNvPr>
          <p:cNvSpPr txBox="1"/>
          <p:nvPr/>
        </p:nvSpPr>
        <p:spPr>
          <a:xfrm>
            <a:off x="1244186" y="434555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October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DD058-868F-4376-8882-366E81C90BD5}"/>
              </a:ext>
            </a:extLst>
          </p:cNvPr>
          <p:cNvSpPr txBox="1"/>
          <p:nvPr/>
        </p:nvSpPr>
        <p:spPr>
          <a:xfrm>
            <a:off x="529611" y="521206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April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131F2-1C87-4195-B1CF-1734182E7815}"/>
              </a:ext>
            </a:extLst>
          </p:cNvPr>
          <p:cNvSpPr txBox="1"/>
          <p:nvPr/>
        </p:nvSpPr>
        <p:spPr>
          <a:xfrm>
            <a:off x="2507974" y="5212067"/>
            <a:ext cx="84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July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32660-430D-4600-822F-EB8A106FBE9C}"/>
              </a:ext>
            </a:extLst>
          </p:cNvPr>
          <p:cNvSpPr txBox="1"/>
          <p:nvPr/>
        </p:nvSpPr>
        <p:spPr>
          <a:xfrm>
            <a:off x="3986788" y="4345553"/>
            <a:ext cx="94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July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54A41-DBFA-46D1-A52A-E50224B9970F}"/>
              </a:ext>
            </a:extLst>
          </p:cNvPr>
          <p:cNvSpPr txBox="1"/>
          <p:nvPr/>
        </p:nvSpPr>
        <p:spPr>
          <a:xfrm>
            <a:off x="5576328" y="5230977"/>
            <a:ext cx="91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B533B-CF1F-4F07-A7B8-7904362FA918}"/>
              </a:ext>
            </a:extLst>
          </p:cNvPr>
          <p:cNvSpPr txBox="1"/>
          <p:nvPr/>
        </p:nvSpPr>
        <p:spPr>
          <a:xfrm>
            <a:off x="5829300" y="434555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October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86C07-3D6E-4925-93E7-05863EA950BA}"/>
              </a:ext>
            </a:extLst>
          </p:cNvPr>
          <p:cNvSpPr txBox="1"/>
          <p:nvPr/>
        </p:nvSpPr>
        <p:spPr>
          <a:xfrm>
            <a:off x="7195431" y="5135122"/>
            <a:ext cx="61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5FC9B-120B-4C30-8460-11795DEF7DE4}"/>
              </a:ext>
            </a:extLst>
          </p:cNvPr>
          <p:cNvSpPr/>
          <p:nvPr/>
        </p:nvSpPr>
        <p:spPr>
          <a:xfrm>
            <a:off x="1738757" y="2800171"/>
            <a:ext cx="1143000" cy="2307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B9BEF-B460-4F05-A63F-E716429FA69F}"/>
              </a:ext>
            </a:extLst>
          </p:cNvPr>
          <p:cNvSpPr/>
          <p:nvPr/>
        </p:nvSpPr>
        <p:spPr>
          <a:xfrm>
            <a:off x="2898437" y="3107124"/>
            <a:ext cx="1521163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E4016-A292-4C31-80B0-751C2888C2F1}"/>
              </a:ext>
            </a:extLst>
          </p:cNvPr>
          <p:cNvSpPr/>
          <p:nvPr/>
        </p:nvSpPr>
        <p:spPr>
          <a:xfrm>
            <a:off x="4419600" y="3411924"/>
            <a:ext cx="1539836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AA952-CF34-479B-BAD9-9495CB15305F}"/>
              </a:ext>
            </a:extLst>
          </p:cNvPr>
          <p:cNvSpPr/>
          <p:nvPr/>
        </p:nvSpPr>
        <p:spPr>
          <a:xfrm>
            <a:off x="5959436" y="3716724"/>
            <a:ext cx="38481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0E3AC-C6BA-4798-B336-91F14724403E}"/>
              </a:ext>
            </a:extLst>
          </p:cNvPr>
          <p:cNvSpPr/>
          <p:nvPr/>
        </p:nvSpPr>
        <p:spPr>
          <a:xfrm>
            <a:off x="6344246" y="4021524"/>
            <a:ext cx="113919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3A89D-89A7-4315-A164-5FAF51D2F8FF}"/>
              </a:ext>
            </a:extLst>
          </p:cNvPr>
          <p:cNvSpPr/>
          <p:nvPr/>
        </p:nvSpPr>
        <p:spPr>
          <a:xfrm>
            <a:off x="990600" y="2514600"/>
            <a:ext cx="783704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A1B05B-A415-4591-B84D-A219D7C49419}"/>
              </a:ext>
            </a:extLst>
          </p:cNvPr>
          <p:cNvSpPr/>
          <p:nvPr/>
        </p:nvSpPr>
        <p:spPr>
          <a:xfrm>
            <a:off x="685800" y="2209800"/>
            <a:ext cx="2286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98AA8A-C913-47D2-8835-3F53FD475489}"/>
              </a:ext>
            </a:extLst>
          </p:cNvPr>
          <p:cNvSpPr txBox="1"/>
          <p:nvPr/>
        </p:nvSpPr>
        <p:spPr>
          <a:xfrm>
            <a:off x="128583" y="1841318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NAD Summit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68C060-1EBA-4983-9386-B7097DBD8A7F}"/>
              </a:ext>
            </a:extLst>
          </p:cNvPr>
          <p:cNvSpPr txBox="1"/>
          <p:nvPr/>
        </p:nvSpPr>
        <p:spPr>
          <a:xfrm>
            <a:off x="1817173" y="2433132"/>
            <a:ext cx="9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NAD Pilot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AC1F9-D8A3-40B5-AFF6-3D0F12EF2101}"/>
              </a:ext>
            </a:extLst>
          </p:cNvPr>
          <p:cNvSpPr txBox="1"/>
          <p:nvPr/>
        </p:nvSpPr>
        <p:spPr>
          <a:xfrm>
            <a:off x="4484579" y="3048119"/>
            <a:ext cx="2015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Year 1 with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2B232-5675-4C34-A00D-55A36243D1D1}"/>
              </a:ext>
            </a:extLst>
          </p:cNvPr>
          <p:cNvSpPr txBox="1"/>
          <p:nvPr/>
        </p:nvSpPr>
        <p:spPr>
          <a:xfrm>
            <a:off x="6378685" y="3649300"/>
            <a:ext cx="2015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Year 2 with Developer</a:t>
            </a:r>
          </a:p>
        </p:txBody>
      </p:sp>
    </p:spTree>
    <p:extLst>
      <p:ext uri="{BB962C8B-B14F-4D97-AF65-F5344CB8AC3E}">
        <p14:creationId xmlns:p14="http://schemas.microsoft.com/office/powerpoint/2010/main" val="409415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0A1A-7CF8-4C1E-8074-B33688F6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7" y="148952"/>
            <a:ext cx="8229600" cy="860889"/>
          </a:xfrm>
        </p:spPr>
        <p:txBody>
          <a:bodyPr>
            <a:normAutofit/>
          </a:bodyPr>
          <a:lstStyle/>
          <a:p>
            <a:r>
              <a:rPr lang="en-US" sz="4000" dirty="0"/>
              <a:t>Value on a Shoestring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8FF2-1DBD-41AE-9495-E50F4D70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 the last 4 years, DOT has spent $700,000 on NAD development (Summit, Pilot, 2 years of developer)</a:t>
            </a:r>
          </a:p>
          <a:p>
            <a:r>
              <a:rPr lang="en-US" sz="2800" dirty="0"/>
              <a:t>Over that time, partners have provided 56 million address points that have been incorporated (or soon will be incorporated) into the NAD</a:t>
            </a:r>
          </a:p>
          <a:p>
            <a:r>
              <a:rPr lang="en-US" sz="2800" dirty="0"/>
              <a:t>1.25 cents per address point</a:t>
            </a:r>
          </a:p>
          <a:p>
            <a:r>
              <a:rPr lang="en-US" sz="2800" dirty="0"/>
              <a:t>Imagine what we could do with committed resources!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33050-15E2-4A66-87A7-7C890A4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Steve Lewis</a:t>
            </a:r>
          </a:p>
          <a:p>
            <a:pPr marL="0" indent="0" algn="ctr">
              <a:buNone/>
            </a:pPr>
            <a:r>
              <a:rPr lang="en-US" sz="2400" dirty="0"/>
              <a:t>Chief Geospatial Information Officer</a:t>
            </a:r>
          </a:p>
          <a:p>
            <a:pPr marL="0" indent="0" algn="ctr">
              <a:buNone/>
            </a:pPr>
            <a:r>
              <a:rPr lang="en-US" sz="2400" dirty="0"/>
              <a:t>U.S. Department of Transportation</a:t>
            </a:r>
          </a:p>
          <a:p>
            <a:pPr marL="0" indent="0" algn="ctr">
              <a:buNone/>
            </a:pPr>
            <a:r>
              <a:rPr lang="en-US" sz="2400" dirty="0"/>
              <a:t>(202) 366-9223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steve.lewis@dot.gov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6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6" y="225629"/>
            <a:ext cx="8793961" cy="645667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Step:  The National Address Database 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Held April 8-9, 2015 at the Maritime Institute in Linthicum, MD</a:t>
            </a:r>
          </a:p>
          <a:p>
            <a:r>
              <a:rPr lang="en-US" dirty="0"/>
              <a:t>Funded by DOT</a:t>
            </a:r>
          </a:p>
          <a:p>
            <a:r>
              <a:rPr lang="en-US" dirty="0"/>
              <a:t>Objective:  To identify and discuss possible options for developing a National Address Database (NAD)</a:t>
            </a:r>
          </a:p>
          <a:p>
            <a:r>
              <a:rPr lang="en-US" dirty="0"/>
              <a:t>Broad stakeholder representation</a:t>
            </a:r>
          </a:p>
          <a:p>
            <a:pPr lvl="1"/>
            <a:r>
              <a:rPr lang="en-US" dirty="0"/>
              <a:t>Government (Federal, State, Local, and Tribal) – 45 representatives</a:t>
            </a:r>
          </a:p>
          <a:p>
            <a:pPr lvl="1"/>
            <a:r>
              <a:rPr lang="en-US" dirty="0"/>
              <a:t>Private Sector – 8 representatives</a:t>
            </a:r>
          </a:p>
          <a:p>
            <a:pPr lvl="1"/>
            <a:r>
              <a:rPr lang="en-US" dirty="0"/>
              <a:t>Non-Profits and Trade Organizations – 5 representatives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How it would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32" y="1725782"/>
            <a:ext cx="7527383" cy="37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1" y="289372"/>
            <a:ext cx="5701579" cy="535688"/>
          </a:xfrm>
        </p:spPr>
        <p:txBody>
          <a:bodyPr>
            <a:normAutofit fontScale="90000"/>
          </a:bodyPr>
          <a:lstStyle/>
          <a:p>
            <a:r>
              <a:rPr lang="en-US" dirty="0"/>
              <a:t>Pilot Launch October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742089"/>
            <a:ext cx="6800097" cy="388423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DOT Funded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Included State and Local Partners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Arkansas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Boone County, Missouri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Goals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Explore workflows and understand best practices for address roll-up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Compare Data Schemas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Develop minimum content guideline and associated data schema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Explore geocoding options for “have nots”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 descr="http://library.oregonmetro.gov/rlisdiscovery/browse_graphic/master_address.png"/>
          <p:cNvPicPr>
            <a:picLocks noChangeAspect="1" noChangeArrowheads="1"/>
          </p:cNvPicPr>
          <p:nvPr/>
        </p:nvPicPr>
        <p:blipFill rotWithShape="1">
          <a:blip r:embed="rId3" cstate="print"/>
          <a:srcRect l="5486" t="3981" r="4910" b="8883"/>
          <a:stretch/>
        </p:blipFill>
        <p:spPr bwMode="auto">
          <a:xfrm>
            <a:off x="7207914" y="3757707"/>
            <a:ext cx="1329046" cy="12751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blog.smartpress.com/wp-content/uploads/2013/08/address-mailing-list-sli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0840" y="2194388"/>
            <a:ext cx="2225222" cy="92366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7734307" y="3188880"/>
            <a:ext cx="250625" cy="473421"/>
          </a:xfrm>
          <a:prstGeom prst="downArrow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6556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600" y="190942"/>
            <a:ext cx="7602105" cy="7142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NAD Minimum Content Guideline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420426"/>
              </p:ext>
            </p:extLst>
          </p:nvPr>
        </p:nvGraphicFramePr>
        <p:xfrm>
          <a:off x="789403" y="1043126"/>
          <a:ext cx="7600950" cy="439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88AB23-C90C-4494-9EA3-62828FE44562}"/>
              </a:ext>
            </a:extLst>
          </p:cNvPr>
          <p:cNvSpPr txBox="1"/>
          <p:nvPr/>
        </p:nvSpPr>
        <p:spPr>
          <a:xfrm>
            <a:off x="585694" y="4895394"/>
            <a:ext cx="800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database schema and a file geodatabase template were developed from this guideline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Arizona, Arkansas, and Boone County, MO data were loaded into the schema</a:t>
            </a:r>
          </a:p>
        </p:txBody>
      </p:sp>
    </p:spTree>
    <p:extLst>
      <p:ext uri="{BB962C8B-B14F-4D97-AF65-F5344CB8AC3E}">
        <p14:creationId xmlns:p14="http://schemas.microsoft.com/office/powerpoint/2010/main" val="224699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62" y="233537"/>
            <a:ext cx="7602105" cy="535688"/>
          </a:xfrm>
        </p:spPr>
        <p:txBody>
          <a:bodyPr>
            <a:normAutofit fontScale="90000"/>
          </a:bodyPr>
          <a:lstStyle/>
          <a:p>
            <a:r>
              <a:rPr lang="en-US" dirty="0"/>
              <a:t>Coalition of the Willing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52" y="1156552"/>
            <a:ext cx="8564948" cy="492928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25" dirty="0"/>
              <a:t>After the release of the minimum content guideline and schema, 15 additional address programs volunteered to develop their own ETLs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District of Columbia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New Jersey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Ohio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Utah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Virginia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250" dirty="0"/>
              <a:t>9 additional counties and 1 city from Missouri (Locals Helping Locals)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25" dirty="0"/>
              <a:t>After the pilot concluded in July 2016, Colorado, Indiana, Maryland, Massachusetts, Montana, New Mexico, New York, North Carolina, and Tennessee, volunteered to provide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25" dirty="0"/>
              <a:t>No additional resources were available at the time, so a queue was created and the NAD went dormant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2056-F0ED-4AF7-97B3-97DEE5710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NAD Status – July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4" y="0"/>
            <a:ext cx="10368579" cy="1143000"/>
          </a:xfrm>
        </p:spPr>
        <p:txBody>
          <a:bodyPr>
            <a:noAutofit/>
          </a:bodyPr>
          <a:lstStyle/>
          <a:p>
            <a:r>
              <a:rPr lang="en-US" dirty="0"/>
              <a:t>Contract for NAD ETL Developer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75" y="1143000"/>
            <a:ext cx="8697557" cy="4724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1 year of dormancy, NHTSA provided funding to continue NAD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 awarded to GIS Inc. at the end of June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Onsite developer reported to DOT on July 17, 2017</a:t>
            </a:r>
          </a:p>
          <a:p>
            <a:pPr marL="1028700" lvl="1" indent="-342900">
              <a:buFont typeface="Courier New" panose="02070309020205020404" pitchFamily="49" charset="0"/>
              <a:buChar char="­"/>
            </a:pPr>
            <a:r>
              <a:rPr lang="en-US" dirty="0"/>
              <a:t>Initial focus on QA/QC of data submissions</a:t>
            </a:r>
          </a:p>
          <a:p>
            <a:pPr marL="1028700" lvl="1" indent="-342900">
              <a:buFont typeface="Courier New" panose="02070309020205020404" pitchFamily="49" charset="0"/>
              <a:buChar char="­"/>
            </a:pPr>
            <a:r>
              <a:rPr lang="en-US" dirty="0"/>
              <a:t>Transitioned to assisting states with ETL development</a:t>
            </a:r>
            <a:r>
              <a:rPr lang="en-US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9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60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 DOT Quality Checks for Data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157773"/>
            <a:ext cx="8229600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Completeness Assessment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Required and supported NAD data variables  -  count and percentage populated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Quality Assessment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Duplicate records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Missing required data variables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Missing required metadata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Invalid geometry</a:t>
            </a:r>
          </a:p>
          <a:p>
            <a:r>
              <a:rPr lang="en-US" dirty="0">
                <a:latin typeface="+mn-lt"/>
              </a:rPr>
              <a:t>Attribute Domain Quality Assessment</a:t>
            </a:r>
          </a:p>
          <a:p>
            <a:pPr lvl="2"/>
            <a:r>
              <a:rPr lang="en-US" dirty="0"/>
              <a:t>Invalid values</a:t>
            </a:r>
          </a:p>
          <a:p>
            <a:pPr lvl="2"/>
            <a:r>
              <a:rPr lang="en-US" dirty="0">
                <a:latin typeface="+mn-lt"/>
              </a:rPr>
              <a:t>Non-docume</a:t>
            </a:r>
            <a:r>
              <a:rPr lang="en-US" dirty="0"/>
              <a:t>nted values, proposed expansion of domain</a:t>
            </a:r>
            <a:endParaRPr lang="en-US" dirty="0">
              <a:latin typeface="+mn-lt"/>
            </a:endParaRPr>
          </a:p>
          <a:p>
            <a:r>
              <a:rPr lang="en-US" dirty="0"/>
              <a:t>Base on these assessments, reports were generated and provided to each partner state</a:t>
            </a:r>
            <a:endParaRPr lang="en-US" dirty="0">
              <a:latin typeface="+mn-lt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8407"/>
      </p:ext>
    </p:extLst>
  </p:cSld>
  <p:clrMapOvr>
    <a:masterClrMapping/>
  </p:clrMapOvr>
</p:sld>
</file>

<file path=ppt/theme/theme1.xml><?xml version="1.0" encoding="utf-8"?>
<a:theme xmlns:a="http://schemas.openxmlformats.org/drawingml/2006/main" name="OCI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1079</Words>
  <Application>Microsoft Office PowerPoint</Application>
  <PresentationFormat>On-screen Show (4:3)</PresentationFormat>
  <Paragraphs>162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OCIO Theme</vt:lpstr>
      <vt:lpstr>Building the National Address Database</vt:lpstr>
      <vt:lpstr>First Step:  The National Address Database Summit</vt:lpstr>
      <vt:lpstr>How it would work</vt:lpstr>
      <vt:lpstr>Pilot Launch October 2015</vt:lpstr>
      <vt:lpstr>NAD Minimum Content Guideline</vt:lpstr>
      <vt:lpstr>Coalition of the Willing</vt:lpstr>
      <vt:lpstr>NAD Status – July 2016</vt:lpstr>
      <vt:lpstr>Contract for NAD ETL Developer</vt:lpstr>
      <vt:lpstr> DOT Quality Checks for Data Submissions</vt:lpstr>
      <vt:lpstr> DOT Quality Review Summary Statistics</vt:lpstr>
      <vt:lpstr>Progress – Year 1 with ETL Developer</vt:lpstr>
      <vt:lpstr>NAD Status – July 2016</vt:lpstr>
      <vt:lpstr>When Year 1 Ended</vt:lpstr>
      <vt:lpstr>Progress in Year 2</vt:lpstr>
      <vt:lpstr>PowerPoint Presentation</vt:lpstr>
      <vt:lpstr>NAD V2 Available for Download</vt:lpstr>
      <vt:lpstr>NAD Timeline</vt:lpstr>
      <vt:lpstr>Value on a Shoestring Budget</vt:lpstr>
      <vt:lpstr>Contact Info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Roat, Maria (OST)</dc:creator>
  <cp:lastModifiedBy>Lewis, Steve (OST)</cp:lastModifiedBy>
  <cp:revision>122</cp:revision>
  <cp:lastPrinted>2018-10-25T14:18:20Z</cp:lastPrinted>
  <dcterms:created xsi:type="dcterms:W3CDTF">2016-04-05T13:13:58Z</dcterms:created>
  <dcterms:modified xsi:type="dcterms:W3CDTF">2019-07-03T17:51:23Z</dcterms:modified>
</cp:coreProperties>
</file>