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0.jpg" ContentType="image/jpeg"/>
  <Override PartName="/ppt/notesSlides/notesSlide5.xml" ContentType="application/vnd.openxmlformats-officedocument.presentationml.notesSlide+xml"/>
  <Override PartName="/ppt/media/image11.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 id="2147483928" r:id="rId5"/>
  </p:sldMasterIdLst>
  <p:notesMasterIdLst>
    <p:notesMasterId r:id="rId15"/>
  </p:notesMasterIdLst>
  <p:handoutMasterIdLst>
    <p:handoutMasterId r:id="rId16"/>
  </p:handoutMasterIdLst>
  <p:sldIdLst>
    <p:sldId id="1042" r:id="rId6"/>
    <p:sldId id="1540" r:id="rId7"/>
    <p:sldId id="1045" r:id="rId8"/>
    <p:sldId id="1858" r:id="rId9"/>
    <p:sldId id="1864" r:id="rId10"/>
    <p:sldId id="1550" r:id="rId11"/>
    <p:sldId id="1503" r:id="rId12"/>
    <p:sldId id="1865" r:id="rId13"/>
    <p:sldId id="1866" r:id="rId14"/>
  </p:sldIdLst>
  <p:sldSz cx="24385588" cy="13717588"/>
  <p:notesSz cx="6858000" cy="9144000"/>
  <p:defaultTextStyle>
    <a:defPPr>
      <a:defRPr lang="es-MX"/>
    </a:defPPr>
    <a:lvl1pPr marL="0" algn="l" defTabSz="2417470" rtl="0" eaLnBrk="1" latinLnBrk="0" hangingPunct="1">
      <a:defRPr sz="4800" kern="1200">
        <a:solidFill>
          <a:schemeClr val="tx1"/>
        </a:solidFill>
        <a:latin typeface="+mn-lt"/>
        <a:ea typeface="+mn-ea"/>
        <a:cs typeface="+mn-cs"/>
      </a:defRPr>
    </a:lvl1pPr>
    <a:lvl2pPr marL="1208727" algn="l" defTabSz="2417470" rtl="0" eaLnBrk="1" latinLnBrk="0" hangingPunct="1">
      <a:defRPr sz="4800" kern="1200">
        <a:solidFill>
          <a:schemeClr val="tx1"/>
        </a:solidFill>
        <a:latin typeface="+mn-lt"/>
        <a:ea typeface="+mn-ea"/>
        <a:cs typeface="+mn-cs"/>
      </a:defRPr>
    </a:lvl2pPr>
    <a:lvl3pPr marL="2417470" algn="l" defTabSz="2417470" rtl="0" eaLnBrk="1" latinLnBrk="0" hangingPunct="1">
      <a:defRPr sz="4800" kern="1200">
        <a:solidFill>
          <a:schemeClr val="tx1"/>
        </a:solidFill>
        <a:latin typeface="+mn-lt"/>
        <a:ea typeface="+mn-ea"/>
        <a:cs typeface="+mn-cs"/>
      </a:defRPr>
    </a:lvl3pPr>
    <a:lvl4pPr marL="3626213" algn="l" defTabSz="2417470" rtl="0" eaLnBrk="1" latinLnBrk="0" hangingPunct="1">
      <a:defRPr sz="4800" kern="1200">
        <a:solidFill>
          <a:schemeClr val="tx1"/>
        </a:solidFill>
        <a:latin typeface="+mn-lt"/>
        <a:ea typeface="+mn-ea"/>
        <a:cs typeface="+mn-cs"/>
      </a:defRPr>
    </a:lvl4pPr>
    <a:lvl5pPr marL="4834948" algn="l" defTabSz="2417470" rtl="0" eaLnBrk="1" latinLnBrk="0" hangingPunct="1">
      <a:defRPr sz="4800" kern="1200">
        <a:solidFill>
          <a:schemeClr val="tx1"/>
        </a:solidFill>
        <a:latin typeface="+mn-lt"/>
        <a:ea typeface="+mn-ea"/>
        <a:cs typeface="+mn-cs"/>
      </a:defRPr>
    </a:lvl5pPr>
    <a:lvl6pPr marL="6043689" algn="l" defTabSz="2417470" rtl="0" eaLnBrk="1" latinLnBrk="0" hangingPunct="1">
      <a:defRPr sz="4800" kern="1200">
        <a:solidFill>
          <a:schemeClr val="tx1"/>
        </a:solidFill>
        <a:latin typeface="+mn-lt"/>
        <a:ea typeface="+mn-ea"/>
        <a:cs typeface="+mn-cs"/>
      </a:defRPr>
    </a:lvl6pPr>
    <a:lvl7pPr marL="7252437" algn="l" defTabSz="2417470" rtl="0" eaLnBrk="1" latinLnBrk="0" hangingPunct="1">
      <a:defRPr sz="4800" kern="1200">
        <a:solidFill>
          <a:schemeClr val="tx1"/>
        </a:solidFill>
        <a:latin typeface="+mn-lt"/>
        <a:ea typeface="+mn-ea"/>
        <a:cs typeface="+mn-cs"/>
      </a:defRPr>
    </a:lvl7pPr>
    <a:lvl8pPr marL="8461164" algn="l" defTabSz="2417470" rtl="0" eaLnBrk="1" latinLnBrk="0" hangingPunct="1">
      <a:defRPr sz="4800" kern="1200">
        <a:solidFill>
          <a:schemeClr val="tx1"/>
        </a:solidFill>
        <a:latin typeface="+mn-lt"/>
        <a:ea typeface="+mn-ea"/>
        <a:cs typeface="+mn-cs"/>
      </a:defRPr>
    </a:lvl8pPr>
    <a:lvl9pPr marL="9669910" algn="l" defTabSz="2417470"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2053" userDrawn="1">
          <p15:clr>
            <a:srgbClr val="A4A3A4"/>
          </p15:clr>
        </p15:guide>
        <p15:guide id="5" pos="7681">
          <p15:clr>
            <a:srgbClr val="A4A3A4"/>
          </p15:clr>
        </p15:guide>
        <p15:guide id="6" pos="7680" userDrawn="1">
          <p15:clr>
            <a:srgbClr val="A4A3A4"/>
          </p15:clr>
        </p15:guide>
        <p15:guide id="7" orient="horz" pos="4321" userDrawn="1">
          <p15:clr>
            <a:srgbClr val="A4A3A4"/>
          </p15:clr>
        </p15:guide>
        <p15:guide id="8" pos="14796" userDrawn="1">
          <p15:clr>
            <a:srgbClr val="A4A3A4"/>
          </p15:clr>
        </p15:guide>
        <p15:guide id="9" orient="horz" pos="6588">
          <p15:clr>
            <a:srgbClr val="A4A3A4"/>
          </p15:clr>
        </p15:guide>
        <p15:guide id="10" orient="horz" pos="2052">
          <p15:clr>
            <a:srgbClr val="A4A3A4"/>
          </p15:clr>
        </p15:guide>
        <p15:guide id="11" orient="horz" pos="4320">
          <p15:clr>
            <a:srgbClr val="A4A3A4"/>
          </p15:clr>
        </p15:guide>
        <p15:guide id="12" orient="horz" pos="2696">
          <p15:clr>
            <a:srgbClr val="A4A3A4"/>
          </p15:clr>
        </p15:guide>
        <p15:guide id="14" pos="11536">
          <p15:clr>
            <a:srgbClr val="A4A3A4"/>
          </p15:clr>
        </p15:guide>
        <p15:guide id="15" pos="515">
          <p15:clr>
            <a:srgbClr val="A4A3A4"/>
          </p15:clr>
        </p15:guide>
        <p15:guide id="16" orient="horz" pos="6587">
          <p15:clr>
            <a:srgbClr val="A4A3A4"/>
          </p15:clr>
        </p15:guide>
        <p15:guide id="17" orient="horz" pos="2051">
          <p15:clr>
            <a:srgbClr val="A4A3A4"/>
          </p15:clr>
        </p15:guide>
        <p15:guide id="19" pos="11529">
          <p15:clr>
            <a:srgbClr val="A4A3A4"/>
          </p15:clr>
        </p15:guide>
        <p15:guide id="21" pos="3853">
          <p15:clr>
            <a:srgbClr val="A4A3A4"/>
          </p15:clr>
        </p15:guide>
        <p15:guide id="22" orient="horz" pos="2054">
          <p15:clr>
            <a:srgbClr val="A4A3A4"/>
          </p15:clr>
        </p15:guide>
        <p15:guide id="24" pos="11537">
          <p15:clr>
            <a:srgbClr val="A4A3A4"/>
          </p15:clr>
        </p15:guide>
        <p15:guide id="25" pos="3854">
          <p15:clr>
            <a:srgbClr val="A4A3A4"/>
          </p15:clr>
        </p15:guide>
        <p15:guide id="27" orient="horz" pos="8232">
          <p15:clr>
            <a:srgbClr val="A4A3A4"/>
          </p15:clr>
        </p15:guide>
        <p15:guide id="28" orient="horz" pos="684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B1D1"/>
    <a:srgbClr val="595959"/>
    <a:srgbClr val="02779C"/>
    <a:srgbClr val="FF6600"/>
    <a:srgbClr val="FD6F06"/>
    <a:srgbClr val="808080"/>
    <a:srgbClr val="7FB6CF"/>
    <a:srgbClr val="C2DEEA"/>
    <a:srgbClr val="63A7C5"/>
    <a:srgbClr val="028C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7B0351-D7C0-4514-87DD-47718F067901}" v="835" dt="2024-09-10T14:24:17.81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4" autoAdjust="0"/>
    <p:restoredTop sz="84717" autoAdjust="0"/>
  </p:normalViewPr>
  <p:slideViewPr>
    <p:cSldViewPr>
      <p:cViewPr varScale="1">
        <p:scale>
          <a:sx n="53" d="100"/>
          <a:sy n="53" d="100"/>
        </p:scale>
        <p:origin x="714" y="102"/>
      </p:cViewPr>
      <p:guideLst>
        <p:guide orient="horz" pos="2053"/>
        <p:guide pos="7681"/>
        <p:guide pos="7680"/>
        <p:guide orient="horz" pos="4321"/>
        <p:guide pos="14796"/>
        <p:guide orient="horz" pos="6588"/>
        <p:guide orient="horz" pos="2052"/>
        <p:guide orient="horz" pos="4320"/>
        <p:guide orient="horz" pos="2696"/>
        <p:guide pos="11536"/>
        <p:guide pos="515"/>
        <p:guide orient="horz" pos="6587"/>
        <p:guide orient="horz" pos="2051"/>
        <p:guide pos="11529"/>
        <p:guide pos="3853"/>
        <p:guide orient="horz" pos="2054"/>
        <p:guide pos="11537"/>
        <p:guide pos="3854"/>
        <p:guide orient="horz" pos="8232"/>
        <p:guide orient="horz" pos="6843"/>
      </p:guideLst>
    </p:cSldViewPr>
  </p:slideViewPr>
  <p:outlineViewPr>
    <p:cViewPr>
      <p:scale>
        <a:sx n="33" d="100"/>
        <a:sy n="33" d="100"/>
      </p:scale>
      <p:origin x="0" y="-52926"/>
    </p:cViewPr>
  </p:outlineViewPr>
  <p:notesTextViewPr>
    <p:cViewPr>
      <p:scale>
        <a:sx n="3" d="2"/>
        <a:sy n="3" d="2"/>
      </p:scale>
      <p:origin x="0" y="0"/>
    </p:cViewPr>
  </p:notesTextViewPr>
  <p:sorterViewPr>
    <p:cViewPr>
      <p:scale>
        <a:sx n="25" d="100"/>
        <a:sy n="25" d="100"/>
      </p:scale>
      <p:origin x="0" y="-11069"/>
    </p:cViewPr>
  </p:sorterViewPr>
  <p:notesViewPr>
    <p:cSldViewPr>
      <p:cViewPr varScale="1">
        <p:scale>
          <a:sx n="81" d="100"/>
          <a:sy n="81" d="100"/>
        </p:scale>
        <p:origin x="3894" y="84"/>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SV" dirty="0"/>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4BCB79-C556-49BB-A9F3-8B7AA9ED58BB}" type="datetimeFigureOut">
              <a:rPr lang="es-SV" smtClean="0"/>
              <a:t>10/9/2024</a:t>
            </a:fld>
            <a:endParaRPr lang="es-SV" dirty="0"/>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SV" dirty="0"/>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BFFC6D0-5BD7-4741-9CEB-B17F1794C6FA}" type="slidenum">
              <a:rPr lang="es-SV" smtClean="0"/>
              <a:t>‹#›</a:t>
            </a:fld>
            <a:endParaRPr lang="es-SV" dirty="0"/>
          </a:p>
        </p:txBody>
      </p:sp>
    </p:spTree>
    <p:extLst>
      <p:ext uri="{BB962C8B-B14F-4D97-AF65-F5344CB8AC3E}">
        <p14:creationId xmlns:p14="http://schemas.microsoft.com/office/powerpoint/2010/main" val="2346047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993A81-F12D-42C5-A35C-8AABE483B59D}" type="datetimeFigureOut">
              <a:rPr lang="es-MX" smtClean="0"/>
              <a:t>10/09/2024</a:t>
            </a:fld>
            <a:endParaRPr lang="es-MX" dirty="0"/>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BC2EFC-28F3-48C0-BF6B-230A53BCFDFC}" type="slidenum">
              <a:rPr lang="es-MX" smtClean="0"/>
              <a:t>‹#›</a:t>
            </a:fld>
            <a:endParaRPr lang="es-MX" dirty="0"/>
          </a:p>
        </p:txBody>
      </p:sp>
    </p:spTree>
    <p:extLst>
      <p:ext uri="{BB962C8B-B14F-4D97-AF65-F5344CB8AC3E}">
        <p14:creationId xmlns:p14="http://schemas.microsoft.com/office/powerpoint/2010/main" val="2791181635"/>
      </p:ext>
    </p:extLst>
  </p:cSld>
  <p:clrMap bg1="lt1" tx1="dk1" bg2="lt2" tx2="dk2" accent1="accent1" accent2="accent2" accent3="accent3" accent4="accent4" accent5="accent5" accent6="accent6" hlink="hlink" folHlink="folHlink"/>
  <p:notesStyle>
    <a:lvl1pPr marL="0" algn="l" defTabSz="2418516" rtl="0" eaLnBrk="1" latinLnBrk="0" hangingPunct="1">
      <a:defRPr sz="3200" kern="1200">
        <a:solidFill>
          <a:schemeClr val="tx1"/>
        </a:solidFill>
        <a:latin typeface="+mn-lt"/>
        <a:ea typeface="+mn-ea"/>
        <a:cs typeface="+mn-cs"/>
      </a:defRPr>
    </a:lvl1pPr>
    <a:lvl2pPr marL="1209250" algn="l" defTabSz="2418516" rtl="0" eaLnBrk="1" latinLnBrk="0" hangingPunct="1">
      <a:defRPr sz="3200" kern="1200">
        <a:solidFill>
          <a:schemeClr val="tx1"/>
        </a:solidFill>
        <a:latin typeface="+mn-lt"/>
        <a:ea typeface="+mn-ea"/>
        <a:cs typeface="+mn-cs"/>
      </a:defRPr>
    </a:lvl2pPr>
    <a:lvl3pPr marL="2418516" algn="l" defTabSz="2418516" rtl="0" eaLnBrk="1" latinLnBrk="0" hangingPunct="1">
      <a:defRPr sz="3200" kern="1200">
        <a:solidFill>
          <a:schemeClr val="tx1"/>
        </a:solidFill>
        <a:latin typeface="+mn-lt"/>
        <a:ea typeface="+mn-ea"/>
        <a:cs typeface="+mn-cs"/>
      </a:defRPr>
    </a:lvl3pPr>
    <a:lvl4pPr marL="3627787" algn="l" defTabSz="2418516" rtl="0" eaLnBrk="1" latinLnBrk="0" hangingPunct="1">
      <a:defRPr sz="3200" kern="1200">
        <a:solidFill>
          <a:schemeClr val="tx1"/>
        </a:solidFill>
        <a:latin typeface="+mn-lt"/>
        <a:ea typeface="+mn-ea"/>
        <a:cs typeface="+mn-cs"/>
      </a:defRPr>
    </a:lvl4pPr>
    <a:lvl5pPr marL="4837045" algn="l" defTabSz="2418516" rtl="0" eaLnBrk="1" latinLnBrk="0" hangingPunct="1">
      <a:defRPr sz="3200" kern="1200">
        <a:solidFill>
          <a:schemeClr val="tx1"/>
        </a:solidFill>
        <a:latin typeface="+mn-lt"/>
        <a:ea typeface="+mn-ea"/>
        <a:cs typeface="+mn-cs"/>
      </a:defRPr>
    </a:lvl5pPr>
    <a:lvl6pPr marL="6046308" algn="l" defTabSz="2418516" rtl="0" eaLnBrk="1" latinLnBrk="0" hangingPunct="1">
      <a:defRPr sz="3200" kern="1200">
        <a:solidFill>
          <a:schemeClr val="tx1"/>
        </a:solidFill>
        <a:latin typeface="+mn-lt"/>
        <a:ea typeface="+mn-ea"/>
        <a:cs typeface="+mn-cs"/>
      </a:defRPr>
    </a:lvl6pPr>
    <a:lvl7pPr marL="7255579" algn="l" defTabSz="2418516" rtl="0" eaLnBrk="1" latinLnBrk="0" hangingPunct="1">
      <a:defRPr sz="3200" kern="1200">
        <a:solidFill>
          <a:schemeClr val="tx1"/>
        </a:solidFill>
        <a:latin typeface="+mn-lt"/>
        <a:ea typeface="+mn-ea"/>
        <a:cs typeface="+mn-cs"/>
      </a:defRPr>
    </a:lvl7pPr>
    <a:lvl8pPr marL="8464834" algn="l" defTabSz="2418516" rtl="0" eaLnBrk="1" latinLnBrk="0" hangingPunct="1">
      <a:defRPr sz="3200" kern="1200">
        <a:solidFill>
          <a:schemeClr val="tx1"/>
        </a:solidFill>
        <a:latin typeface="+mn-lt"/>
        <a:ea typeface="+mn-ea"/>
        <a:cs typeface="+mn-cs"/>
      </a:defRPr>
    </a:lvl8pPr>
    <a:lvl9pPr marL="9674102" algn="l" defTabSz="2418516"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echtarget.com/searchdatacenter/definition/kerne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3200" b="1" dirty="0">
                <a:solidFill>
                  <a:srgbClr val="C00000"/>
                </a:solidFill>
                <a:effectLst/>
              </a:rPr>
              <a:t>Change the image:</a:t>
            </a:r>
          </a:p>
          <a:p>
            <a:r>
              <a:rPr lang="en-US" sz="3200" b="0" dirty="0"/>
              <a:t>1- Right click on the transparent shape </a:t>
            </a:r>
            <a:r>
              <a:rPr lang="en-US" sz="3200" b="0" i="0" u="none" dirty="0"/>
              <a:t>&gt;&gt;</a:t>
            </a:r>
            <a:r>
              <a:rPr lang="en-US" sz="3200" b="0" i="0" u="none" baseline="0" dirty="0"/>
              <a:t> </a:t>
            </a:r>
            <a:r>
              <a:rPr lang="en-US" sz="3200" b="0" i="0" u="none" dirty="0"/>
              <a:t>Send to Back &gt;&gt; Send to Back</a:t>
            </a:r>
            <a:endParaRPr lang="en-US" sz="3200" b="0" dirty="0"/>
          </a:p>
          <a:p>
            <a:r>
              <a:rPr lang="en-US" sz="3200" b="0" dirty="0"/>
              <a:t>2- Right Click on Image </a:t>
            </a:r>
            <a:r>
              <a:rPr lang="en-US" sz="3200" b="0" i="0" u="none" dirty="0"/>
              <a:t>&gt;&gt;</a:t>
            </a:r>
            <a:r>
              <a:rPr lang="en-US" sz="3200" b="0" i="0" u="none" baseline="0" dirty="0"/>
              <a:t> </a:t>
            </a:r>
            <a:r>
              <a:rPr lang="en-US" sz="3200" b="0" dirty="0"/>
              <a:t>Change Picture </a:t>
            </a:r>
            <a:r>
              <a:rPr lang="en-US" sz="3200" b="0" i="0" u="none" dirty="0"/>
              <a:t>&gt;&gt;</a:t>
            </a:r>
            <a:r>
              <a:rPr lang="en-US" sz="3200" b="0" dirty="0"/>
              <a:t> Choose your Image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3200" b="0" dirty="0"/>
              <a:t>3- Right Click on Image </a:t>
            </a:r>
            <a:r>
              <a:rPr lang="en-US" sz="3200" b="0" i="0" u="none" dirty="0"/>
              <a:t>&gt;&gt;</a:t>
            </a:r>
            <a:r>
              <a:rPr lang="en-US" sz="3200" b="0" i="0" u="none" baseline="0" dirty="0"/>
              <a:t> </a:t>
            </a:r>
            <a:r>
              <a:rPr lang="en-US" sz="3200" b="0" i="0" u="none" dirty="0"/>
              <a:t>Send to Back &gt;&gt; Send to Back</a:t>
            </a:r>
            <a:endParaRPr lang="en-US" sz="3200" b="0" dirty="0"/>
          </a:p>
          <a:p>
            <a:endParaRPr lang="es-SV" dirty="0"/>
          </a:p>
        </p:txBody>
      </p:sp>
      <p:sp>
        <p:nvSpPr>
          <p:cNvPr id="4" name="3 Marcador de número de diapositiva"/>
          <p:cNvSpPr>
            <a:spLocks noGrp="1"/>
          </p:cNvSpPr>
          <p:nvPr>
            <p:ph type="sldNum" sz="quarter" idx="10"/>
          </p:nvPr>
        </p:nvSpPr>
        <p:spPr/>
        <p:txBody>
          <a:bodyPr/>
          <a:lstStyle/>
          <a:p>
            <a:fld id="{69BC2EFC-28F3-48C0-BF6B-230A53BCFDFC}" type="slidenum">
              <a:rPr lang="es-MX" smtClean="0"/>
              <a:t>1</a:t>
            </a:fld>
            <a:endParaRPr lang="es-MX" dirty="0"/>
          </a:p>
        </p:txBody>
      </p:sp>
    </p:spTree>
    <p:extLst>
      <p:ext uri="{BB962C8B-B14F-4D97-AF65-F5344CB8AC3E}">
        <p14:creationId xmlns:p14="http://schemas.microsoft.com/office/powerpoint/2010/main" val="340625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3200" b="1" dirty="0">
                <a:solidFill>
                  <a:srgbClr val="C00000"/>
                </a:solidFill>
                <a:effectLst/>
              </a:rPr>
              <a:t>Change the image:</a:t>
            </a:r>
          </a:p>
          <a:p>
            <a:r>
              <a:rPr lang="en-US" sz="3200" b="0" dirty="0"/>
              <a:t>1- Right Click on Image </a:t>
            </a:r>
            <a:r>
              <a:rPr lang="en-US" sz="3200" b="0" i="0" u="none" dirty="0"/>
              <a:t>&gt;&gt;</a:t>
            </a:r>
            <a:r>
              <a:rPr lang="en-US" sz="3200" b="0" i="0" u="none" baseline="0" dirty="0"/>
              <a:t> </a:t>
            </a:r>
            <a:r>
              <a:rPr lang="en-US" sz="3200" b="0" dirty="0"/>
              <a:t>Change Picture </a:t>
            </a:r>
            <a:r>
              <a:rPr lang="en-US" sz="3200" b="0" i="0" u="none" dirty="0"/>
              <a:t>&gt;&gt;</a:t>
            </a:r>
            <a:r>
              <a:rPr lang="en-US" sz="3200" b="0" dirty="0"/>
              <a:t> Choose your Image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3200" b="0" dirty="0"/>
              <a:t>3- Right Click on Image </a:t>
            </a:r>
            <a:r>
              <a:rPr lang="en-US" sz="3200" b="0" i="0" u="none" dirty="0"/>
              <a:t>&gt;&gt;</a:t>
            </a:r>
            <a:r>
              <a:rPr lang="en-US" sz="3200" b="0" i="0" u="none" baseline="0" dirty="0"/>
              <a:t> </a:t>
            </a:r>
            <a:r>
              <a:rPr lang="en-US" sz="3200" b="0" i="0" u="none" dirty="0"/>
              <a:t>Send to Back &gt;&gt; Send to Back</a:t>
            </a:r>
            <a:endParaRPr lang="en-US" sz="3200" b="0" dirty="0"/>
          </a:p>
          <a:p>
            <a:endParaRPr lang="en-US" dirty="0"/>
          </a:p>
        </p:txBody>
      </p:sp>
      <p:sp>
        <p:nvSpPr>
          <p:cNvPr id="4" name="Marcador de número de diapositiva 3"/>
          <p:cNvSpPr>
            <a:spLocks noGrp="1"/>
          </p:cNvSpPr>
          <p:nvPr>
            <p:ph type="sldNum" sz="quarter" idx="10"/>
          </p:nvPr>
        </p:nvSpPr>
        <p:spPr/>
        <p:txBody>
          <a:bodyPr/>
          <a:lstStyle/>
          <a:p>
            <a:fld id="{69BC2EFC-28F3-48C0-BF6B-230A53BCFDFC}" type="slidenum">
              <a:rPr lang="es-MX" smtClean="0"/>
              <a:t>2</a:t>
            </a:fld>
            <a:endParaRPr lang="es-MX" dirty="0"/>
          </a:p>
        </p:txBody>
      </p:sp>
    </p:spTree>
    <p:extLst>
      <p:ext uri="{BB962C8B-B14F-4D97-AF65-F5344CB8AC3E}">
        <p14:creationId xmlns:p14="http://schemas.microsoft.com/office/powerpoint/2010/main" val="144324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3200" b="1" dirty="0">
                <a:solidFill>
                  <a:srgbClr val="C00000"/>
                </a:solidFill>
                <a:effectLst/>
              </a:rPr>
              <a:t>Change the image:</a:t>
            </a:r>
          </a:p>
          <a:p>
            <a:r>
              <a:rPr lang="en-US" sz="3200" b="0" dirty="0"/>
              <a:t>1- Right Click on Image </a:t>
            </a:r>
            <a:r>
              <a:rPr lang="en-US" sz="3200" b="0" i="0" u="none" dirty="0"/>
              <a:t>&gt;&gt;</a:t>
            </a:r>
            <a:r>
              <a:rPr lang="en-US" sz="3200" b="0" i="0" u="none" baseline="0" dirty="0"/>
              <a:t> </a:t>
            </a:r>
            <a:r>
              <a:rPr lang="en-US" sz="3200" b="0" dirty="0"/>
              <a:t>Change Picture </a:t>
            </a:r>
            <a:r>
              <a:rPr lang="en-US" sz="3200" b="0" i="0" u="none" dirty="0"/>
              <a:t>&gt;&gt;</a:t>
            </a:r>
            <a:r>
              <a:rPr lang="en-US" sz="3200" b="0" dirty="0"/>
              <a:t> Choose your Image</a:t>
            </a:r>
          </a:p>
          <a:p>
            <a:endParaRPr lang="en-US" dirty="0"/>
          </a:p>
        </p:txBody>
      </p:sp>
      <p:sp>
        <p:nvSpPr>
          <p:cNvPr id="4" name="Marcador de número de diapositiva 3"/>
          <p:cNvSpPr>
            <a:spLocks noGrp="1"/>
          </p:cNvSpPr>
          <p:nvPr>
            <p:ph type="sldNum" sz="quarter" idx="10"/>
          </p:nvPr>
        </p:nvSpPr>
        <p:spPr/>
        <p:txBody>
          <a:bodyPr/>
          <a:lstStyle/>
          <a:p>
            <a:fld id="{69BC2EFC-28F3-48C0-BF6B-230A53BCFDFC}" type="slidenum">
              <a:rPr lang="es-MX" smtClean="0"/>
              <a:t>3</a:t>
            </a:fld>
            <a:endParaRPr lang="es-MX" dirty="0"/>
          </a:p>
        </p:txBody>
      </p:sp>
    </p:spTree>
    <p:extLst>
      <p:ext uri="{BB962C8B-B14F-4D97-AF65-F5344CB8AC3E}">
        <p14:creationId xmlns:p14="http://schemas.microsoft.com/office/powerpoint/2010/main" val="299304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3200" b="1" dirty="0">
                <a:solidFill>
                  <a:srgbClr val="C00000"/>
                </a:solidFill>
                <a:effectLst/>
              </a:rPr>
              <a:t>Change the image:</a:t>
            </a:r>
          </a:p>
          <a:p>
            <a:r>
              <a:rPr lang="en-US" sz="3200" b="0" dirty="0"/>
              <a:t>1- Right Click on Image </a:t>
            </a:r>
            <a:r>
              <a:rPr lang="en-US" sz="3200" b="0" i="0" u="none" dirty="0"/>
              <a:t>&gt;&gt;</a:t>
            </a:r>
            <a:r>
              <a:rPr lang="en-US" sz="3200" b="0" i="0" u="none" baseline="0" dirty="0"/>
              <a:t> </a:t>
            </a:r>
            <a:r>
              <a:rPr lang="en-US" sz="3200" b="0" dirty="0"/>
              <a:t>Change Picture </a:t>
            </a:r>
            <a:r>
              <a:rPr lang="en-US" sz="3200" b="0" i="0" u="none" dirty="0"/>
              <a:t>&gt;&gt;</a:t>
            </a:r>
            <a:r>
              <a:rPr lang="en-US" sz="3200" b="0" dirty="0"/>
              <a:t> Choose your Image</a:t>
            </a:r>
          </a:p>
          <a:p>
            <a:endParaRPr lang="es-SV" dirty="0"/>
          </a:p>
        </p:txBody>
      </p:sp>
      <p:sp>
        <p:nvSpPr>
          <p:cNvPr id="4" name="Marcador de número de diapositiva 3"/>
          <p:cNvSpPr>
            <a:spLocks noGrp="1"/>
          </p:cNvSpPr>
          <p:nvPr>
            <p:ph type="sldNum" sz="quarter" idx="10"/>
          </p:nvPr>
        </p:nvSpPr>
        <p:spPr/>
        <p:txBody>
          <a:bodyPr/>
          <a:lstStyle/>
          <a:p>
            <a:fld id="{69BC2EFC-28F3-48C0-BF6B-230A53BCFDFC}" type="slidenum">
              <a:rPr lang="es-MX" smtClean="0"/>
              <a:t>4</a:t>
            </a:fld>
            <a:endParaRPr lang="es-MX" dirty="0"/>
          </a:p>
        </p:txBody>
      </p:sp>
    </p:spTree>
    <p:extLst>
      <p:ext uri="{BB962C8B-B14F-4D97-AF65-F5344CB8AC3E}">
        <p14:creationId xmlns:p14="http://schemas.microsoft.com/office/powerpoint/2010/main" val="1540868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3200" b="1" dirty="0">
                <a:solidFill>
                  <a:srgbClr val="C00000"/>
                </a:solidFill>
                <a:effectLst/>
              </a:rPr>
              <a:t>Change the image:</a:t>
            </a:r>
          </a:p>
          <a:p>
            <a:r>
              <a:rPr lang="en-US" sz="3200" b="0" dirty="0"/>
              <a:t>1- Right click on the transparent shape </a:t>
            </a:r>
            <a:r>
              <a:rPr lang="en-US" sz="3200" b="0" i="0" u="none" dirty="0"/>
              <a:t>&gt;&gt;</a:t>
            </a:r>
            <a:r>
              <a:rPr lang="en-US" sz="3200" b="0" i="0" u="none" baseline="0" dirty="0"/>
              <a:t> </a:t>
            </a:r>
            <a:r>
              <a:rPr lang="en-US" sz="3200" b="0" i="0" u="none" dirty="0"/>
              <a:t>Send to Back &gt;&gt; Send to Back</a:t>
            </a:r>
            <a:endParaRPr lang="en-US" sz="3200" b="0" dirty="0"/>
          </a:p>
          <a:p>
            <a:r>
              <a:rPr lang="en-US" sz="3200" b="0" dirty="0"/>
              <a:t>2- Right Click on Image </a:t>
            </a:r>
            <a:r>
              <a:rPr lang="en-US" sz="3200" b="0" i="0" u="none" dirty="0"/>
              <a:t>&gt;&gt;</a:t>
            </a:r>
            <a:r>
              <a:rPr lang="en-US" sz="3200" b="0" i="0" u="none" baseline="0" dirty="0"/>
              <a:t> </a:t>
            </a:r>
            <a:r>
              <a:rPr lang="en-US" sz="3200" b="0" dirty="0"/>
              <a:t>Change Picture </a:t>
            </a:r>
            <a:r>
              <a:rPr lang="en-US" sz="3200" b="0" i="0" u="none" dirty="0"/>
              <a:t>&gt;&gt;</a:t>
            </a:r>
            <a:r>
              <a:rPr lang="en-US" sz="3200" b="0" dirty="0"/>
              <a:t> Choose your Image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3200" b="0" dirty="0"/>
              <a:t>3- Right Click on Image </a:t>
            </a:r>
            <a:r>
              <a:rPr lang="en-US" sz="3200" b="0" i="0" u="none" dirty="0"/>
              <a:t>&gt;&gt;</a:t>
            </a:r>
            <a:r>
              <a:rPr lang="en-US" sz="3200" b="0" i="0" u="none" baseline="0" dirty="0"/>
              <a:t> </a:t>
            </a:r>
            <a:r>
              <a:rPr lang="en-US" sz="3200" b="0" i="0" u="none" dirty="0"/>
              <a:t>Send to Back &gt;&gt; Send to Back</a:t>
            </a:r>
            <a:endParaRPr lang="en-US" sz="3200" b="0" dirty="0"/>
          </a:p>
          <a:p>
            <a:endParaRPr lang="en-US" dirty="0"/>
          </a:p>
        </p:txBody>
      </p:sp>
      <p:sp>
        <p:nvSpPr>
          <p:cNvPr id="4" name="Marcador de número de diapositiva 3"/>
          <p:cNvSpPr>
            <a:spLocks noGrp="1"/>
          </p:cNvSpPr>
          <p:nvPr>
            <p:ph type="sldNum" sz="quarter" idx="10"/>
          </p:nvPr>
        </p:nvSpPr>
        <p:spPr/>
        <p:txBody>
          <a:bodyPr/>
          <a:lstStyle/>
          <a:p>
            <a:fld id="{69BC2EFC-28F3-48C0-BF6B-230A53BCFDFC}" type="slidenum">
              <a:rPr lang="es-MX" smtClean="0"/>
              <a:t>5</a:t>
            </a:fld>
            <a:endParaRPr lang="es-MX" dirty="0"/>
          </a:p>
        </p:txBody>
      </p:sp>
    </p:spTree>
    <p:extLst>
      <p:ext uri="{BB962C8B-B14F-4D97-AF65-F5344CB8AC3E}">
        <p14:creationId xmlns:p14="http://schemas.microsoft.com/office/powerpoint/2010/main" val="208814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Arial" panose="020B0604020202020204" pitchFamily="34" charset="0"/>
              </a:rPr>
              <a:t>Falcon hooks into the Microsoft Windows OS as a Windows </a:t>
            </a:r>
            <a:r>
              <a:rPr lang="en-US" b="0" i="0" u="sng" dirty="0">
                <a:solidFill>
                  <a:srgbClr val="007CAD"/>
                </a:solidFill>
                <a:effectLst/>
                <a:latin typeface="Arial" panose="020B0604020202020204" pitchFamily="34" charset="0"/>
                <a:hlinkClick r:id="rId3"/>
              </a:rPr>
              <a:t>kernel</a:t>
            </a:r>
            <a:r>
              <a:rPr lang="en-US" b="0" i="0" dirty="0">
                <a:solidFill>
                  <a:srgbClr val="666666"/>
                </a:solidFill>
                <a:effectLst/>
                <a:latin typeface="Arial" panose="020B0604020202020204" pitchFamily="34" charset="0"/>
              </a:rPr>
              <a:t> process. The process has high privileges, giving Falcon the ability to monitor operations in real time across the OS. There was a logic flaw in Falcon sensor version 7.11 and above, causing it to crash. Due to CrowdStrike Falcon's tight integration into the Microsoft Windows kernel, it resulted in a Windows system crash and BSOD.</a:t>
            </a:r>
          </a:p>
          <a:p>
            <a:endParaRPr lang="en-US" b="0" i="0" dirty="0">
              <a:solidFill>
                <a:srgbClr val="666666"/>
              </a:solidFill>
              <a:effectLst/>
              <a:latin typeface="Arial" panose="020B0604020202020204" pitchFamily="34" charset="0"/>
            </a:endParaRPr>
          </a:p>
          <a:p>
            <a:r>
              <a:rPr lang="en-US" b="0" i="0" dirty="0">
                <a:solidFill>
                  <a:srgbClr val="666666"/>
                </a:solidFill>
                <a:effectLst/>
                <a:latin typeface="Arial" panose="020B0604020202020204" pitchFamily="34" charset="0"/>
              </a:rPr>
              <a:t>Ultimately an issue of quality control. They released a patch that was not properly verified and it set off a chain reaction.</a:t>
            </a:r>
          </a:p>
          <a:p>
            <a:endParaRPr lang="en-US" b="0" i="0" dirty="0">
              <a:solidFill>
                <a:srgbClr val="666666"/>
              </a:solidFill>
              <a:effectLst/>
              <a:latin typeface="Arial" panose="020B0604020202020204" pitchFamily="34" charset="0"/>
            </a:endParaRPr>
          </a:p>
          <a:p>
            <a:r>
              <a:rPr lang="en-US" b="0" i="0" dirty="0">
                <a:solidFill>
                  <a:srgbClr val="666666"/>
                </a:solidFill>
                <a:effectLst/>
                <a:latin typeface="Arial" panose="020B0604020202020204" pitchFamily="34" charset="0"/>
              </a:rPr>
              <a:t>Thousands of patches have this ability to bring down networks and systems.</a:t>
            </a:r>
          </a:p>
          <a:p>
            <a:endParaRPr lang="en-US" b="0" i="0" dirty="0">
              <a:solidFill>
                <a:srgbClr val="666666"/>
              </a:solidFill>
              <a:effectLst/>
              <a:latin typeface="Arial" panose="020B0604020202020204" pitchFamily="34" charset="0"/>
            </a:endParaRPr>
          </a:p>
          <a:p>
            <a:r>
              <a:rPr lang="en-US" b="0" i="0" dirty="0">
                <a:solidFill>
                  <a:srgbClr val="666666"/>
                </a:solidFill>
                <a:effectLst/>
                <a:latin typeface="Arial" panose="020B0604020202020204" pitchFamily="34" charset="0"/>
              </a:rPr>
              <a:t>What can you do? Not much. </a:t>
            </a:r>
            <a:endParaRPr lang="en-US" dirty="0"/>
          </a:p>
        </p:txBody>
      </p:sp>
      <p:sp>
        <p:nvSpPr>
          <p:cNvPr id="4" name="Slide Number Placeholder 3"/>
          <p:cNvSpPr>
            <a:spLocks noGrp="1"/>
          </p:cNvSpPr>
          <p:nvPr>
            <p:ph type="sldNum" sz="quarter" idx="5"/>
          </p:nvPr>
        </p:nvSpPr>
        <p:spPr/>
        <p:txBody>
          <a:bodyPr/>
          <a:lstStyle/>
          <a:p>
            <a:fld id="{69BC2EFC-28F3-48C0-BF6B-230A53BCFDFC}" type="slidenum">
              <a:rPr lang="es-MX" smtClean="0"/>
              <a:t>6</a:t>
            </a:fld>
            <a:endParaRPr lang="es-MX" dirty="0"/>
          </a:p>
        </p:txBody>
      </p:sp>
    </p:spTree>
    <p:extLst>
      <p:ext uri="{BB962C8B-B14F-4D97-AF65-F5344CB8AC3E}">
        <p14:creationId xmlns:p14="http://schemas.microsoft.com/office/powerpoint/2010/main" val="2607561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Written Information Security Plan</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Risk Assessment - (Vuln Scan, Review with IT)</a:t>
            </a:r>
          </a:p>
          <a:p>
            <a:pPr marL="0" marR="0">
              <a:spcBef>
                <a:spcPts val="0"/>
              </a:spcBef>
              <a:spcAft>
                <a:spcPts val="0"/>
              </a:spcAft>
            </a:pPr>
            <a:r>
              <a:rPr lang="en-US" sz="1800" dirty="0">
                <a:effectLst/>
                <a:latin typeface="Calibri" panose="020F0502020204030204" pitchFamily="34" charset="0"/>
              </a:rPr>
              <a:t>Review ACL</a:t>
            </a:r>
          </a:p>
          <a:p>
            <a:pPr marL="0" marR="0">
              <a:spcBef>
                <a:spcPts val="0"/>
              </a:spcBef>
              <a:spcAft>
                <a:spcPts val="0"/>
              </a:spcAft>
            </a:pPr>
            <a:r>
              <a:rPr lang="en-US" sz="1800" dirty="0">
                <a:effectLst/>
                <a:latin typeface="Calibri" panose="020F0502020204030204" pitchFamily="34" charset="0"/>
              </a:rPr>
              <a:t>Encryption In transit (And Rest)</a:t>
            </a:r>
          </a:p>
          <a:p>
            <a:pPr marL="0" marR="0">
              <a:spcBef>
                <a:spcPts val="0"/>
              </a:spcBef>
              <a:spcAft>
                <a:spcPts val="0"/>
              </a:spcAft>
            </a:pPr>
            <a:r>
              <a:rPr lang="en-US" sz="1800" dirty="0">
                <a:effectLst/>
                <a:latin typeface="Calibri" panose="020F0502020204030204" pitchFamily="34" charset="0"/>
              </a:rPr>
              <a:t>Assess App Security - 3rd Party/Webapps</a:t>
            </a:r>
          </a:p>
          <a:p>
            <a:pPr marL="0" marR="0">
              <a:spcBef>
                <a:spcPts val="0"/>
              </a:spcBef>
              <a:spcAft>
                <a:spcPts val="0"/>
              </a:spcAft>
            </a:pPr>
            <a:r>
              <a:rPr lang="en-US" sz="1800" dirty="0">
                <a:effectLst/>
                <a:latin typeface="Calibri" panose="020F0502020204030204" pitchFamily="34" charset="0"/>
              </a:rPr>
              <a:t>MFA</a:t>
            </a:r>
          </a:p>
          <a:p>
            <a:pPr marL="0" marR="0">
              <a:spcBef>
                <a:spcPts val="0"/>
              </a:spcBef>
              <a:spcAft>
                <a:spcPts val="0"/>
              </a:spcAft>
            </a:pPr>
            <a:r>
              <a:rPr lang="en-US" sz="1800" dirty="0">
                <a:effectLst/>
                <a:latin typeface="Calibri" panose="020F0502020204030204" pitchFamily="34" charset="0"/>
              </a:rPr>
              <a:t>Disposal of Data (HW too)</a:t>
            </a:r>
          </a:p>
          <a:p>
            <a:pPr marL="0" marR="0">
              <a:spcBef>
                <a:spcPts val="0"/>
              </a:spcBef>
              <a:spcAft>
                <a:spcPts val="0"/>
              </a:spcAft>
            </a:pPr>
            <a:r>
              <a:rPr lang="en-US" sz="1800" dirty="0">
                <a:effectLst/>
                <a:latin typeface="Calibri" panose="020F0502020204030204" pitchFamily="34" charset="0"/>
              </a:rPr>
              <a:t>Firewall Log</a:t>
            </a:r>
          </a:p>
          <a:p>
            <a:pPr marL="0" marR="0">
              <a:spcBef>
                <a:spcPts val="0"/>
              </a:spcBef>
              <a:spcAft>
                <a:spcPts val="0"/>
              </a:spcAft>
            </a:pPr>
            <a:r>
              <a:rPr lang="en-US" sz="1800" dirty="0">
                <a:effectLst/>
                <a:latin typeface="Calibri" panose="020F0502020204030204" pitchFamily="34" charset="0"/>
              </a:rPr>
              <a:t>Monitoring / Penetration Testing - IDS/IPS FW EDR MDR XDR</a:t>
            </a:r>
          </a:p>
          <a:p>
            <a:pPr marL="0" marR="0">
              <a:spcBef>
                <a:spcPts val="0"/>
              </a:spcBef>
              <a:spcAft>
                <a:spcPts val="0"/>
              </a:spcAft>
            </a:pPr>
            <a:r>
              <a:rPr lang="en-US" sz="1800" dirty="0">
                <a:effectLst/>
                <a:latin typeface="Calibri" panose="020F0502020204030204" pitchFamily="34" charset="0"/>
              </a:rPr>
              <a:t>Security Awareness Training - Phishing Training</a:t>
            </a:r>
          </a:p>
          <a:p>
            <a:pPr marL="0" marR="0">
              <a:spcBef>
                <a:spcPts val="0"/>
              </a:spcBef>
              <a:spcAft>
                <a:spcPts val="0"/>
              </a:spcAft>
            </a:pPr>
            <a:r>
              <a:rPr lang="en-US" sz="1800" dirty="0">
                <a:effectLst/>
                <a:latin typeface="Calibri" panose="020F0502020204030204" pitchFamily="34" charset="0"/>
              </a:rPr>
              <a:t>Business Continuity Plan / IR Plan</a:t>
            </a:r>
          </a:p>
          <a:p>
            <a:endParaRPr lang="en-US" dirty="0"/>
          </a:p>
        </p:txBody>
      </p:sp>
      <p:sp>
        <p:nvSpPr>
          <p:cNvPr id="4" name="Slide Number Placeholder 3"/>
          <p:cNvSpPr>
            <a:spLocks noGrp="1"/>
          </p:cNvSpPr>
          <p:nvPr>
            <p:ph type="sldNum" sz="quarter" idx="5"/>
          </p:nvPr>
        </p:nvSpPr>
        <p:spPr/>
        <p:txBody>
          <a:bodyPr/>
          <a:lstStyle/>
          <a:p>
            <a:fld id="{69BC2EFC-28F3-48C0-BF6B-230A53BCFDFC}" type="slidenum">
              <a:rPr lang="es-MX" smtClean="0"/>
              <a:t>7</a:t>
            </a:fld>
            <a:endParaRPr lang="es-MX" dirty="0"/>
          </a:p>
        </p:txBody>
      </p:sp>
    </p:spTree>
    <p:extLst>
      <p:ext uri="{BB962C8B-B14F-4D97-AF65-F5344CB8AC3E}">
        <p14:creationId xmlns:p14="http://schemas.microsoft.com/office/powerpoint/2010/main" val="520598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Written Information Security Plan</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Risk Assessment - (Vuln Scan, Review with IT)</a:t>
            </a:r>
          </a:p>
          <a:p>
            <a:pPr marL="0" marR="0">
              <a:spcBef>
                <a:spcPts val="0"/>
              </a:spcBef>
              <a:spcAft>
                <a:spcPts val="0"/>
              </a:spcAft>
            </a:pPr>
            <a:r>
              <a:rPr lang="en-US" sz="1800" dirty="0">
                <a:effectLst/>
                <a:latin typeface="Calibri" panose="020F0502020204030204" pitchFamily="34" charset="0"/>
              </a:rPr>
              <a:t>Review ACL</a:t>
            </a:r>
          </a:p>
          <a:p>
            <a:pPr marL="0" marR="0">
              <a:spcBef>
                <a:spcPts val="0"/>
              </a:spcBef>
              <a:spcAft>
                <a:spcPts val="0"/>
              </a:spcAft>
            </a:pPr>
            <a:r>
              <a:rPr lang="en-US" sz="1800" dirty="0">
                <a:effectLst/>
                <a:latin typeface="Calibri" panose="020F0502020204030204" pitchFamily="34" charset="0"/>
              </a:rPr>
              <a:t>Encryption In transit (And Rest)</a:t>
            </a:r>
          </a:p>
          <a:p>
            <a:pPr marL="0" marR="0">
              <a:spcBef>
                <a:spcPts val="0"/>
              </a:spcBef>
              <a:spcAft>
                <a:spcPts val="0"/>
              </a:spcAft>
            </a:pPr>
            <a:r>
              <a:rPr lang="en-US" sz="1800" dirty="0">
                <a:effectLst/>
                <a:latin typeface="Calibri" panose="020F0502020204030204" pitchFamily="34" charset="0"/>
              </a:rPr>
              <a:t>Assess App Security - 3rd Party/Webapps</a:t>
            </a:r>
          </a:p>
          <a:p>
            <a:pPr marL="0" marR="0">
              <a:spcBef>
                <a:spcPts val="0"/>
              </a:spcBef>
              <a:spcAft>
                <a:spcPts val="0"/>
              </a:spcAft>
            </a:pPr>
            <a:r>
              <a:rPr lang="en-US" sz="1800" dirty="0">
                <a:effectLst/>
                <a:latin typeface="Calibri" panose="020F0502020204030204" pitchFamily="34" charset="0"/>
              </a:rPr>
              <a:t>MFA</a:t>
            </a:r>
          </a:p>
          <a:p>
            <a:pPr marL="0" marR="0">
              <a:spcBef>
                <a:spcPts val="0"/>
              </a:spcBef>
              <a:spcAft>
                <a:spcPts val="0"/>
              </a:spcAft>
            </a:pPr>
            <a:r>
              <a:rPr lang="en-US" sz="1800" dirty="0">
                <a:effectLst/>
                <a:latin typeface="Calibri" panose="020F0502020204030204" pitchFamily="34" charset="0"/>
              </a:rPr>
              <a:t>Disposal of Data (HW too)</a:t>
            </a:r>
          </a:p>
          <a:p>
            <a:pPr marL="0" marR="0">
              <a:spcBef>
                <a:spcPts val="0"/>
              </a:spcBef>
              <a:spcAft>
                <a:spcPts val="0"/>
              </a:spcAft>
            </a:pPr>
            <a:r>
              <a:rPr lang="en-US" sz="1800" dirty="0">
                <a:effectLst/>
                <a:latin typeface="Calibri" panose="020F0502020204030204" pitchFamily="34" charset="0"/>
              </a:rPr>
              <a:t>Firewall Log</a:t>
            </a:r>
          </a:p>
          <a:p>
            <a:pPr marL="0" marR="0">
              <a:spcBef>
                <a:spcPts val="0"/>
              </a:spcBef>
              <a:spcAft>
                <a:spcPts val="0"/>
              </a:spcAft>
            </a:pPr>
            <a:r>
              <a:rPr lang="en-US" sz="1800" dirty="0">
                <a:effectLst/>
                <a:latin typeface="Calibri" panose="020F0502020204030204" pitchFamily="34" charset="0"/>
              </a:rPr>
              <a:t>Monitoring / Penetration Testing - IDS/IPS FW EDR MDR XDR</a:t>
            </a:r>
          </a:p>
          <a:p>
            <a:pPr marL="0" marR="0">
              <a:spcBef>
                <a:spcPts val="0"/>
              </a:spcBef>
              <a:spcAft>
                <a:spcPts val="0"/>
              </a:spcAft>
            </a:pPr>
            <a:r>
              <a:rPr lang="en-US" sz="1800" dirty="0">
                <a:effectLst/>
                <a:latin typeface="Calibri" panose="020F0502020204030204" pitchFamily="34" charset="0"/>
              </a:rPr>
              <a:t>Security Awareness Training - Phishing Training</a:t>
            </a:r>
          </a:p>
          <a:p>
            <a:pPr marL="0" marR="0">
              <a:spcBef>
                <a:spcPts val="0"/>
              </a:spcBef>
              <a:spcAft>
                <a:spcPts val="0"/>
              </a:spcAft>
            </a:pPr>
            <a:r>
              <a:rPr lang="en-US" sz="1800" dirty="0">
                <a:effectLst/>
                <a:latin typeface="Calibri" panose="020F0502020204030204" pitchFamily="34" charset="0"/>
              </a:rPr>
              <a:t>Business Continuity Plan / IR Plan</a:t>
            </a:r>
          </a:p>
          <a:p>
            <a:endParaRPr lang="en-US" dirty="0"/>
          </a:p>
        </p:txBody>
      </p:sp>
      <p:sp>
        <p:nvSpPr>
          <p:cNvPr id="4" name="Slide Number Placeholder 3"/>
          <p:cNvSpPr>
            <a:spLocks noGrp="1"/>
          </p:cNvSpPr>
          <p:nvPr>
            <p:ph type="sldNum" sz="quarter" idx="5"/>
          </p:nvPr>
        </p:nvSpPr>
        <p:spPr/>
        <p:txBody>
          <a:bodyPr/>
          <a:lstStyle/>
          <a:p>
            <a:fld id="{69BC2EFC-28F3-48C0-BF6B-230A53BCFDFC}" type="slidenum">
              <a:rPr lang="es-MX" smtClean="0"/>
              <a:t>8</a:t>
            </a:fld>
            <a:endParaRPr lang="es-MX" dirty="0"/>
          </a:p>
        </p:txBody>
      </p:sp>
    </p:spTree>
    <p:extLst>
      <p:ext uri="{BB962C8B-B14F-4D97-AF65-F5344CB8AC3E}">
        <p14:creationId xmlns:p14="http://schemas.microsoft.com/office/powerpoint/2010/main" val="2471552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Written Information Security Plan</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Risk Assessment - (Vuln Scan, Review with IT)</a:t>
            </a:r>
          </a:p>
          <a:p>
            <a:pPr marL="0" marR="0">
              <a:spcBef>
                <a:spcPts val="0"/>
              </a:spcBef>
              <a:spcAft>
                <a:spcPts val="0"/>
              </a:spcAft>
            </a:pPr>
            <a:r>
              <a:rPr lang="en-US" sz="1800" dirty="0">
                <a:effectLst/>
                <a:latin typeface="Calibri" panose="020F0502020204030204" pitchFamily="34" charset="0"/>
              </a:rPr>
              <a:t>Review ACL</a:t>
            </a:r>
          </a:p>
          <a:p>
            <a:pPr marL="0" marR="0">
              <a:spcBef>
                <a:spcPts val="0"/>
              </a:spcBef>
              <a:spcAft>
                <a:spcPts val="0"/>
              </a:spcAft>
            </a:pPr>
            <a:r>
              <a:rPr lang="en-US" sz="1800" dirty="0">
                <a:effectLst/>
                <a:latin typeface="Calibri" panose="020F0502020204030204" pitchFamily="34" charset="0"/>
              </a:rPr>
              <a:t>Encryption In transit (And Rest)</a:t>
            </a:r>
          </a:p>
          <a:p>
            <a:pPr marL="0" marR="0">
              <a:spcBef>
                <a:spcPts val="0"/>
              </a:spcBef>
              <a:spcAft>
                <a:spcPts val="0"/>
              </a:spcAft>
            </a:pPr>
            <a:r>
              <a:rPr lang="en-US" sz="1800" dirty="0">
                <a:effectLst/>
                <a:latin typeface="Calibri" panose="020F0502020204030204" pitchFamily="34" charset="0"/>
              </a:rPr>
              <a:t>Assess App Security - 3rd Party/Webapps</a:t>
            </a:r>
          </a:p>
          <a:p>
            <a:pPr marL="0" marR="0">
              <a:spcBef>
                <a:spcPts val="0"/>
              </a:spcBef>
              <a:spcAft>
                <a:spcPts val="0"/>
              </a:spcAft>
            </a:pPr>
            <a:r>
              <a:rPr lang="en-US" sz="1800" dirty="0">
                <a:effectLst/>
                <a:latin typeface="Calibri" panose="020F0502020204030204" pitchFamily="34" charset="0"/>
              </a:rPr>
              <a:t>MFA</a:t>
            </a:r>
          </a:p>
          <a:p>
            <a:pPr marL="0" marR="0">
              <a:spcBef>
                <a:spcPts val="0"/>
              </a:spcBef>
              <a:spcAft>
                <a:spcPts val="0"/>
              </a:spcAft>
            </a:pPr>
            <a:r>
              <a:rPr lang="en-US" sz="1800" dirty="0">
                <a:effectLst/>
                <a:latin typeface="Calibri" panose="020F0502020204030204" pitchFamily="34" charset="0"/>
              </a:rPr>
              <a:t>Disposal of Data (HW too)</a:t>
            </a:r>
          </a:p>
          <a:p>
            <a:pPr marL="0" marR="0">
              <a:spcBef>
                <a:spcPts val="0"/>
              </a:spcBef>
              <a:spcAft>
                <a:spcPts val="0"/>
              </a:spcAft>
            </a:pPr>
            <a:r>
              <a:rPr lang="en-US" sz="1800" dirty="0">
                <a:effectLst/>
                <a:latin typeface="Calibri" panose="020F0502020204030204" pitchFamily="34" charset="0"/>
              </a:rPr>
              <a:t>Firewall Log</a:t>
            </a:r>
          </a:p>
          <a:p>
            <a:pPr marL="0" marR="0">
              <a:spcBef>
                <a:spcPts val="0"/>
              </a:spcBef>
              <a:spcAft>
                <a:spcPts val="0"/>
              </a:spcAft>
            </a:pPr>
            <a:r>
              <a:rPr lang="en-US" sz="1800" dirty="0">
                <a:effectLst/>
                <a:latin typeface="Calibri" panose="020F0502020204030204" pitchFamily="34" charset="0"/>
              </a:rPr>
              <a:t>Monitoring / Penetration Testing - IDS/IPS FW EDR MDR XDR</a:t>
            </a:r>
          </a:p>
          <a:p>
            <a:pPr marL="0" marR="0">
              <a:spcBef>
                <a:spcPts val="0"/>
              </a:spcBef>
              <a:spcAft>
                <a:spcPts val="0"/>
              </a:spcAft>
            </a:pPr>
            <a:r>
              <a:rPr lang="en-US" sz="1800" dirty="0">
                <a:effectLst/>
                <a:latin typeface="Calibri" panose="020F0502020204030204" pitchFamily="34" charset="0"/>
              </a:rPr>
              <a:t>Security Awareness Training - Phishing Training</a:t>
            </a:r>
          </a:p>
          <a:p>
            <a:pPr marL="0" marR="0">
              <a:spcBef>
                <a:spcPts val="0"/>
              </a:spcBef>
              <a:spcAft>
                <a:spcPts val="0"/>
              </a:spcAft>
            </a:pPr>
            <a:r>
              <a:rPr lang="en-US" sz="1800" dirty="0">
                <a:effectLst/>
                <a:latin typeface="Calibri" panose="020F0502020204030204" pitchFamily="34" charset="0"/>
              </a:rPr>
              <a:t>Business Continuity Plan / IR Plan</a:t>
            </a:r>
          </a:p>
          <a:p>
            <a:endParaRPr lang="en-US" dirty="0"/>
          </a:p>
        </p:txBody>
      </p:sp>
      <p:sp>
        <p:nvSpPr>
          <p:cNvPr id="4" name="Slide Number Placeholder 3"/>
          <p:cNvSpPr>
            <a:spLocks noGrp="1"/>
          </p:cNvSpPr>
          <p:nvPr>
            <p:ph type="sldNum" sz="quarter" idx="5"/>
          </p:nvPr>
        </p:nvSpPr>
        <p:spPr/>
        <p:txBody>
          <a:bodyPr/>
          <a:lstStyle/>
          <a:p>
            <a:fld id="{69BC2EFC-28F3-48C0-BF6B-230A53BCFDFC}" type="slidenum">
              <a:rPr lang="es-MX" smtClean="0"/>
              <a:t>9</a:t>
            </a:fld>
            <a:endParaRPr lang="es-MX" dirty="0"/>
          </a:p>
        </p:txBody>
      </p:sp>
    </p:spTree>
    <p:extLst>
      <p:ext uri="{BB962C8B-B14F-4D97-AF65-F5344CB8AC3E}">
        <p14:creationId xmlns:p14="http://schemas.microsoft.com/office/powerpoint/2010/main" val="227801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Left type">
    <p:spTree>
      <p:nvGrpSpPr>
        <p:cNvPr id="1" name=""/>
        <p:cNvGrpSpPr/>
        <p:nvPr/>
      </p:nvGrpSpPr>
      <p:grpSpPr>
        <a:xfrm>
          <a:off x="0" y="0"/>
          <a:ext cx="0" cy="0"/>
          <a:chOff x="0" y="0"/>
          <a:chExt cx="0" cy="0"/>
        </a:xfrm>
      </p:grpSpPr>
      <p:sp>
        <p:nvSpPr>
          <p:cNvPr id="7" name="6 Rectángulo"/>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3" name="12 Marcador de texto"/>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9" name="18 Conector recto"/>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21" name="20 Rectángulo"/>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6"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6"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8" name="7 Rectángulo"/>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
        <p:nvSpPr>
          <p:cNvPr id="2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66949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1" grpId="0" animBg="1"/>
      <p:bldP spid="6" grpId="0"/>
      <p:bldP spid="8" grpId="0" animBg="1"/>
      <p:bldP spid="25" grpId="0"/>
    </p:bldLst>
  </p:timing>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ayout 3">
    <p:spTree>
      <p:nvGrpSpPr>
        <p:cNvPr id="1" name=""/>
        <p:cNvGrpSpPr/>
        <p:nvPr/>
      </p:nvGrpSpPr>
      <p:grpSpPr>
        <a:xfrm>
          <a:off x="0" y="0"/>
          <a:ext cx="0" cy="0"/>
          <a:chOff x="0" y="0"/>
          <a:chExt cx="0" cy="0"/>
        </a:xfrm>
      </p:grpSpPr>
      <p:sp>
        <p:nvSpPr>
          <p:cNvPr id="11" name="2 Marcador de posición de imagen">
            <a:extLst>
              <a:ext uri="{FF2B5EF4-FFF2-40B4-BE49-F238E27FC236}">
                <a16:creationId xmlns:a16="http://schemas.microsoft.com/office/drawing/2014/main" id="{8B040A85-7553-4B59-B2BA-402B2B33663A}"/>
              </a:ext>
            </a:extLst>
          </p:cNvPr>
          <p:cNvSpPr>
            <a:spLocks noGrp="1"/>
          </p:cNvSpPr>
          <p:nvPr>
            <p:ph type="pic" sz="quarter" idx="10"/>
          </p:nvPr>
        </p:nvSpPr>
        <p:spPr>
          <a:xfrm>
            <a:off x="0" y="3753449"/>
            <a:ext cx="24385588" cy="4943473"/>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7" name="6 Rectángulo"/>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3" name="12 Marcador de texto"/>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9" name="18 Conector recto"/>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21" name="20 Rectángulo"/>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6"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6"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8" name="7 Rectángulo"/>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
        <p:nvSpPr>
          <p:cNvPr id="2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0696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140"/>
                            </p:stCondLst>
                            <p:childTnLst>
                              <p:par>
                                <p:cTn id="24" presetID="2" presetClass="entr" presetSubtype="2"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1000" fill="hold"/>
                                        <p:tgtEl>
                                          <p:spTgt spid="11"/>
                                        </p:tgtEl>
                                        <p:attrNameLst>
                                          <p:attrName>ppt_x</p:attrName>
                                        </p:attrNameLst>
                                      </p:cBhvr>
                                      <p:tavLst>
                                        <p:tav tm="0">
                                          <p:val>
                                            <p:strVal val="1+#ppt_w/2"/>
                                          </p:val>
                                        </p:tav>
                                        <p:tav tm="100000">
                                          <p:val>
                                            <p:strVal val="#ppt_x"/>
                                          </p:val>
                                        </p:tav>
                                      </p:tavLst>
                                    </p:anim>
                                    <p:anim calcmode="lin" valueType="num">
                                      <p:cBhvr additive="base">
                                        <p:cTn id="27"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1" grpId="0" animBg="1"/>
      <p:bldP spid="6" grpId="0"/>
      <p:bldP spid="8" grpId="0" animBg="1"/>
      <p:bldP spid="25" grpId="0"/>
    </p:bldLst>
  </p:timing>
  <p:hf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Layout 30">
    <p:spTree>
      <p:nvGrpSpPr>
        <p:cNvPr id="1" name=""/>
        <p:cNvGrpSpPr/>
        <p:nvPr/>
      </p:nvGrpSpPr>
      <p:grpSpPr>
        <a:xfrm>
          <a:off x="0" y="0"/>
          <a:ext cx="0" cy="0"/>
          <a:chOff x="0" y="0"/>
          <a:chExt cx="0" cy="0"/>
        </a:xfrm>
      </p:grpSpPr>
      <p:sp>
        <p:nvSpPr>
          <p:cNvPr id="23"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 name="6 Marcador de posición de imagen"/>
          <p:cNvSpPr>
            <a:spLocks noGrp="1" noChangeAspect="1"/>
          </p:cNvSpPr>
          <p:nvPr>
            <p:ph type="pic" sz="quarter" idx="13"/>
          </p:nvPr>
        </p:nvSpPr>
        <p:spPr>
          <a:xfrm>
            <a:off x="2516719" y="5054392"/>
            <a:ext cx="3862800" cy="3862800"/>
          </a:xfrm>
          <a:prstGeom prst="rect">
            <a:avLst/>
          </a:prstGeom>
          <a:noFill/>
          <a:ln>
            <a:noFill/>
          </a:ln>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b="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0284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1140"/>
                            </p:stCondLst>
                            <p:childTnLst>
                              <p:par>
                                <p:cTn id="24" presetID="10" presetClass="entr" presetSubtype="0" fill="hold" grpId="0" nodeType="afterEffect" nodePh="1">
                                  <p:stCondLst>
                                    <p:cond delay="0"/>
                                  </p:stCondLst>
                                  <p:endCondLst>
                                    <p:cond evt="begin" delay="0">
                                      <p:tn val="24"/>
                                    </p:cond>
                                  </p:endCondLst>
                                  <p:childTnLst>
                                    <p:set>
                                      <p:cBhvr>
                                        <p:cTn id="25" dur="1" fill="hold">
                                          <p:stCondLst>
                                            <p:cond delay="0"/>
                                          </p:stCondLst>
                                        </p:cTn>
                                        <p:tgtEl>
                                          <p:spTgt spid="3"/>
                                        </p:tgtEl>
                                        <p:attrNameLst>
                                          <p:attrName>style.visibility</p:attrName>
                                        </p:attrNameLst>
                                      </p:cBhvr>
                                      <p:to>
                                        <p:strVal val="visible"/>
                                      </p:to>
                                    </p:set>
                                    <p:animEffect transition="in" filter="fade">
                                      <p:cBhvr>
                                        <p:cTn id="26"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Layout 31">
    <p:spTree>
      <p:nvGrpSpPr>
        <p:cNvPr id="1" name=""/>
        <p:cNvGrpSpPr/>
        <p:nvPr/>
      </p:nvGrpSpPr>
      <p:grpSpPr>
        <a:xfrm>
          <a:off x="0" y="0"/>
          <a:ext cx="0" cy="0"/>
          <a:chOff x="0" y="0"/>
          <a:chExt cx="0" cy="0"/>
        </a:xfrm>
      </p:grpSpPr>
      <p:sp>
        <p:nvSpPr>
          <p:cNvPr id="7"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1" name="2 Marcador de posición de imagen"/>
          <p:cNvSpPr>
            <a:spLocks noGrp="1"/>
          </p:cNvSpPr>
          <p:nvPr>
            <p:ph type="pic" sz="quarter" idx="10"/>
          </p:nvPr>
        </p:nvSpPr>
        <p:spPr>
          <a:xfrm>
            <a:off x="0" y="1"/>
            <a:ext cx="24385588" cy="5850649"/>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3" name="12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4"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15" name="Rectángulo 5"/>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052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Layout 32">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24385588" cy="1371758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4" name="2 Marcador de posición de imagen">
            <a:extLst>
              <a:ext uri="{FF2B5EF4-FFF2-40B4-BE49-F238E27FC236}">
                <a16:creationId xmlns:a16="http://schemas.microsoft.com/office/drawing/2014/main" id="{FB224F4A-E805-4E0B-A0D2-7BC3101D30AB}"/>
              </a:ext>
            </a:extLst>
          </p:cNvPr>
          <p:cNvSpPr>
            <a:spLocks noGrp="1"/>
          </p:cNvSpPr>
          <p:nvPr>
            <p:ph type="pic" sz="quarter" idx="11"/>
          </p:nvPr>
        </p:nvSpPr>
        <p:spPr>
          <a:xfrm>
            <a:off x="1976659" y="3410795"/>
            <a:ext cx="5727197" cy="3450296"/>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5" name="2 Marcador de posición de imagen">
            <a:extLst>
              <a:ext uri="{FF2B5EF4-FFF2-40B4-BE49-F238E27FC236}">
                <a16:creationId xmlns:a16="http://schemas.microsoft.com/office/drawing/2014/main" id="{9125421A-EA40-4080-A426-69D87C662B6E}"/>
              </a:ext>
            </a:extLst>
          </p:cNvPr>
          <p:cNvSpPr>
            <a:spLocks noGrp="1"/>
          </p:cNvSpPr>
          <p:nvPr>
            <p:ph type="pic" sz="quarter" idx="12"/>
          </p:nvPr>
        </p:nvSpPr>
        <p:spPr>
          <a:xfrm>
            <a:off x="9351991" y="3402593"/>
            <a:ext cx="5727197" cy="345540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6" name="2 Marcador de posición de imagen">
            <a:extLst>
              <a:ext uri="{FF2B5EF4-FFF2-40B4-BE49-F238E27FC236}">
                <a16:creationId xmlns:a16="http://schemas.microsoft.com/office/drawing/2014/main" id="{4A0AD68E-AFDB-4DC6-A053-65DE4EB897BB}"/>
              </a:ext>
            </a:extLst>
          </p:cNvPr>
          <p:cNvSpPr>
            <a:spLocks noGrp="1"/>
          </p:cNvSpPr>
          <p:nvPr>
            <p:ph type="pic" sz="quarter" idx="13"/>
          </p:nvPr>
        </p:nvSpPr>
        <p:spPr>
          <a:xfrm>
            <a:off x="16727324" y="3402593"/>
            <a:ext cx="5727600" cy="345540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52611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strVal val="4/3*#ppt_w"/>
                                          </p:val>
                                        </p:tav>
                                        <p:tav tm="100000">
                                          <p:val>
                                            <p:strVal val="#ppt_w"/>
                                          </p:val>
                                        </p:tav>
                                      </p:tavLst>
                                    </p:anim>
                                    <p:anim calcmode="lin" valueType="num">
                                      <p:cBhvr>
                                        <p:cTn id="12" dur="75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ppt_w</p:attrName>
                                        </p:attrNameLst>
                                      </p:cBhvr>
                                      <p:tavLst>
                                        <p:tav tm="0">
                                          <p:val>
                                            <p:strVal val="4/3*#ppt_w"/>
                                          </p:val>
                                        </p:tav>
                                        <p:tav tm="100000">
                                          <p:val>
                                            <p:strVal val="#ppt_w"/>
                                          </p:val>
                                        </p:tav>
                                      </p:tavLst>
                                    </p:anim>
                                    <p:anim calcmode="lin" valueType="num">
                                      <p:cBhvr>
                                        <p:cTn id="16" dur="75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750" fill="hold"/>
                                        <p:tgtEl>
                                          <p:spTgt spid="6"/>
                                        </p:tgtEl>
                                        <p:attrNameLst>
                                          <p:attrName>ppt_w</p:attrName>
                                        </p:attrNameLst>
                                      </p:cBhvr>
                                      <p:tavLst>
                                        <p:tav tm="0">
                                          <p:val>
                                            <p:strVal val="4/3*#ppt_w"/>
                                          </p:val>
                                        </p:tav>
                                        <p:tav tm="100000">
                                          <p:val>
                                            <p:strVal val="#ppt_w"/>
                                          </p:val>
                                        </p:tav>
                                      </p:tavLst>
                                    </p:anim>
                                    <p:anim calcmode="lin" valueType="num">
                                      <p:cBhvr>
                                        <p:cTn id="20" dur="750" fill="hold"/>
                                        <p:tgtEl>
                                          <p:spTgt spid="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Layout 33">
    <p:spTree>
      <p:nvGrpSpPr>
        <p:cNvPr id="1" name=""/>
        <p:cNvGrpSpPr/>
        <p:nvPr/>
      </p:nvGrpSpPr>
      <p:grpSpPr>
        <a:xfrm>
          <a:off x="0" y="0"/>
          <a:ext cx="0" cy="0"/>
          <a:chOff x="0" y="0"/>
          <a:chExt cx="0" cy="0"/>
        </a:xfrm>
      </p:grpSpPr>
      <p:pic>
        <p:nvPicPr>
          <p:cNvPr id="6" name="Picture 14">
            <a:extLst>
              <a:ext uri="{FF2B5EF4-FFF2-40B4-BE49-F238E27FC236}">
                <a16:creationId xmlns:a16="http://schemas.microsoft.com/office/drawing/2014/main" id="{7FF70F53-5C88-43A0-B79C-675A16D8E2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10068694" y="2358294"/>
            <a:ext cx="15193974" cy="8562413"/>
          </a:xfrm>
          <a:prstGeom prst="rect">
            <a:avLst/>
          </a:prstGeom>
        </p:spPr>
      </p:pic>
      <p:sp>
        <p:nvSpPr>
          <p:cNvPr id="8" name="2 Marcador de posición de imagen">
            <a:extLst>
              <a:ext uri="{FF2B5EF4-FFF2-40B4-BE49-F238E27FC236}">
                <a16:creationId xmlns:a16="http://schemas.microsoft.com/office/drawing/2014/main" id="{AF8254BF-BD69-47CD-AF57-786A2FEE6F95}"/>
              </a:ext>
            </a:extLst>
          </p:cNvPr>
          <p:cNvSpPr>
            <a:spLocks noGrp="1"/>
          </p:cNvSpPr>
          <p:nvPr>
            <p:ph type="pic" sz="quarter" idx="10"/>
          </p:nvPr>
        </p:nvSpPr>
        <p:spPr>
          <a:xfrm>
            <a:off x="12822864" y="3393409"/>
            <a:ext cx="9496800" cy="5929200"/>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34304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1+#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Layout 34">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1" y="0"/>
            <a:ext cx="9492494" cy="1371758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77000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Image Layout 35">
    <p:spTree>
      <p:nvGrpSpPr>
        <p:cNvPr id="1" name=""/>
        <p:cNvGrpSpPr/>
        <p:nvPr/>
      </p:nvGrpSpPr>
      <p:grpSpPr>
        <a:xfrm>
          <a:off x="0" y="0"/>
          <a:ext cx="0" cy="0"/>
          <a:chOff x="0" y="0"/>
          <a:chExt cx="0" cy="0"/>
        </a:xfrm>
      </p:grpSpPr>
      <p:sp>
        <p:nvSpPr>
          <p:cNvPr id="12"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4" name="Marcador de posición de imagen 33">
            <a:extLst>
              <a:ext uri="{FF2B5EF4-FFF2-40B4-BE49-F238E27FC236}">
                <a16:creationId xmlns:a16="http://schemas.microsoft.com/office/drawing/2014/main" id="{BD208D24-71A8-4D47-8601-6A77E23E647D}"/>
              </a:ext>
            </a:extLst>
          </p:cNvPr>
          <p:cNvSpPr>
            <a:spLocks noGrp="1" noChangeAspect="1"/>
          </p:cNvSpPr>
          <p:nvPr>
            <p:ph type="pic" sz="quarter" idx="10"/>
          </p:nvPr>
        </p:nvSpPr>
        <p:spPr>
          <a:xfrm>
            <a:off x="2543412" y="4571463"/>
            <a:ext cx="3200366" cy="3200528"/>
          </a:xfrm>
          <a:custGeom>
            <a:avLst/>
            <a:gdLst>
              <a:gd name="connsiteX0" fmla="*/ 1265793 w 2531586"/>
              <a:gd name="connsiteY0" fmla="*/ 0 h 2531714"/>
              <a:gd name="connsiteX1" fmla="*/ 2531586 w 2531586"/>
              <a:gd name="connsiteY1" fmla="*/ 1265857 h 2531714"/>
              <a:gd name="connsiteX2" fmla="*/ 1265793 w 2531586"/>
              <a:gd name="connsiteY2" fmla="*/ 2531714 h 2531714"/>
              <a:gd name="connsiteX3" fmla="*/ 0 w 2531586"/>
              <a:gd name="connsiteY3" fmla="*/ 1265857 h 2531714"/>
              <a:gd name="connsiteX4" fmla="*/ 1265793 w 2531586"/>
              <a:gd name="connsiteY4" fmla="*/ 0 h 253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586" h="2531714">
                <a:moveTo>
                  <a:pt x="1265793" y="0"/>
                </a:moveTo>
                <a:cubicBezTo>
                  <a:pt x="1964871" y="0"/>
                  <a:pt x="2531586" y="566743"/>
                  <a:pt x="2531586" y="1265857"/>
                </a:cubicBezTo>
                <a:cubicBezTo>
                  <a:pt x="2531586" y="1964971"/>
                  <a:pt x="1964871" y="2531714"/>
                  <a:pt x="1265793" y="2531714"/>
                </a:cubicBezTo>
                <a:cubicBezTo>
                  <a:pt x="566715" y="2531714"/>
                  <a:pt x="0" y="1964971"/>
                  <a:pt x="0" y="1265857"/>
                </a:cubicBezTo>
                <a:cubicBezTo>
                  <a:pt x="0" y="566743"/>
                  <a:pt x="566715" y="0"/>
                  <a:pt x="1265793" y="0"/>
                </a:cubicBezTo>
                <a:close/>
              </a:path>
            </a:pathLst>
          </a:custGeom>
          <a:solidFill>
            <a:schemeClr val="bg1">
              <a:lumMod val="85000"/>
              <a:alpha val="50000"/>
            </a:schemeClr>
          </a:solidFill>
          <a:ln w="152400">
            <a:solidFill>
              <a:schemeClr val="bg1">
                <a:alpha val="46000"/>
              </a:schemeClr>
            </a:solid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5" name="Marcador de posición de imagen 34">
            <a:extLst>
              <a:ext uri="{FF2B5EF4-FFF2-40B4-BE49-F238E27FC236}">
                <a16:creationId xmlns:a16="http://schemas.microsoft.com/office/drawing/2014/main" id="{7FF70064-B0AF-42DC-8391-D527DF99E7FD}"/>
              </a:ext>
            </a:extLst>
          </p:cNvPr>
          <p:cNvSpPr>
            <a:spLocks noGrp="1" noChangeAspect="1"/>
          </p:cNvSpPr>
          <p:nvPr>
            <p:ph type="pic" sz="quarter" idx="14"/>
          </p:nvPr>
        </p:nvSpPr>
        <p:spPr>
          <a:xfrm>
            <a:off x="7990602" y="4571463"/>
            <a:ext cx="3200366" cy="3200528"/>
          </a:xfrm>
          <a:custGeom>
            <a:avLst/>
            <a:gdLst>
              <a:gd name="connsiteX0" fmla="*/ 1265793 w 2531586"/>
              <a:gd name="connsiteY0" fmla="*/ 0 h 2531714"/>
              <a:gd name="connsiteX1" fmla="*/ 2531586 w 2531586"/>
              <a:gd name="connsiteY1" fmla="*/ 1265857 h 2531714"/>
              <a:gd name="connsiteX2" fmla="*/ 1265793 w 2531586"/>
              <a:gd name="connsiteY2" fmla="*/ 2531714 h 2531714"/>
              <a:gd name="connsiteX3" fmla="*/ 0 w 2531586"/>
              <a:gd name="connsiteY3" fmla="*/ 1265857 h 2531714"/>
              <a:gd name="connsiteX4" fmla="*/ 1265793 w 2531586"/>
              <a:gd name="connsiteY4" fmla="*/ 0 h 253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586" h="2531714">
                <a:moveTo>
                  <a:pt x="1265793" y="0"/>
                </a:moveTo>
                <a:cubicBezTo>
                  <a:pt x="1964871" y="0"/>
                  <a:pt x="2531586" y="566743"/>
                  <a:pt x="2531586" y="1265857"/>
                </a:cubicBezTo>
                <a:cubicBezTo>
                  <a:pt x="2531586" y="1964971"/>
                  <a:pt x="1964871" y="2531714"/>
                  <a:pt x="1265793" y="2531714"/>
                </a:cubicBezTo>
                <a:cubicBezTo>
                  <a:pt x="566715" y="2531714"/>
                  <a:pt x="0" y="1964971"/>
                  <a:pt x="0" y="1265857"/>
                </a:cubicBezTo>
                <a:cubicBezTo>
                  <a:pt x="0" y="566743"/>
                  <a:pt x="566715" y="0"/>
                  <a:pt x="1265793" y="0"/>
                </a:cubicBezTo>
                <a:close/>
              </a:path>
            </a:pathLst>
          </a:custGeom>
          <a:solidFill>
            <a:schemeClr val="bg1">
              <a:lumMod val="85000"/>
              <a:alpha val="50000"/>
            </a:schemeClr>
          </a:solidFill>
          <a:ln w="152400">
            <a:solidFill>
              <a:schemeClr val="bg1">
                <a:alpha val="46000"/>
              </a:schemeClr>
            </a:solid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6" name="Marcador de posición de imagen 35">
            <a:extLst>
              <a:ext uri="{FF2B5EF4-FFF2-40B4-BE49-F238E27FC236}">
                <a16:creationId xmlns:a16="http://schemas.microsoft.com/office/drawing/2014/main" id="{61F928EE-4000-409B-B7A6-2DA2CFB19B7F}"/>
              </a:ext>
            </a:extLst>
          </p:cNvPr>
          <p:cNvSpPr>
            <a:spLocks noGrp="1" noChangeAspect="1"/>
          </p:cNvSpPr>
          <p:nvPr>
            <p:ph type="pic" sz="quarter" idx="15"/>
          </p:nvPr>
        </p:nvSpPr>
        <p:spPr>
          <a:xfrm>
            <a:off x="13361319" y="4571463"/>
            <a:ext cx="3200366" cy="3200528"/>
          </a:xfrm>
          <a:custGeom>
            <a:avLst/>
            <a:gdLst>
              <a:gd name="connsiteX0" fmla="*/ 1265793 w 2531586"/>
              <a:gd name="connsiteY0" fmla="*/ 0 h 2531714"/>
              <a:gd name="connsiteX1" fmla="*/ 2531586 w 2531586"/>
              <a:gd name="connsiteY1" fmla="*/ 1265857 h 2531714"/>
              <a:gd name="connsiteX2" fmla="*/ 1265793 w 2531586"/>
              <a:gd name="connsiteY2" fmla="*/ 2531714 h 2531714"/>
              <a:gd name="connsiteX3" fmla="*/ 0 w 2531586"/>
              <a:gd name="connsiteY3" fmla="*/ 1265857 h 2531714"/>
              <a:gd name="connsiteX4" fmla="*/ 1265793 w 2531586"/>
              <a:gd name="connsiteY4" fmla="*/ 0 h 253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586" h="2531714">
                <a:moveTo>
                  <a:pt x="1265793" y="0"/>
                </a:moveTo>
                <a:cubicBezTo>
                  <a:pt x="1964871" y="0"/>
                  <a:pt x="2531586" y="566743"/>
                  <a:pt x="2531586" y="1265857"/>
                </a:cubicBezTo>
                <a:cubicBezTo>
                  <a:pt x="2531586" y="1964971"/>
                  <a:pt x="1964871" y="2531714"/>
                  <a:pt x="1265793" y="2531714"/>
                </a:cubicBezTo>
                <a:cubicBezTo>
                  <a:pt x="566715" y="2531714"/>
                  <a:pt x="0" y="1964971"/>
                  <a:pt x="0" y="1265857"/>
                </a:cubicBezTo>
                <a:cubicBezTo>
                  <a:pt x="0" y="566743"/>
                  <a:pt x="566715" y="0"/>
                  <a:pt x="1265793" y="0"/>
                </a:cubicBezTo>
                <a:close/>
              </a:path>
            </a:pathLst>
          </a:custGeom>
          <a:solidFill>
            <a:schemeClr val="bg1">
              <a:lumMod val="85000"/>
              <a:alpha val="50000"/>
            </a:schemeClr>
          </a:solidFill>
          <a:ln w="152400">
            <a:solidFill>
              <a:schemeClr val="bg1">
                <a:alpha val="46000"/>
              </a:schemeClr>
            </a:solid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7" name="Marcador de posición de imagen 36">
            <a:extLst>
              <a:ext uri="{FF2B5EF4-FFF2-40B4-BE49-F238E27FC236}">
                <a16:creationId xmlns:a16="http://schemas.microsoft.com/office/drawing/2014/main" id="{D5672A69-0416-4C82-82B7-6644006B40C2}"/>
              </a:ext>
            </a:extLst>
          </p:cNvPr>
          <p:cNvSpPr>
            <a:spLocks noGrp="1" noChangeAspect="1"/>
          </p:cNvSpPr>
          <p:nvPr>
            <p:ph type="pic" sz="quarter" idx="16"/>
          </p:nvPr>
        </p:nvSpPr>
        <p:spPr>
          <a:xfrm>
            <a:off x="18893429" y="4571463"/>
            <a:ext cx="3200366" cy="3200528"/>
          </a:xfrm>
          <a:custGeom>
            <a:avLst/>
            <a:gdLst>
              <a:gd name="connsiteX0" fmla="*/ 1265793 w 2531586"/>
              <a:gd name="connsiteY0" fmla="*/ 0 h 2531714"/>
              <a:gd name="connsiteX1" fmla="*/ 2531586 w 2531586"/>
              <a:gd name="connsiteY1" fmla="*/ 1265857 h 2531714"/>
              <a:gd name="connsiteX2" fmla="*/ 1265793 w 2531586"/>
              <a:gd name="connsiteY2" fmla="*/ 2531714 h 2531714"/>
              <a:gd name="connsiteX3" fmla="*/ 0 w 2531586"/>
              <a:gd name="connsiteY3" fmla="*/ 1265857 h 2531714"/>
              <a:gd name="connsiteX4" fmla="*/ 1265793 w 2531586"/>
              <a:gd name="connsiteY4" fmla="*/ 0 h 253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586" h="2531714">
                <a:moveTo>
                  <a:pt x="1265793" y="0"/>
                </a:moveTo>
                <a:cubicBezTo>
                  <a:pt x="1964871" y="0"/>
                  <a:pt x="2531586" y="566743"/>
                  <a:pt x="2531586" y="1265857"/>
                </a:cubicBezTo>
                <a:cubicBezTo>
                  <a:pt x="2531586" y="1964971"/>
                  <a:pt x="1964871" y="2531714"/>
                  <a:pt x="1265793" y="2531714"/>
                </a:cubicBezTo>
                <a:cubicBezTo>
                  <a:pt x="566715" y="2531714"/>
                  <a:pt x="0" y="1964971"/>
                  <a:pt x="0" y="1265857"/>
                </a:cubicBezTo>
                <a:cubicBezTo>
                  <a:pt x="0" y="566743"/>
                  <a:pt x="566715" y="0"/>
                  <a:pt x="1265793" y="0"/>
                </a:cubicBezTo>
                <a:close/>
              </a:path>
            </a:pathLst>
          </a:custGeom>
          <a:solidFill>
            <a:schemeClr val="bg1">
              <a:lumMod val="85000"/>
              <a:alpha val="50000"/>
            </a:schemeClr>
          </a:solidFill>
          <a:ln w="152400">
            <a:solidFill>
              <a:schemeClr val="bg1">
                <a:alpha val="46000"/>
              </a:schemeClr>
            </a:solid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22" name="12 Rectángulo">
            <a:extLst>
              <a:ext uri="{FF2B5EF4-FFF2-40B4-BE49-F238E27FC236}">
                <a16:creationId xmlns:a16="http://schemas.microsoft.com/office/drawing/2014/main" id="{B33FB721-54F8-4353-9E55-898988ED7CAC}"/>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3" name="5 Marcador de número de diapositiva">
            <a:extLst>
              <a:ext uri="{FF2B5EF4-FFF2-40B4-BE49-F238E27FC236}">
                <a16:creationId xmlns:a16="http://schemas.microsoft.com/office/drawing/2014/main" id="{E81B7EBF-C138-4BFF-A83C-1315C907BEC5}"/>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4" name="Rectángulo 5">
            <a:extLst>
              <a:ext uri="{FF2B5EF4-FFF2-40B4-BE49-F238E27FC236}">
                <a16:creationId xmlns:a16="http://schemas.microsoft.com/office/drawing/2014/main" id="{FCC22919-6F01-4BDA-8193-775C5732F45A}"/>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12 Marcador de texto">
            <a:extLst>
              <a:ext uri="{FF2B5EF4-FFF2-40B4-BE49-F238E27FC236}">
                <a16:creationId xmlns:a16="http://schemas.microsoft.com/office/drawing/2014/main" id="{34B2133D-55B8-4B08-871F-D8FA9EC25121}"/>
              </a:ext>
            </a:extLst>
          </p:cNvPr>
          <p:cNvSpPr>
            <a:spLocks noGrp="1"/>
          </p:cNvSpPr>
          <p:nvPr>
            <p:ph type="body" sz="quarter" idx="17" hasCustomPrompt="1"/>
          </p:nvPr>
        </p:nvSpPr>
        <p:spPr>
          <a:xfrm>
            <a:off x="662662" y="507899"/>
            <a:ext cx="20981181" cy="1620000"/>
          </a:xfrm>
          <a:prstGeom prst="rect">
            <a:avLst/>
          </a:prstGeom>
        </p:spPr>
        <p:txBody>
          <a:bodyPr lIns="90757" tIns="45336" rIns="90757" bIns="45336" anchor="ctr"/>
          <a:lstStyle>
            <a:lvl1pPr marL="0" algn="l" defTabSz="2417470" rtl="0" eaLnBrk="1" latinLnBrk="0" hangingPunct="1">
              <a:defRPr lang="en-US" sz="7200" b="0" kern="1200" spc="300" noProof="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sp>
        <p:nvSpPr>
          <p:cNvPr id="11" name="235 Rectángulo">
            <a:extLst>
              <a:ext uri="{FF2B5EF4-FFF2-40B4-BE49-F238E27FC236}">
                <a16:creationId xmlns:a16="http://schemas.microsoft.com/office/drawing/2014/main" id="{1B8A29D1-4EBC-4005-97E2-77473ED869B2}"/>
              </a:ext>
            </a:extLst>
          </p:cNvPr>
          <p:cNvSpPr/>
          <p:nvPr userDrawn="1"/>
        </p:nvSpPr>
        <p:spPr bwMode="auto">
          <a:xfrm>
            <a:off x="0" y="750363"/>
            <a:ext cx="414000" cy="99187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09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250" fill="hold"/>
                                        <p:tgtEl>
                                          <p:spTgt spid="10"/>
                                        </p:tgtEl>
                                        <p:attrNameLst>
                                          <p:attrName>ppt_x</p:attrName>
                                        </p:attrNameLst>
                                      </p:cBhvr>
                                      <p:tavLst>
                                        <p:tav tm="0">
                                          <p:val>
                                            <p:strVal val="0-#ppt_w/2"/>
                                          </p:val>
                                        </p:tav>
                                        <p:tav tm="100000">
                                          <p:val>
                                            <p:strVal val="#ppt_x"/>
                                          </p:val>
                                        </p:tav>
                                      </p:tavLst>
                                    </p:anim>
                                    <p:anim calcmode="lin" valueType="num">
                                      <p:cBhvr additive="base">
                                        <p:cTn id="11" dur="1250" fill="hold"/>
                                        <p:tgtEl>
                                          <p:spTgt spid="10"/>
                                        </p:tgtEl>
                                        <p:attrNameLst>
                                          <p:attrName>ppt_y</p:attrName>
                                        </p:attrNameLst>
                                      </p:cBhvr>
                                      <p:tavLst>
                                        <p:tav tm="0">
                                          <p:val>
                                            <p:strVal val="#ppt_y"/>
                                          </p:val>
                                        </p:tav>
                                        <p:tav tm="100000">
                                          <p:val>
                                            <p:strVal val="#ppt_y"/>
                                          </p:val>
                                        </p:tav>
                                      </p:tavLst>
                                    </p:anim>
                                  </p:childTnLst>
                                </p:cTn>
                              </p:par>
                            </p:childTnLst>
                          </p:cTn>
                        </p:par>
                        <p:par>
                          <p:cTn id="12" fill="hold">
                            <p:stCondLst>
                              <p:cond delay="1250"/>
                            </p:stCondLst>
                            <p:childTnLst>
                              <p:par>
                                <p:cTn id="13" presetID="2" presetClass="entr" presetSubtype="4" decel="10000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250" fill="hold"/>
                                        <p:tgtEl>
                                          <p:spTgt spid="34"/>
                                        </p:tgtEl>
                                        <p:attrNameLst>
                                          <p:attrName>ppt_x</p:attrName>
                                        </p:attrNameLst>
                                      </p:cBhvr>
                                      <p:tavLst>
                                        <p:tav tm="0">
                                          <p:val>
                                            <p:strVal val="#ppt_x"/>
                                          </p:val>
                                        </p:tav>
                                        <p:tav tm="100000">
                                          <p:val>
                                            <p:strVal val="#ppt_x"/>
                                          </p:val>
                                        </p:tav>
                                      </p:tavLst>
                                    </p:anim>
                                    <p:anim calcmode="lin" valueType="num">
                                      <p:cBhvr additive="base">
                                        <p:cTn id="16" dur="125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250" fill="hold"/>
                                        <p:tgtEl>
                                          <p:spTgt spid="35"/>
                                        </p:tgtEl>
                                        <p:attrNameLst>
                                          <p:attrName>ppt_x</p:attrName>
                                        </p:attrNameLst>
                                      </p:cBhvr>
                                      <p:tavLst>
                                        <p:tav tm="0">
                                          <p:val>
                                            <p:strVal val="#ppt_x"/>
                                          </p:val>
                                        </p:tav>
                                        <p:tav tm="100000">
                                          <p:val>
                                            <p:strVal val="#ppt_x"/>
                                          </p:val>
                                        </p:tav>
                                      </p:tavLst>
                                    </p:anim>
                                    <p:anim calcmode="lin" valueType="num">
                                      <p:cBhvr additive="base">
                                        <p:cTn id="20" dur="125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250" fill="hold"/>
                                        <p:tgtEl>
                                          <p:spTgt spid="36"/>
                                        </p:tgtEl>
                                        <p:attrNameLst>
                                          <p:attrName>ppt_x</p:attrName>
                                        </p:attrNameLst>
                                      </p:cBhvr>
                                      <p:tavLst>
                                        <p:tav tm="0">
                                          <p:val>
                                            <p:strVal val="#ppt_x"/>
                                          </p:val>
                                        </p:tav>
                                        <p:tav tm="100000">
                                          <p:val>
                                            <p:strVal val="#ppt_x"/>
                                          </p:val>
                                        </p:tav>
                                      </p:tavLst>
                                    </p:anim>
                                    <p:anim calcmode="lin" valueType="num">
                                      <p:cBhvr additive="base">
                                        <p:cTn id="24" dur="1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1250" fill="hold"/>
                                        <p:tgtEl>
                                          <p:spTgt spid="37"/>
                                        </p:tgtEl>
                                        <p:attrNameLst>
                                          <p:attrName>ppt_x</p:attrName>
                                        </p:attrNameLst>
                                      </p:cBhvr>
                                      <p:tavLst>
                                        <p:tav tm="0">
                                          <p:val>
                                            <p:strVal val="#ppt_x"/>
                                          </p:val>
                                        </p:tav>
                                        <p:tav tm="100000">
                                          <p:val>
                                            <p:strVal val="#ppt_x"/>
                                          </p:val>
                                        </p:tav>
                                      </p:tavLst>
                                    </p:anim>
                                    <p:anim calcmode="lin" valueType="num">
                                      <p:cBhvr additive="base">
                                        <p:cTn id="28" dur="1250" fill="hold"/>
                                        <p:tgtEl>
                                          <p:spTgt spid="37"/>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23" grpId="0"/>
      <p:bldP spid="24" grpId="0"/>
      <p:bldP spid="10" grpId="0">
        <p:tmplLst>
          <p:tmpl>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250" fill="hold"/>
                        <p:tgtEl>
                          <p:spTgt spid="10"/>
                        </p:tgtEl>
                        <p:attrNameLst>
                          <p:attrName>ppt_x</p:attrName>
                        </p:attrNameLst>
                      </p:cBhvr>
                      <p:tavLst>
                        <p:tav tm="0">
                          <p:val>
                            <p:strVal val="0-#ppt_w/2"/>
                          </p:val>
                        </p:tav>
                        <p:tav tm="100000">
                          <p:val>
                            <p:strVal val="#ppt_x"/>
                          </p:val>
                        </p:tav>
                      </p:tavLst>
                    </p:anim>
                    <p:anim calcmode="lin" valueType="num">
                      <p:cBhvr additive="base">
                        <p:cTn dur="125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Layout 36">
    <p:spTree>
      <p:nvGrpSpPr>
        <p:cNvPr id="1" name=""/>
        <p:cNvGrpSpPr/>
        <p:nvPr/>
      </p:nvGrpSpPr>
      <p:grpSpPr>
        <a:xfrm>
          <a:off x="0" y="0"/>
          <a:ext cx="0" cy="0"/>
          <a:chOff x="0" y="0"/>
          <a:chExt cx="0" cy="0"/>
        </a:xfrm>
      </p:grpSpPr>
      <p:sp>
        <p:nvSpPr>
          <p:cNvPr id="14" name="4 Rectángulo">
            <a:extLst>
              <a:ext uri="{FF2B5EF4-FFF2-40B4-BE49-F238E27FC236}">
                <a16:creationId xmlns:a16="http://schemas.microsoft.com/office/drawing/2014/main" id="{972ED3AB-65BF-4D1F-9B99-DAC944DCB4F7}"/>
              </a:ext>
            </a:extLst>
          </p:cNvPr>
          <p:cNvSpPr/>
          <p:nvPr userDrawn="1"/>
        </p:nvSpPr>
        <p:spPr bwMode="auto">
          <a:xfrm>
            <a:off x="0" y="-1"/>
            <a:ext cx="24385588" cy="8523981"/>
          </a:xfrm>
          <a:prstGeom prst="rect">
            <a:avLst/>
          </a:prstGeom>
          <a:solidFill>
            <a:srgbClr val="242A30"/>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29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0" descr="http://app.imcreator.com/images/editor/iphone_for_editor.png">
            <a:extLst>
              <a:ext uri="{FF2B5EF4-FFF2-40B4-BE49-F238E27FC236}">
                <a16:creationId xmlns:a16="http://schemas.microsoft.com/office/drawing/2014/main" id="{3173A9D5-CB01-417C-AB7A-5F5887542E8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523164" y="389736"/>
            <a:ext cx="7605845" cy="13627143"/>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posición de imagen"/>
          <p:cNvSpPr>
            <a:spLocks noGrp="1"/>
          </p:cNvSpPr>
          <p:nvPr>
            <p:ph type="pic" sz="quarter" idx="10"/>
          </p:nvPr>
        </p:nvSpPr>
        <p:spPr>
          <a:xfrm>
            <a:off x="16660131" y="2403299"/>
            <a:ext cx="5316670" cy="8782862"/>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237110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ppt_x"/>
                                          </p:val>
                                        </p:tav>
                                        <p:tav tm="100000">
                                          <p:val>
                                            <p:strVal val="#ppt_x"/>
                                          </p:val>
                                        </p:tav>
                                      </p:tavLst>
                                    </p:anim>
                                    <p:anim calcmode="lin" valueType="num">
                                      <p:cBhvr additive="base">
                                        <p:cTn id="8" dur="12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ppt_x"/>
                                          </p:val>
                                        </p:tav>
                                        <p:tav tm="100000">
                                          <p:val>
                                            <p:strVal val="#ppt_x"/>
                                          </p:val>
                                        </p:tav>
                                      </p:tavLst>
                                    </p:anim>
                                    <p:anim calcmode="lin" valueType="num">
                                      <p:cBhvr additive="base">
                                        <p:cTn id="12"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Layout 37">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1DF99CA0-F7A5-4EB5-9AB3-D15942BFCEE7}"/>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10310959" y="-257391"/>
            <a:ext cx="16594868" cy="9351873"/>
          </a:xfrm>
          <a:prstGeom prst="rect">
            <a:avLst/>
          </a:prstGeom>
        </p:spPr>
      </p:pic>
      <p:sp>
        <p:nvSpPr>
          <p:cNvPr id="4" name="2 Marcador de posición de imagen">
            <a:extLst>
              <a:ext uri="{FF2B5EF4-FFF2-40B4-BE49-F238E27FC236}">
                <a16:creationId xmlns:a16="http://schemas.microsoft.com/office/drawing/2014/main" id="{4B654295-9D6E-48D3-84B9-18D384E7E1A2}"/>
              </a:ext>
            </a:extLst>
          </p:cNvPr>
          <p:cNvSpPr>
            <a:spLocks noGrp="1"/>
          </p:cNvSpPr>
          <p:nvPr>
            <p:ph type="pic" sz="quarter" idx="10"/>
          </p:nvPr>
        </p:nvSpPr>
        <p:spPr>
          <a:xfrm>
            <a:off x="13332433" y="889106"/>
            <a:ext cx="10337075" cy="6469637"/>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261880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1+#ppt_w/2"/>
                                          </p:val>
                                        </p:tav>
                                        <p:tav tm="100000">
                                          <p:val>
                                            <p:strVal val="#ppt_x"/>
                                          </p:val>
                                        </p:tav>
                                      </p:tavLst>
                                    </p:anim>
                                    <p:anim calcmode="lin" valueType="num">
                                      <p:cBhvr additive="base">
                                        <p:cTn id="12"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Layout 38">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7017220" y="0"/>
            <a:ext cx="17368368" cy="1371758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219731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mage Layout 39">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10167569" y="0"/>
            <a:ext cx="14218019" cy="7488864"/>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111418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ayout 4">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24385588" cy="9469084"/>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110471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mage Layout 40">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6387149" cy="1371758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4" name="2 Marcador de posición de imagen">
            <a:extLst>
              <a:ext uri="{FF2B5EF4-FFF2-40B4-BE49-F238E27FC236}">
                <a16:creationId xmlns:a16="http://schemas.microsoft.com/office/drawing/2014/main" id="{3A1C5B2F-15F1-4194-85F7-C438E6C3D552}"/>
              </a:ext>
            </a:extLst>
          </p:cNvPr>
          <p:cNvSpPr>
            <a:spLocks noGrp="1"/>
          </p:cNvSpPr>
          <p:nvPr>
            <p:ph type="pic" sz="quarter" idx="11"/>
          </p:nvPr>
        </p:nvSpPr>
        <p:spPr>
          <a:xfrm>
            <a:off x="6570730" y="0"/>
            <a:ext cx="6387149" cy="6751399"/>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5" name="2 Marcador de posición de imagen">
            <a:extLst>
              <a:ext uri="{FF2B5EF4-FFF2-40B4-BE49-F238E27FC236}">
                <a16:creationId xmlns:a16="http://schemas.microsoft.com/office/drawing/2014/main" id="{EEE3526C-C6AA-4B60-931F-AA723D9BDE31}"/>
              </a:ext>
            </a:extLst>
          </p:cNvPr>
          <p:cNvSpPr>
            <a:spLocks noGrp="1"/>
          </p:cNvSpPr>
          <p:nvPr>
            <p:ph type="pic" sz="quarter" idx="12"/>
          </p:nvPr>
        </p:nvSpPr>
        <p:spPr>
          <a:xfrm>
            <a:off x="6570730" y="6966189"/>
            <a:ext cx="6387149" cy="6751399"/>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32205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Layout 41">
    <p:spTree>
      <p:nvGrpSpPr>
        <p:cNvPr id="1" name=""/>
        <p:cNvGrpSpPr/>
        <p:nvPr/>
      </p:nvGrpSpPr>
      <p:grpSpPr>
        <a:xfrm>
          <a:off x="0" y="0"/>
          <a:ext cx="0" cy="0"/>
          <a:chOff x="0" y="0"/>
          <a:chExt cx="0" cy="0"/>
        </a:xfrm>
      </p:grpSpPr>
      <p:sp>
        <p:nvSpPr>
          <p:cNvPr id="9"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8" name="2 Marcador de posición de imagen">
            <a:extLst>
              <a:ext uri="{FF2B5EF4-FFF2-40B4-BE49-F238E27FC236}">
                <a16:creationId xmlns:a16="http://schemas.microsoft.com/office/drawing/2014/main" id="{CD4595CB-ED3D-4BAC-8A4E-8E2A9B2ACF84}"/>
              </a:ext>
            </a:extLst>
          </p:cNvPr>
          <p:cNvSpPr>
            <a:spLocks noGrp="1"/>
          </p:cNvSpPr>
          <p:nvPr>
            <p:ph type="pic" sz="quarter" idx="13"/>
          </p:nvPr>
        </p:nvSpPr>
        <p:spPr>
          <a:xfrm>
            <a:off x="13362923" y="4211920"/>
            <a:ext cx="10216135" cy="8137484"/>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1" name="2 Marcador de posición de imagen"/>
          <p:cNvSpPr>
            <a:spLocks noGrp="1"/>
          </p:cNvSpPr>
          <p:nvPr>
            <p:ph type="pic" sz="quarter" idx="10"/>
          </p:nvPr>
        </p:nvSpPr>
        <p:spPr>
          <a:xfrm>
            <a:off x="0" y="1"/>
            <a:ext cx="24385588" cy="3348403"/>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3" name="12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4"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15" name="Rectángulo 5"/>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7852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p:bldP spid="15"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Layout 42">
    <p:spTree>
      <p:nvGrpSpPr>
        <p:cNvPr id="1" name=""/>
        <p:cNvGrpSpPr/>
        <p:nvPr/>
      </p:nvGrpSpPr>
      <p:grpSpPr>
        <a:xfrm>
          <a:off x="0" y="0"/>
          <a:ext cx="0" cy="0"/>
          <a:chOff x="0" y="0"/>
          <a:chExt cx="0" cy="0"/>
        </a:xfrm>
      </p:grpSpPr>
      <p:sp>
        <p:nvSpPr>
          <p:cNvPr id="20" name="2"/>
          <p:cNvSpPr>
            <a:spLocks noGrp="1"/>
          </p:cNvSpPr>
          <p:nvPr>
            <p:ph type="pic" sz="quarter" idx="11"/>
          </p:nvPr>
        </p:nvSpPr>
        <p:spPr>
          <a:xfrm>
            <a:off x="228600" y="2448304"/>
            <a:ext cx="5519433" cy="5472634"/>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21" name="3"/>
          <p:cNvSpPr>
            <a:spLocks noGrp="1"/>
          </p:cNvSpPr>
          <p:nvPr>
            <p:ph type="pic" sz="quarter" idx="12"/>
          </p:nvPr>
        </p:nvSpPr>
        <p:spPr>
          <a:xfrm>
            <a:off x="228600" y="8089199"/>
            <a:ext cx="5519433" cy="5280546"/>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23" name="4"/>
          <p:cNvSpPr>
            <a:spLocks noGrp="1"/>
          </p:cNvSpPr>
          <p:nvPr>
            <p:ph type="pic" sz="quarter" idx="14"/>
          </p:nvPr>
        </p:nvSpPr>
        <p:spPr>
          <a:xfrm>
            <a:off x="5912157" y="2448304"/>
            <a:ext cx="6048394" cy="5472634"/>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22" name="5"/>
          <p:cNvSpPr>
            <a:spLocks noGrp="1"/>
          </p:cNvSpPr>
          <p:nvPr>
            <p:ph type="pic" sz="quarter" idx="13"/>
          </p:nvPr>
        </p:nvSpPr>
        <p:spPr>
          <a:xfrm>
            <a:off x="5912157" y="8089199"/>
            <a:ext cx="6048394" cy="5280546"/>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28" name="6"/>
          <p:cNvSpPr>
            <a:spLocks noGrp="1"/>
          </p:cNvSpPr>
          <p:nvPr>
            <p:ph type="pic" sz="quarter" idx="16"/>
          </p:nvPr>
        </p:nvSpPr>
        <p:spPr>
          <a:xfrm>
            <a:off x="12124675" y="2448304"/>
            <a:ext cx="6048394" cy="5472634"/>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27" name="7"/>
          <p:cNvSpPr>
            <a:spLocks noGrp="1"/>
          </p:cNvSpPr>
          <p:nvPr>
            <p:ph type="pic" sz="quarter" idx="15"/>
          </p:nvPr>
        </p:nvSpPr>
        <p:spPr>
          <a:xfrm>
            <a:off x="12124675" y="8089199"/>
            <a:ext cx="6048394" cy="5280546"/>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2" name="8"/>
          <p:cNvSpPr>
            <a:spLocks noGrp="1"/>
          </p:cNvSpPr>
          <p:nvPr>
            <p:ph type="pic" sz="quarter" idx="18"/>
          </p:nvPr>
        </p:nvSpPr>
        <p:spPr>
          <a:xfrm>
            <a:off x="18337194" y="2448304"/>
            <a:ext cx="5818206" cy="5472634"/>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1" name="9"/>
          <p:cNvSpPr>
            <a:spLocks noGrp="1"/>
          </p:cNvSpPr>
          <p:nvPr>
            <p:ph type="pic" sz="quarter" idx="17"/>
          </p:nvPr>
        </p:nvSpPr>
        <p:spPr>
          <a:xfrm>
            <a:off x="18337194" y="8089199"/>
            <a:ext cx="5818206" cy="5280546"/>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0" name="12 Marcador de texto">
            <a:extLst>
              <a:ext uri="{FF2B5EF4-FFF2-40B4-BE49-F238E27FC236}">
                <a16:creationId xmlns:a16="http://schemas.microsoft.com/office/drawing/2014/main" id="{29CFD9D2-07EE-44AE-B85B-BD7C5CBD1C9A}"/>
              </a:ext>
            </a:extLst>
          </p:cNvPr>
          <p:cNvSpPr>
            <a:spLocks noGrp="1"/>
          </p:cNvSpPr>
          <p:nvPr>
            <p:ph type="body" sz="quarter" idx="19" hasCustomPrompt="1"/>
          </p:nvPr>
        </p:nvSpPr>
        <p:spPr>
          <a:xfrm>
            <a:off x="662662" y="507899"/>
            <a:ext cx="20981181" cy="1620000"/>
          </a:xfrm>
          <a:prstGeom prst="rect">
            <a:avLst/>
          </a:prstGeom>
        </p:spPr>
        <p:txBody>
          <a:bodyPr lIns="90757" tIns="45336" rIns="90757" bIns="45336" anchor="ctr"/>
          <a:lstStyle>
            <a:lvl1pPr marL="0" algn="l" defTabSz="2417470" rtl="0" eaLnBrk="1" latinLnBrk="0" hangingPunct="1">
              <a:defRPr lang="en-US" sz="7200" b="0" kern="1200" spc="300" noProof="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sp>
        <p:nvSpPr>
          <p:cNvPr id="11" name="235 Rectángulo">
            <a:extLst>
              <a:ext uri="{FF2B5EF4-FFF2-40B4-BE49-F238E27FC236}">
                <a16:creationId xmlns:a16="http://schemas.microsoft.com/office/drawing/2014/main" id="{2CD0E08E-B0B0-444B-A9CA-B2AB7A8E4B08}"/>
              </a:ext>
            </a:extLst>
          </p:cNvPr>
          <p:cNvSpPr/>
          <p:nvPr userDrawn="1"/>
        </p:nvSpPr>
        <p:spPr bwMode="auto">
          <a:xfrm>
            <a:off x="0" y="750363"/>
            <a:ext cx="414000" cy="99187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3464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250" fill="hold"/>
                                        <p:tgtEl>
                                          <p:spTgt spid="10"/>
                                        </p:tgtEl>
                                        <p:attrNameLst>
                                          <p:attrName>ppt_x</p:attrName>
                                        </p:attrNameLst>
                                      </p:cBhvr>
                                      <p:tavLst>
                                        <p:tav tm="0">
                                          <p:val>
                                            <p:strVal val="0-#ppt_w/2"/>
                                          </p:val>
                                        </p:tav>
                                        <p:tav tm="100000">
                                          <p:val>
                                            <p:strVal val="#ppt_x"/>
                                          </p:val>
                                        </p:tav>
                                      </p:tavLst>
                                    </p:anim>
                                    <p:anim calcmode="lin" valueType="num">
                                      <p:cBhvr additive="base">
                                        <p:cTn id="11" dur="1250" fill="hold"/>
                                        <p:tgtEl>
                                          <p:spTgt spid="10"/>
                                        </p:tgtEl>
                                        <p:attrNameLst>
                                          <p:attrName>ppt_y</p:attrName>
                                        </p:attrNameLst>
                                      </p:cBhvr>
                                      <p:tavLst>
                                        <p:tav tm="0">
                                          <p:val>
                                            <p:strVal val="#ppt_y"/>
                                          </p:val>
                                        </p:tav>
                                        <p:tav tm="100000">
                                          <p:val>
                                            <p:strVal val="#ppt_y"/>
                                          </p:val>
                                        </p:tav>
                                      </p:tavLst>
                                    </p:anim>
                                  </p:childTnLst>
                                </p:cTn>
                              </p:par>
                              <p:par>
                                <p:cTn id="12" presetID="23" presetClass="entr" presetSubtype="288"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750" fill="hold"/>
                                        <p:tgtEl>
                                          <p:spTgt spid="20"/>
                                        </p:tgtEl>
                                        <p:attrNameLst>
                                          <p:attrName>ppt_w</p:attrName>
                                        </p:attrNameLst>
                                      </p:cBhvr>
                                      <p:tavLst>
                                        <p:tav tm="0">
                                          <p:val>
                                            <p:strVal val="4/3*#ppt_w"/>
                                          </p:val>
                                        </p:tav>
                                        <p:tav tm="100000">
                                          <p:val>
                                            <p:strVal val="#ppt_w"/>
                                          </p:val>
                                        </p:tav>
                                      </p:tavLst>
                                    </p:anim>
                                    <p:anim calcmode="lin" valueType="num">
                                      <p:cBhvr>
                                        <p:cTn id="15" dur="750" fill="hold"/>
                                        <p:tgtEl>
                                          <p:spTgt spid="20"/>
                                        </p:tgtEl>
                                        <p:attrNameLst>
                                          <p:attrName>ppt_h</p:attrName>
                                        </p:attrNameLst>
                                      </p:cBhvr>
                                      <p:tavLst>
                                        <p:tav tm="0">
                                          <p:val>
                                            <p:strVal val="4/3*#ppt_h"/>
                                          </p:val>
                                        </p:tav>
                                        <p:tav tm="100000">
                                          <p:val>
                                            <p:strVal val="#ppt_h"/>
                                          </p:val>
                                        </p:tav>
                                      </p:tavLst>
                                    </p:anim>
                                  </p:childTnLst>
                                </p:cTn>
                              </p:par>
                              <p:par>
                                <p:cTn id="16" presetID="23" presetClass="entr" presetSubtype="28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750" fill="hold"/>
                                        <p:tgtEl>
                                          <p:spTgt spid="21"/>
                                        </p:tgtEl>
                                        <p:attrNameLst>
                                          <p:attrName>ppt_w</p:attrName>
                                        </p:attrNameLst>
                                      </p:cBhvr>
                                      <p:tavLst>
                                        <p:tav tm="0">
                                          <p:val>
                                            <p:strVal val="4/3*#ppt_w"/>
                                          </p:val>
                                        </p:tav>
                                        <p:tav tm="100000">
                                          <p:val>
                                            <p:strVal val="#ppt_w"/>
                                          </p:val>
                                        </p:tav>
                                      </p:tavLst>
                                    </p:anim>
                                    <p:anim calcmode="lin" valueType="num">
                                      <p:cBhvr>
                                        <p:cTn id="19" dur="750" fill="hold"/>
                                        <p:tgtEl>
                                          <p:spTgt spid="21"/>
                                        </p:tgtEl>
                                        <p:attrNameLst>
                                          <p:attrName>ppt_h</p:attrName>
                                        </p:attrNameLst>
                                      </p:cBhvr>
                                      <p:tavLst>
                                        <p:tav tm="0">
                                          <p:val>
                                            <p:strVal val="4/3*#ppt_h"/>
                                          </p:val>
                                        </p:tav>
                                        <p:tav tm="100000">
                                          <p:val>
                                            <p:strVal val="#ppt_h"/>
                                          </p:val>
                                        </p:tav>
                                      </p:tavLst>
                                    </p:anim>
                                  </p:childTnLst>
                                </p:cTn>
                              </p:par>
                              <p:par>
                                <p:cTn id="20" presetID="23" presetClass="entr" presetSubtype="288"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750" fill="hold"/>
                                        <p:tgtEl>
                                          <p:spTgt spid="22"/>
                                        </p:tgtEl>
                                        <p:attrNameLst>
                                          <p:attrName>ppt_w</p:attrName>
                                        </p:attrNameLst>
                                      </p:cBhvr>
                                      <p:tavLst>
                                        <p:tav tm="0">
                                          <p:val>
                                            <p:strVal val="4/3*#ppt_w"/>
                                          </p:val>
                                        </p:tav>
                                        <p:tav tm="100000">
                                          <p:val>
                                            <p:strVal val="#ppt_w"/>
                                          </p:val>
                                        </p:tav>
                                      </p:tavLst>
                                    </p:anim>
                                    <p:anim calcmode="lin" valueType="num">
                                      <p:cBhvr>
                                        <p:cTn id="23" dur="750" fill="hold"/>
                                        <p:tgtEl>
                                          <p:spTgt spid="22"/>
                                        </p:tgtEl>
                                        <p:attrNameLst>
                                          <p:attrName>ppt_h</p:attrName>
                                        </p:attrNameLst>
                                      </p:cBhvr>
                                      <p:tavLst>
                                        <p:tav tm="0">
                                          <p:val>
                                            <p:strVal val="4/3*#ppt_h"/>
                                          </p:val>
                                        </p:tav>
                                        <p:tav tm="100000">
                                          <p:val>
                                            <p:strVal val="#ppt_h"/>
                                          </p:val>
                                        </p:tav>
                                      </p:tavLst>
                                    </p:anim>
                                  </p:childTnLst>
                                </p:cTn>
                              </p:par>
                              <p:par>
                                <p:cTn id="24" presetID="23" presetClass="entr" presetSubtype="28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750" fill="hold"/>
                                        <p:tgtEl>
                                          <p:spTgt spid="23"/>
                                        </p:tgtEl>
                                        <p:attrNameLst>
                                          <p:attrName>ppt_w</p:attrName>
                                        </p:attrNameLst>
                                      </p:cBhvr>
                                      <p:tavLst>
                                        <p:tav tm="0">
                                          <p:val>
                                            <p:strVal val="4/3*#ppt_w"/>
                                          </p:val>
                                        </p:tav>
                                        <p:tav tm="100000">
                                          <p:val>
                                            <p:strVal val="#ppt_w"/>
                                          </p:val>
                                        </p:tav>
                                      </p:tavLst>
                                    </p:anim>
                                    <p:anim calcmode="lin" valueType="num">
                                      <p:cBhvr>
                                        <p:cTn id="27" dur="750" fill="hold"/>
                                        <p:tgtEl>
                                          <p:spTgt spid="23"/>
                                        </p:tgtEl>
                                        <p:attrNameLst>
                                          <p:attrName>ppt_h</p:attrName>
                                        </p:attrNameLst>
                                      </p:cBhvr>
                                      <p:tavLst>
                                        <p:tav tm="0">
                                          <p:val>
                                            <p:strVal val="4/3*#ppt_h"/>
                                          </p:val>
                                        </p:tav>
                                        <p:tav tm="100000">
                                          <p:val>
                                            <p:strVal val="#ppt_h"/>
                                          </p:val>
                                        </p:tav>
                                      </p:tavLst>
                                    </p:anim>
                                  </p:childTnLst>
                                </p:cTn>
                              </p:par>
                              <p:par>
                                <p:cTn id="28" presetID="23" presetClass="entr" presetSubtype="288"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750" fill="hold"/>
                                        <p:tgtEl>
                                          <p:spTgt spid="27"/>
                                        </p:tgtEl>
                                        <p:attrNameLst>
                                          <p:attrName>ppt_w</p:attrName>
                                        </p:attrNameLst>
                                      </p:cBhvr>
                                      <p:tavLst>
                                        <p:tav tm="0">
                                          <p:val>
                                            <p:strVal val="4/3*#ppt_w"/>
                                          </p:val>
                                        </p:tav>
                                        <p:tav tm="100000">
                                          <p:val>
                                            <p:strVal val="#ppt_w"/>
                                          </p:val>
                                        </p:tav>
                                      </p:tavLst>
                                    </p:anim>
                                    <p:anim calcmode="lin" valueType="num">
                                      <p:cBhvr>
                                        <p:cTn id="31" dur="750" fill="hold"/>
                                        <p:tgtEl>
                                          <p:spTgt spid="27"/>
                                        </p:tgtEl>
                                        <p:attrNameLst>
                                          <p:attrName>ppt_h</p:attrName>
                                        </p:attrNameLst>
                                      </p:cBhvr>
                                      <p:tavLst>
                                        <p:tav tm="0">
                                          <p:val>
                                            <p:strVal val="4/3*#ppt_h"/>
                                          </p:val>
                                        </p:tav>
                                        <p:tav tm="100000">
                                          <p:val>
                                            <p:strVal val="#ppt_h"/>
                                          </p:val>
                                        </p:tav>
                                      </p:tavLst>
                                    </p:anim>
                                  </p:childTnLst>
                                </p:cTn>
                              </p:par>
                              <p:par>
                                <p:cTn id="32" presetID="23" presetClass="entr" presetSubtype="288"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750" fill="hold"/>
                                        <p:tgtEl>
                                          <p:spTgt spid="28"/>
                                        </p:tgtEl>
                                        <p:attrNameLst>
                                          <p:attrName>ppt_w</p:attrName>
                                        </p:attrNameLst>
                                      </p:cBhvr>
                                      <p:tavLst>
                                        <p:tav tm="0">
                                          <p:val>
                                            <p:strVal val="4/3*#ppt_w"/>
                                          </p:val>
                                        </p:tav>
                                        <p:tav tm="100000">
                                          <p:val>
                                            <p:strVal val="#ppt_w"/>
                                          </p:val>
                                        </p:tav>
                                      </p:tavLst>
                                    </p:anim>
                                    <p:anim calcmode="lin" valueType="num">
                                      <p:cBhvr>
                                        <p:cTn id="35" dur="750" fill="hold"/>
                                        <p:tgtEl>
                                          <p:spTgt spid="28"/>
                                        </p:tgtEl>
                                        <p:attrNameLst>
                                          <p:attrName>ppt_h</p:attrName>
                                        </p:attrNameLst>
                                      </p:cBhvr>
                                      <p:tavLst>
                                        <p:tav tm="0">
                                          <p:val>
                                            <p:strVal val="4/3*#ppt_h"/>
                                          </p:val>
                                        </p:tav>
                                        <p:tav tm="100000">
                                          <p:val>
                                            <p:strVal val="#ppt_h"/>
                                          </p:val>
                                        </p:tav>
                                      </p:tavLst>
                                    </p:anim>
                                  </p:childTnLst>
                                </p:cTn>
                              </p:par>
                              <p:par>
                                <p:cTn id="36" presetID="23" presetClass="entr" presetSubtype="288"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750" fill="hold"/>
                                        <p:tgtEl>
                                          <p:spTgt spid="31"/>
                                        </p:tgtEl>
                                        <p:attrNameLst>
                                          <p:attrName>ppt_w</p:attrName>
                                        </p:attrNameLst>
                                      </p:cBhvr>
                                      <p:tavLst>
                                        <p:tav tm="0">
                                          <p:val>
                                            <p:strVal val="4/3*#ppt_w"/>
                                          </p:val>
                                        </p:tav>
                                        <p:tav tm="100000">
                                          <p:val>
                                            <p:strVal val="#ppt_w"/>
                                          </p:val>
                                        </p:tav>
                                      </p:tavLst>
                                    </p:anim>
                                    <p:anim calcmode="lin" valueType="num">
                                      <p:cBhvr>
                                        <p:cTn id="39" dur="750" fill="hold"/>
                                        <p:tgtEl>
                                          <p:spTgt spid="31"/>
                                        </p:tgtEl>
                                        <p:attrNameLst>
                                          <p:attrName>ppt_h</p:attrName>
                                        </p:attrNameLst>
                                      </p:cBhvr>
                                      <p:tavLst>
                                        <p:tav tm="0">
                                          <p:val>
                                            <p:strVal val="4/3*#ppt_h"/>
                                          </p:val>
                                        </p:tav>
                                        <p:tav tm="100000">
                                          <p:val>
                                            <p:strVal val="#ppt_h"/>
                                          </p:val>
                                        </p:tav>
                                      </p:tavLst>
                                    </p:anim>
                                  </p:childTnLst>
                                </p:cTn>
                              </p:par>
                              <p:par>
                                <p:cTn id="40" presetID="23" presetClass="entr" presetSubtype="288"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750" fill="hold"/>
                                        <p:tgtEl>
                                          <p:spTgt spid="32"/>
                                        </p:tgtEl>
                                        <p:attrNameLst>
                                          <p:attrName>ppt_w</p:attrName>
                                        </p:attrNameLst>
                                      </p:cBhvr>
                                      <p:tavLst>
                                        <p:tav tm="0">
                                          <p:val>
                                            <p:strVal val="4/3*#ppt_w"/>
                                          </p:val>
                                        </p:tav>
                                        <p:tav tm="100000">
                                          <p:val>
                                            <p:strVal val="#ppt_w"/>
                                          </p:val>
                                        </p:tav>
                                      </p:tavLst>
                                    </p:anim>
                                    <p:anim calcmode="lin" valueType="num">
                                      <p:cBhvr>
                                        <p:cTn id="43" dur="750" fill="hold"/>
                                        <p:tgtEl>
                                          <p:spTgt spid="3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2" grpId="0" animBg="1"/>
      <p:bldP spid="28" grpId="0" animBg="1"/>
      <p:bldP spid="27" grpId="0" animBg="1"/>
      <p:bldP spid="32" grpId="0" animBg="1"/>
      <p:bldP spid="31" grpId="0" animBg="1"/>
      <p:bldP spid="10" grpId="0">
        <p:tmplLst>
          <p:tmpl>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250" fill="hold"/>
                        <p:tgtEl>
                          <p:spTgt spid="10"/>
                        </p:tgtEl>
                        <p:attrNameLst>
                          <p:attrName>ppt_x</p:attrName>
                        </p:attrNameLst>
                      </p:cBhvr>
                      <p:tavLst>
                        <p:tav tm="0">
                          <p:val>
                            <p:strVal val="0-#ppt_w/2"/>
                          </p:val>
                        </p:tav>
                        <p:tav tm="100000">
                          <p:val>
                            <p:strVal val="#ppt_x"/>
                          </p:val>
                        </p:tav>
                      </p:tavLst>
                    </p:anim>
                    <p:anim calcmode="lin" valueType="num">
                      <p:cBhvr additive="base">
                        <p:cTn dur="125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Layout 43">
    <p:spTree>
      <p:nvGrpSpPr>
        <p:cNvPr id="1" name=""/>
        <p:cNvGrpSpPr/>
        <p:nvPr/>
      </p:nvGrpSpPr>
      <p:grpSpPr>
        <a:xfrm>
          <a:off x="0" y="0"/>
          <a:ext cx="0" cy="0"/>
          <a:chOff x="0" y="0"/>
          <a:chExt cx="0" cy="0"/>
        </a:xfrm>
      </p:grpSpPr>
      <p:sp>
        <p:nvSpPr>
          <p:cNvPr id="11"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5" name="12 Marcador de texto">
            <a:extLst>
              <a:ext uri="{FF2B5EF4-FFF2-40B4-BE49-F238E27FC236}">
                <a16:creationId xmlns:a16="http://schemas.microsoft.com/office/drawing/2014/main" id="{15C9BDA4-AA29-4254-8389-81D7E90F0974}"/>
              </a:ext>
            </a:extLst>
          </p:cNvPr>
          <p:cNvSpPr>
            <a:spLocks noGrp="1"/>
          </p:cNvSpPr>
          <p:nvPr>
            <p:ph type="body" sz="quarter" idx="15" hasCustomPrompt="1"/>
          </p:nvPr>
        </p:nvSpPr>
        <p:spPr>
          <a:xfrm>
            <a:off x="662662" y="507899"/>
            <a:ext cx="20981181" cy="1620000"/>
          </a:xfrm>
          <a:prstGeom prst="rect">
            <a:avLst/>
          </a:prstGeom>
        </p:spPr>
        <p:txBody>
          <a:bodyPr lIns="90757" tIns="45336" rIns="90757" bIns="45336" anchor="ctr"/>
          <a:lstStyle>
            <a:lvl1pPr marL="0" algn="l" defTabSz="2417470" rtl="0" eaLnBrk="1" latinLnBrk="0" hangingPunct="1">
              <a:defRPr lang="en-US" sz="7200" b="0" kern="1200" spc="300" noProof="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sp>
        <p:nvSpPr>
          <p:cNvPr id="20" name="2"/>
          <p:cNvSpPr>
            <a:spLocks noGrp="1"/>
          </p:cNvSpPr>
          <p:nvPr>
            <p:ph type="pic" sz="quarter" idx="11"/>
          </p:nvPr>
        </p:nvSpPr>
        <p:spPr>
          <a:xfrm>
            <a:off x="2886759" y="3573969"/>
            <a:ext cx="5936400" cy="4860000"/>
          </a:xfrm>
          <a:prstGeom prst="roundRect">
            <a:avLst>
              <a:gd name="adj" fmla="val 2360"/>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3" name="2">
            <a:extLst>
              <a:ext uri="{FF2B5EF4-FFF2-40B4-BE49-F238E27FC236}">
                <a16:creationId xmlns:a16="http://schemas.microsoft.com/office/drawing/2014/main" id="{45F51C5A-62DD-488C-805A-167D0DEC80D0}"/>
              </a:ext>
            </a:extLst>
          </p:cNvPr>
          <p:cNvSpPr>
            <a:spLocks noGrp="1"/>
          </p:cNvSpPr>
          <p:nvPr>
            <p:ph type="pic" sz="quarter" idx="12"/>
          </p:nvPr>
        </p:nvSpPr>
        <p:spPr>
          <a:xfrm>
            <a:off x="9297102" y="3573429"/>
            <a:ext cx="5936400" cy="4860000"/>
          </a:xfrm>
          <a:prstGeom prst="roundRect">
            <a:avLst>
              <a:gd name="adj" fmla="val 2360"/>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4" name="2">
            <a:extLst>
              <a:ext uri="{FF2B5EF4-FFF2-40B4-BE49-F238E27FC236}">
                <a16:creationId xmlns:a16="http://schemas.microsoft.com/office/drawing/2014/main" id="{86D1A0EC-2842-477F-8380-C93DA09DDB4E}"/>
              </a:ext>
            </a:extLst>
          </p:cNvPr>
          <p:cNvSpPr>
            <a:spLocks noGrp="1"/>
          </p:cNvSpPr>
          <p:nvPr>
            <p:ph type="pic" sz="quarter" idx="13"/>
          </p:nvPr>
        </p:nvSpPr>
        <p:spPr>
          <a:xfrm>
            <a:off x="15707443" y="3573429"/>
            <a:ext cx="5936400" cy="4860000"/>
          </a:xfrm>
          <a:prstGeom prst="roundRect">
            <a:avLst>
              <a:gd name="adj" fmla="val 2360"/>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6" name="12 Rectángulo">
            <a:extLst>
              <a:ext uri="{FF2B5EF4-FFF2-40B4-BE49-F238E27FC236}">
                <a16:creationId xmlns:a16="http://schemas.microsoft.com/office/drawing/2014/main" id="{0EA6DBAA-1EB8-47DD-92A9-DA33C7BDA7B9}"/>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7" name="5 Marcador de número de diapositiva">
            <a:extLst>
              <a:ext uri="{FF2B5EF4-FFF2-40B4-BE49-F238E27FC236}">
                <a16:creationId xmlns:a16="http://schemas.microsoft.com/office/drawing/2014/main" id="{66E8125D-842A-4561-A5F2-CCC9C57FE0BA}"/>
              </a:ext>
            </a:extLst>
          </p:cNvPr>
          <p:cNvSpPr>
            <a:spLocks noGrp="1"/>
          </p:cNvSpPr>
          <p:nvPr>
            <p:ph type="sldNum" sz="quarter" idx="14"/>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18" name="Rectángulo 5">
            <a:extLst>
              <a:ext uri="{FF2B5EF4-FFF2-40B4-BE49-F238E27FC236}">
                <a16:creationId xmlns:a16="http://schemas.microsoft.com/office/drawing/2014/main" id="{6F9AE97E-8ED4-4C65-9B31-82C28AE4BFDE}"/>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235 Rectángulo">
            <a:extLst>
              <a:ext uri="{FF2B5EF4-FFF2-40B4-BE49-F238E27FC236}">
                <a16:creationId xmlns:a16="http://schemas.microsoft.com/office/drawing/2014/main" id="{4A5A82B6-9C6E-4261-9675-85BF9F4E03CD}"/>
              </a:ext>
            </a:extLst>
          </p:cNvPr>
          <p:cNvSpPr/>
          <p:nvPr userDrawn="1"/>
        </p:nvSpPr>
        <p:spPr bwMode="auto">
          <a:xfrm>
            <a:off x="0" y="750363"/>
            <a:ext cx="414000" cy="99187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313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250" fill="hold"/>
                                        <p:tgtEl>
                                          <p:spTgt spid="25"/>
                                        </p:tgtEl>
                                        <p:attrNameLst>
                                          <p:attrName>ppt_x</p:attrName>
                                        </p:attrNameLst>
                                      </p:cBhvr>
                                      <p:tavLst>
                                        <p:tav tm="0">
                                          <p:val>
                                            <p:strVal val="0-#ppt_w/2"/>
                                          </p:val>
                                        </p:tav>
                                        <p:tav tm="100000">
                                          <p:val>
                                            <p:strVal val="#ppt_x"/>
                                          </p:val>
                                        </p:tav>
                                      </p:tavLst>
                                    </p:anim>
                                    <p:anim calcmode="lin" valueType="num">
                                      <p:cBhvr additive="base">
                                        <p:cTn id="11" dur="1250" fill="hold"/>
                                        <p:tgtEl>
                                          <p:spTgt spid="25"/>
                                        </p:tgtEl>
                                        <p:attrNameLst>
                                          <p:attrName>ppt_y</p:attrName>
                                        </p:attrNameLst>
                                      </p:cBhvr>
                                      <p:tavLst>
                                        <p:tav tm="0">
                                          <p:val>
                                            <p:strVal val="#ppt_y"/>
                                          </p:val>
                                        </p:tav>
                                        <p:tav tm="100000">
                                          <p:val>
                                            <p:strVal val="#ppt_y"/>
                                          </p:val>
                                        </p:tav>
                                      </p:tavLst>
                                    </p:anim>
                                  </p:childTnLst>
                                </p:cTn>
                              </p:par>
                              <p:par>
                                <p:cTn id="12" presetID="23" presetClass="entr" presetSubtype="288"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750" fill="hold"/>
                                        <p:tgtEl>
                                          <p:spTgt spid="20"/>
                                        </p:tgtEl>
                                        <p:attrNameLst>
                                          <p:attrName>ppt_w</p:attrName>
                                        </p:attrNameLst>
                                      </p:cBhvr>
                                      <p:tavLst>
                                        <p:tav tm="0">
                                          <p:val>
                                            <p:strVal val="4/3*#ppt_w"/>
                                          </p:val>
                                        </p:tav>
                                        <p:tav tm="100000">
                                          <p:val>
                                            <p:strVal val="#ppt_w"/>
                                          </p:val>
                                        </p:tav>
                                      </p:tavLst>
                                    </p:anim>
                                    <p:anim calcmode="lin" valueType="num">
                                      <p:cBhvr>
                                        <p:cTn id="15" dur="750" fill="hold"/>
                                        <p:tgtEl>
                                          <p:spTgt spid="20"/>
                                        </p:tgtEl>
                                        <p:attrNameLst>
                                          <p:attrName>ppt_h</p:attrName>
                                        </p:attrNameLst>
                                      </p:cBhvr>
                                      <p:tavLst>
                                        <p:tav tm="0">
                                          <p:val>
                                            <p:strVal val="4/3*#ppt_h"/>
                                          </p:val>
                                        </p:tav>
                                        <p:tav tm="100000">
                                          <p:val>
                                            <p:strVal val="#ppt_h"/>
                                          </p:val>
                                        </p:tav>
                                      </p:tavLst>
                                    </p:anim>
                                  </p:childTnLst>
                                </p:cTn>
                              </p:par>
                              <p:par>
                                <p:cTn id="16" presetID="23" presetClass="entr" presetSubtype="28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750" fill="hold"/>
                                        <p:tgtEl>
                                          <p:spTgt spid="13"/>
                                        </p:tgtEl>
                                        <p:attrNameLst>
                                          <p:attrName>ppt_w</p:attrName>
                                        </p:attrNameLst>
                                      </p:cBhvr>
                                      <p:tavLst>
                                        <p:tav tm="0">
                                          <p:val>
                                            <p:strVal val="4/3*#ppt_w"/>
                                          </p:val>
                                        </p:tav>
                                        <p:tav tm="100000">
                                          <p:val>
                                            <p:strVal val="#ppt_w"/>
                                          </p:val>
                                        </p:tav>
                                      </p:tavLst>
                                    </p:anim>
                                    <p:anim calcmode="lin" valueType="num">
                                      <p:cBhvr>
                                        <p:cTn id="19" dur="750" fill="hold"/>
                                        <p:tgtEl>
                                          <p:spTgt spid="13"/>
                                        </p:tgtEl>
                                        <p:attrNameLst>
                                          <p:attrName>ppt_h</p:attrName>
                                        </p:attrNameLst>
                                      </p:cBhvr>
                                      <p:tavLst>
                                        <p:tav tm="0">
                                          <p:val>
                                            <p:strVal val="4/3*#ppt_h"/>
                                          </p:val>
                                        </p:tav>
                                        <p:tav tm="100000">
                                          <p:val>
                                            <p:strVal val="#ppt_h"/>
                                          </p:val>
                                        </p:tav>
                                      </p:tavLst>
                                    </p:anim>
                                  </p:childTnLst>
                                </p:cTn>
                              </p:par>
                              <p:par>
                                <p:cTn id="20" presetID="23" presetClass="entr" presetSubtype="28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750" fill="hold"/>
                                        <p:tgtEl>
                                          <p:spTgt spid="14"/>
                                        </p:tgtEl>
                                        <p:attrNameLst>
                                          <p:attrName>ppt_w</p:attrName>
                                        </p:attrNameLst>
                                      </p:cBhvr>
                                      <p:tavLst>
                                        <p:tav tm="0">
                                          <p:val>
                                            <p:strVal val="4/3*#ppt_w"/>
                                          </p:val>
                                        </p:tav>
                                        <p:tav tm="100000">
                                          <p:val>
                                            <p:strVal val="#ppt_w"/>
                                          </p:val>
                                        </p:tav>
                                      </p:tavLst>
                                    </p:anim>
                                    <p:anim calcmode="lin" valueType="num">
                                      <p:cBhvr>
                                        <p:cTn id="23" dur="750" fill="hold"/>
                                        <p:tgtEl>
                                          <p:spTgt spid="14"/>
                                        </p:tgtEl>
                                        <p:attrNameLst>
                                          <p:attrName>ppt_h</p:attrName>
                                        </p:attrNameLst>
                                      </p:cBhvr>
                                      <p:tavLst>
                                        <p:tav tm="0">
                                          <p:val>
                                            <p:strVal val="4/3*#ppt_h"/>
                                          </p:val>
                                        </p:tav>
                                        <p:tav tm="100000">
                                          <p:val>
                                            <p:strVal val="#ppt_h"/>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250" fill="hold"/>
                        <p:tgtEl>
                          <p:spTgt spid="25"/>
                        </p:tgtEl>
                        <p:attrNameLst>
                          <p:attrName>ppt_x</p:attrName>
                        </p:attrNameLst>
                      </p:cBhvr>
                      <p:tavLst>
                        <p:tav tm="0">
                          <p:val>
                            <p:strVal val="0-#ppt_w/2"/>
                          </p:val>
                        </p:tav>
                        <p:tav tm="100000">
                          <p:val>
                            <p:strVal val="#ppt_x"/>
                          </p:val>
                        </p:tav>
                      </p:tavLst>
                    </p:anim>
                    <p:anim calcmode="lin" valueType="num">
                      <p:cBhvr additive="base">
                        <p:cTn dur="1250" fill="hold"/>
                        <p:tgtEl>
                          <p:spTgt spid="25"/>
                        </p:tgtEl>
                        <p:attrNameLst>
                          <p:attrName>ppt_y</p:attrName>
                        </p:attrNameLst>
                      </p:cBhvr>
                      <p:tavLst>
                        <p:tav tm="0">
                          <p:val>
                            <p:strVal val="#ppt_y"/>
                          </p:val>
                        </p:tav>
                        <p:tav tm="100000">
                          <p:val>
                            <p:strVal val="#ppt_y"/>
                          </p:val>
                        </p:tav>
                      </p:tavLst>
                    </p:anim>
                  </p:childTnLst>
                </p:cTn>
              </p:par>
            </p:tnLst>
          </p:tmpl>
        </p:tmplLst>
      </p:bldP>
      <p:bldP spid="20" grpId="0" animBg="1"/>
      <p:bldP spid="13" grpId="0" animBg="1"/>
      <p:bldP spid="14" grpId="0" animBg="1"/>
      <p:bldP spid="17" grpId="0"/>
      <p:bldP spid="18" grpId="0"/>
      <p:bldP spid="2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Layout 44">
    <p:spTree>
      <p:nvGrpSpPr>
        <p:cNvPr id="1" name=""/>
        <p:cNvGrpSpPr/>
        <p:nvPr/>
      </p:nvGrpSpPr>
      <p:grpSpPr>
        <a:xfrm>
          <a:off x="0" y="0"/>
          <a:ext cx="0" cy="0"/>
          <a:chOff x="0" y="0"/>
          <a:chExt cx="0" cy="0"/>
        </a:xfrm>
      </p:grpSpPr>
      <p:sp>
        <p:nvSpPr>
          <p:cNvPr id="13"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5" name="12 Marcador de texto">
            <a:extLst>
              <a:ext uri="{FF2B5EF4-FFF2-40B4-BE49-F238E27FC236}">
                <a16:creationId xmlns:a16="http://schemas.microsoft.com/office/drawing/2014/main" id="{15C9BDA4-AA29-4254-8389-81D7E90F0974}"/>
              </a:ext>
            </a:extLst>
          </p:cNvPr>
          <p:cNvSpPr>
            <a:spLocks noGrp="1"/>
          </p:cNvSpPr>
          <p:nvPr>
            <p:ph type="body" sz="quarter" idx="15" hasCustomPrompt="1"/>
          </p:nvPr>
        </p:nvSpPr>
        <p:spPr>
          <a:xfrm>
            <a:off x="662662" y="507899"/>
            <a:ext cx="20981181" cy="1620000"/>
          </a:xfrm>
          <a:prstGeom prst="rect">
            <a:avLst/>
          </a:prstGeom>
        </p:spPr>
        <p:txBody>
          <a:bodyPr lIns="90757" tIns="45336" rIns="90757" bIns="45336" anchor="ctr"/>
          <a:lstStyle>
            <a:lvl1pPr marL="0" algn="l" defTabSz="2417470" rtl="0" eaLnBrk="1" latinLnBrk="0" hangingPunct="1">
              <a:defRPr lang="en-US" sz="7200" b="0" kern="1200" spc="300" noProof="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sp>
        <p:nvSpPr>
          <p:cNvPr id="20" name="2"/>
          <p:cNvSpPr>
            <a:spLocks noGrp="1"/>
          </p:cNvSpPr>
          <p:nvPr>
            <p:ph type="pic" sz="quarter" idx="11"/>
          </p:nvPr>
        </p:nvSpPr>
        <p:spPr>
          <a:xfrm>
            <a:off x="909083" y="3573969"/>
            <a:ext cx="5309922" cy="3464845"/>
          </a:xfrm>
          <a:prstGeom prst="roundRect">
            <a:avLst>
              <a:gd name="adj" fmla="val 0"/>
            </a:avLst>
          </a:prstGeom>
          <a:solidFill>
            <a:schemeClr val="bg1">
              <a:lumMod val="85000"/>
              <a:alpha val="50000"/>
            </a:schemeClr>
          </a:solidFill>
          <a:ln>
            <a:noFill/>
          </a:ln>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6" name="12 Rectángulo">
            <a:extLst>
              <a:ext uri="{FF2B5EF4-FFF2-40B4-BE49-F238E27FC236}">
                <a16:creationId xmlns:a16="http://schemas.microsoft.com/office/drawing/2014/main" id="{0EA6DBAA-1EB8-47DD-92A9-DA33C7BDA7B9}"/>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7" name="5 Marcador de número de diapositiva">
            <a:extLst>
              <a:ext uri="{FF2B5EF4-FFF2-40B4-BE49-F238E27FC236}">
                <a16:creationId xmlns:a16="http://schemas.microsoft.com/office/drawing/2014/main" id="{66E8125D-842A-4561-A5F2-CCC9C57FE0BA}"/>
              </a:ext>
            </a:extLst>
          </p:cNvPr>
          <p:cNvSpPr>
            <a:spLocks noGrp="1"/>
          </p:cNvSpPr>
          <p:nvPr>
            <p:ph type="sldNum" sz="quarter" idx="14"/>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18" name="Rectángulo 5">
            <a:extLst>
              <a:ext uri="{FF2B5EF4-FFF2-40B4-BE49-F238E27FC236}">
                <a16:creationId xmlns:a16="http://schemas.microsoft.com/office/drawing/2014/main" id="{6F9AE97E-8ED4-4C65-9B31-82C28AE4BFDE}"/>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235 Rectángulo">
            <a:extLst>
              <a:ext uri="{FF2B5EF4-FFF2-40B4-BE49-F238E27FC236}">
                <a16:creationId xmlns:a16="http://schemas.microsoft.com/office/drawing/2014/main" id="{4A5A82B6-9C6E-4261-9675-85BF9F4E03CD}"/>
              </a:ext>
            </a:extLst>
          </p:cNvPr>
          <p:cNvSpPr/>
          <p:nvPr userDrawn="1"/>
        </p:nvSpPr>
        <p:spPr bwMode="auto">
          <a:xfrm>
            <a:off x="0" y="750363"/>
            <a:ext cx="414000" cy="99187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2">
            <a:extLst>
              <a:ext uri="{FF2B5EF4-FFF2-40B4-BE49-F238E27FC236}">
                <a16:creationId xmlns:a16="http://schemas.microsoft.com/office/drawing/2014/main" id="{A24D36DA-0AE6-4BD9-B84C-3EE571A24F1D}"/>
              </a:ext>
            </a:extLst>
          </p:cNvPr>
          <p:cNvSpPr>
            <a:spLocks noGrp="1"/>
          </p:cNvSpPr>
          <p:nvPr>
            <p:ph type="pic" sz="quarter" idx="16"/>
          </p:nvPr>
        </p:nvSpPr>
        <p:spPr>
          <a:xfrm>
            <a:off x="6665764" y="3573969"/>
            <a:ext cx="5309922" cy="3464845"/>
          </a:xfrm>
          <a:prstGeom prst="roundRect">
            <a:avLst>
              <a:gd name="adj" fmla="val 0"/>
            </a:avLst>
          </a:prstGeom>
          <a:solidFill>
            <a:schemeClr val="bg1">
              <a:lumMod val="85000"/>
              <a:alpha val="50000"/>
            </a:schemeClr>
          </a:solidFill>
          <a:ln>
            <a:noFill/>
          </a:ln>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2" name="2">
            <a:extLst>
              <a:ext uri="{FF2B5EF4-FFF2-40B4-BE49-F238E27FC236}">
                <a16:creationId xmlns:a16="http://schemas.microsoft.com/office/drawing/2014/main" id="{93BFA706-0F9F-4225-A421-3DF5CE9F3D3C}"/>
              </a:ext>
            </a:extLst>
          </p:cNvPr>
          <p:cNvSpPr>
            <a:spLocks noGrp="1"/>
          </p:cNvSpPr>
          <p:nvPr>
            <p:ph type="pic" sz="quarter" idx="17"/>
          </p:nvPr>
        </p:nvSpPr>
        <p:spPr>
          <a:xfrm>
            <a:off x="12422445" y="3573969"/>
            <a:ext cx="5309922" cy="3464845"/>
          </a:xfrm>
          <a:prstGeom prst="roundRect">
            <a:avLst>
              <a:gd name="adj" fmla="val 0"/>
            </a:avLst>
          </a:prstGeom>
          <a:solidFill>
            <a:schemeClr val="bg1">
              <a:lumMod val="85000"/>
              <a:alpha val="50000"/>
            </a:schemeClr>
          </a:solidFill>
          <a:ln>
            <a:noFill/>
          </a:ln>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9" name="2">
            <a:extLst>
              <a:ext uri="{FF2B5EF4-FFF2-40B4-BE49-F238E27FC236}">
                <a16:creationId xmlns:a16="http://schemas.microsoft.com/office/drawing/2014/main" id="{AEB702C9-F8C5-4E9C-985A-18BE8C5BDE1D}"/>
              </a:ext>
            </a:extLst>
          </p:cNvPr>
          <p:cNvSpPr>
            <a:spLocks noGrp="1"/>
          </p:cNvSpPr>
          <p:nvPr>
            <p:ph type="pic" sz="quarter" idx="18"/>
          </p:nvPr>
        </p:nvSpPr>
        <p:spPr>
          <a:xfrm>
            <a:off x="18179127" y="3573969"/>
            <a:ext cx="5309922" cy="3464845"/>
          </a:xfrm>
          <a:prstGeom prst="roundRect">
            <a:avLst>
              <a:gd name="adj" fmla="val 0"/>
            </a:avLst>
          </a:prstGeom>
          <a:solidFill>
            <a:schemeClr val="bg1">
              <a:lumMod val="85000"/>
              <a:alpha val="50000"/>
            </a:schemeClr>
          </a:solidFill>
          <a:ln>
            <a:noFill/>
          </a:ln>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369263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250" fill="hold"/>
                                        <p:tgtEl>
                                          <p:spTgt spid="25"/>
                                        </p:tgtEl>
                                        <p:attrNameLst>
                                          <p:attrName>ppt_x</p:attrName>
                                        </p:attrNameLst>
                                      </p:cBhvr>
                                      <p:tavLst>
                                        <p:tav tm="0">
                                          <p:val>
                                            <p:strVal val="0-#ppt_w/2"/>
                                          </p:val>
                                        </p:tav>
                                        <p:tav tm="100000">
                                          <p:val>
                                            <p:strVal val="#ppt_x"/>
                                          </p:val>
                                        </p:tav>
                                      </p:tavLst>
                                    </p:anim>
                                    <p:anim calcmode="lin" valueType="num">
                                      <p:cBhvr additive="base">
                                        <p:cTn id="11" dur="1250" fill="hold"/>
                                        <p:tgtEl>
                                          <p:spTgt spid="25"/>
                                        </p:tgtEl>
                                        <p:attrNameLst>
                                          <p:attrName>ppt_y</p:attrName>
                                        </p:attrNameLst>
                                      </p:cBhvr>
                                      <p:tavLst>
                                        <p:tav tm="0">
                                          <p:val>
                                            <p:strVal val="#ppt_y"/>
                                          </p:val>
                                        </p:tav>
                                        <p:tav tm="100000">
                                          <p:val>
                                            <p:strVal val="#ppt_y"/>
                                          </p:val>
                                        </p:tav>
                                      </p:tavLst>
                                    </p:anim>
                                  </p:childTnLst>
                                </p:cTn>
                              </p:par>
                            </p:childTnLst>
                          </p:cTn>
                        </p:par>
                        <p:par>
                          <p:cTn id="12" fill="hold">
                            <p:stCondLst>
                              <p:cond delay="1250"/>
                            </p:stCondLst>
                            <p:childTnLst>
                              <p:par>
                                <p:cTn id="13" presetID="23" presetClass="entr" presetSubtype="28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750" fill="hold"/>
                                        <p:tgtEl>
                                          <p:spTgt spid="20"/>
                                        </p:tgtEl>
                                        <p:attrNameLst>
                                          <p:attrName>ppt_w</p:attrName>
                                        </p:attrNameLst>
                                      </p:cBhvr>
                                      <p:tavLst>
                                        <p:tav tm="0">
                                          <p:val>
                                            <p:strVal val="4/3*#ppt_w"/>
                                          </p:val>
                                        </p:tav>
                                        <p:tav tm="100000">
                                          <p:val>
                                            <p:strVal val="#ppt_w"/>
                                          </p:val>
                                        </p:tav>
                                      </p:tavLst>
                                    </p:anim>
                                    <p:anim calcmode="lin" valueType="num">
                                      <p:cBhvr>
                                        <p:cTn id="16" dur="750" fill="hold"/>
                                        <p:tgtEl>
                                          <p:spTgt spid="20"/>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strVal val="4/3*#ppt_w"/>
                                          </p:val>
                                        </p:tav>
                                        <p:tav tm="100000">
                                          <p:val>
                                            <p:strVal val="#ppt_w"/>
                                          </p:val>
                                        </p:tav>
                                      </p:tavLst>
                                    </p:anim>
                                    <p:anim calcmode="lin" valueType="num">
                                      <p:cBhvr>
                                        <p:cTn id="20" dur="750" fill="hold"/>
                                        <p:tgtEl>
                                          <p:spTgt spid="11"/>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750" fill="hold"/>
                                        <p:tgtEl>
                                          <p:spTgt spid="12"/>
                                        </p:tgtEl>
                                        <p:attrNameLst>
                                          <p:attrName>ppt_w</p:attrName>
                                        </p:attrNameLst>
                                      </p:cBhvr>
                                      <p:tavLst>
                                        <p:tav tm="0">
                                          <p:val>
                                            <p:strVal val="4/3*#ppt_w"/>
                                          </p:val>
                                        </p:tav>
                                        <p:tav tm="100000">
                                          <p:val>
                                            <p:strVal val="#ppt_w"/>
                                          </p:val>
                                        </p:tav>
                                      </p:tavLst>
                                    </p:anim>
                                    <p:anim calcmode="lin" valueType="num">
                                      <p:cBhvr>
                                        <p:cTn id="24" dur="750" fill="hold"/>
                                        <p:tgtEl>
                                          <p:spTgt spid="1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750" fill="hold"/>
                                        <p:tgtEl>
                                          <p:spTgt spid="19"/>
                                        </p:tgtEl>
                                        <p:attrNameLst>
                                          <p:attrName>ppt_w</p:attrName>
                                        </p:attrNameLst>
                                      </p:cBhvr>
                                      <p:tavLst>
                                        <p:tav tm="0">
                                          <p:val>
                                            <p:strVal val="4/3*#ppt_w"/>
                                          </p:val>
                                        </p:tav>
                                        <p:tav tm="100000">
                                          <p:val>
                                            <p:strVal val="#ppt_w"/>
                                          </p:val>
                                        </p:tav>
                                      </p:tavLst>
                                    </p:anim>
                                    <p:anim calcmode="lin" valueType="num">
                                      <p:cBhvr>
                                        <p:cTn id="28" dur="750" fill="hold"/>
                                        <p:tgtEl>
                                          <p:spTgt spid="19"/>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250" fill="hold"/>
                        <p:tgtEl>
                          <p:spTgt spid="25"/>
                        </p:tgtEl>
                        <p:attrNameLst>
                          <p:attrName>ppt_x</p:attrName>
                        </p:attrNameLst>
                      </p:cBhvr>
                      <p:tavLst>
                        <p:tav tm="0">
                          <p:val>
                            <p:strVal val="0-#ppt_w/2"/>
                          </p:val>
                        </p:tav>
                        <p:tav tm="100000">
                          <p:val>
                            <p:strVal val="#ppt_x"/>
                          </p:val>
                        </p:tav>
                      </p:tavLst>
                    </p:anim>
                    <p:anim calcmode="lin" valueType="num">
                      <p:cBhvr additive="base">
                        <p:cTn dur="1250" fill="hold"/>
                        <p:tgtEl>
                          <p:spTgt spid="25"/>
                        </p:tgtEl>
                        <p:attrNameLst>
                          <p:attrName>ppt_y</p:attrName>
                        </p:attrNameLst>
                      </p:cBhvr>
                      <p:tavLst>
                        <p:tav tm="0">
                          <p:val>
                            <p:strVal val="#ppt_y"/>
                          </p:val>
                        </p:tav>
                        <p:tav tm="100000">
                          <p:val>
                            <p:strVal val="#ppt_y"/>
                          </p:val>
                        </p:tav>
                      </p:tavLst>
                    </p:anim>
                  </p:childTnLst>
                </p:cTn>
              </p:par>
            </p:tnLst>
          </p:tmpl>
        </p:tmplLst>
      </p:bldP>
      <p:bldP spid="20" grpId="0" animBg="1"/>
      <p:bldP spid="17" grpId="0"/>
      <p:bldP spid="18" grpId="0"/>
      <p:bldP spid="24" grpId="0" animBg="1"/>
      <p:bldP spid="11" grpId="0" animBg="1"/>
      <p:bldP spid="12" grpId="0" animBg="1"/>
      <p:bldP spid="19"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 Layout 45">
    <p:spTree>
      <p:nvGrpSpPr>
        <p:cNvPr id="1" name=""/>
        <p:cNvGrpSpPr/>
        <p:nvPr/>
      </p:nvGrpSpPr>
      <p:grpSpPr>
        <a:xfrm>
          <a:off x="0" y="0"/>
          <a:ext cx="0" cy="0"/>
          <a:chOff x="0" y="0"/>
          <a:chExt cx="0" cy="0"/>
        </a:xfrm>
      </p:grpSpPr>
      <p:sp>
        <p:nvSpPr>
          <p:cNvPr id="14"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4" name="Marcador de posición de imagen 33">
            <a:extLst>
              <a:ext uri="{FF2B5EF4-FFF2-40B4-BE49-F238E27FC236}">
                <a16:creationId xmlns:a16="http://schemas.microsoft.com/office/drawing/2014/main" id="{BD208D24-71A8-4D47-8601-6A77E23E647D}"/>
              </a:ext>
            </a:extLst>
          </p:cNvPr>
          <p:cNvSpPr>
            <a:spLocks noGrp="1" noChangeAspect="1"/>
          </p:cNvSpPr>
          <p:nvPr>
            <p:ph type="pic" sz="quarter" idx="10"/>
          </p:nvPr>
        </p:nvSpPr>
        <p:spPr>
          <a:xfrm>
            <a:off x="1864992" y="3454172"/>
            <a:ext cx="4006329" cy="4006532"/>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5" name="Marcador de posición de imagen 34">
            <a:extLst>
              <a:ext uri="{FF2B5EF4-FFF2-40B4-BE49-F238E27FC236}">
                <a16:creationId xmlns:a16="http://schemas.microsoft.com/office/drawing/2014/main" id="{7FF70064-B0AF-42DC-8391-D527DF99E7FD}"/>
              </a:ext>
            </a:extLst>
          </p:cNvPr>
          <p:cNvSpPr>
            <a:spLocks noGrp="1" noChangeAspect="1"/>
          </p:cNvSpPr>
          <p:nvPr>
            <p:ph type="pic" sz="quarter" idx="14"/>
          </p:nvPr>
        </p:nvSpPr>
        <p:spPr>
          <a:xfrm>
            <a:off x="7422533" y="3454172"/>
            <a:ext cx="4006329" cy="4006532"/>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6" name="Marcador de posición de imagen 35">
            <a:extLst>
              <a:ext uri="{FF2B5EF4-FFF2-40B4-BE49-F238E27FC236}">
                <a16:creationId xmlns:a16="http://schemas.microsoft.com/office/drawing/2014/main" id="{61F928EE-4000-409B-B7A6-2DA2CFB19B7F}"/>
              </a:ext>
            </a:extLst>
          </p:cNvPr>
          <p:cNvSpPr>
            <a:spLocks noGrp="1" noChangeAspect="1"/>
          </p:cNvSpPr>
          <p:nvPr>
            <p:ph type="pic" sz="quarter" idx="15"/>
          </p:nvPr>
        </p:nvSpPr>
        <p:spPr>
          <a:xfrm>
            <a:off x="12980074" y="3454172"/>
            <a:ext cx="4006329" cy="4006532"/>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7" name="Marcador de posición de imagen 36">
            <a:extLst>
              <a:ext uri="{FF2B5EF4-FFF2-40B4-BE49-F238E27FC236}">
                <a16:creationId xmlns:a16="http://schemas.microsoft.com/office/drawing/2014/main" id="{D5672A69-0416-4C82-82B7-6644006B40C2}"/>
              </a:ext>
            </a:extLst>
          </p:cNvPr>
          <p:cNvSpPr>
            <a:spLocks noGrp="1" noChangeAspect="1"/>
          </p:cNvSpPr>
          <p:nvPr>
            <p:ph type="pic" sz="quarter" idx="16"/>
          </p:nvPr>
        </p:nvSpPr>
        <p:spPr>
          <a:xfrm>
            <a:off x="18537615" y="3454172"/>
            <a:ext cx="4006329" cy="4006532"/>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22" name="12 Rectángulo">
            <a:extLst>
              <a:ext uri="{FF2B5EF4-FFF2-40B4-BE49-F238E27FC236}">
                <a16:creationId xmlns:a16="http://schemas.microsoft.com/office/drawing/2014/main" id="{B33FB721-54F8-4353-9E55-898988ED7CAC}"/>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3" name="5 Marcador de número de diapositiva">
            <a:extLst>
              <a:ext uri="{FF2B5EF4-FFF2-40B4-BE49-F238E27FC236}">
                <a16:creationId xmlns:a16="http://schemas.microsoft.com/office/drawing/2014/main" id="{E81B7EBF-C138-4BFF-A83C-1315C907BEC5}"/>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4" name="Rectángulo 5">
            <a:extLst>
              <a:ext uri="{FF2B5EF4-FFF2-40B4-BE49-F238E27FC236}">
                <a16:creationId xmlns:a16="http://schemas.microsoft.com/office/drawing/2014/main" id="{FCC22919-6F01-4BDA-8193-775C5732F45A}"/>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12 Marcador de texto">
            <a:extLst>
              <a:ext uri="{FF2B5EF4-FFF2-40B4-BE49-F238E27FC236}">
                <a16:creationId xmlns:a16="http://schemas.microsoft.com/office/drawing/2014/main" id="{C1AB62C5-6211-45B6-A929-A3254236AC18}"/>
              </a:ext>
            </a:extLst>
          </p:cNvPr>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1" name="18 Conector recto">
            <a:extLst>
              <a:ext uri="{FF2B5EF4-FFF2-40B4-BE49-F238E27FC236}">
                <a16:creationId xmlns:a16="http://schemas.microsoft.com/office/drawing/2014/main" id="{CD3A2424-2A91-4E84-8423-DA5D1117F320}"/>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2" name="20 Rectángulo">
            <a:extLst>
              <a:ext uri="{FF2B5EF4-FFF2-40B4-BE49-F238E27FC236}">
                <a16:creationId xmlns:a16="http://schemas.microsoft.com/office/drawing/2014/main" id="{922F55B5-BCE4-4558-ACC8-2F95DB4D2985}"/>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b="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7 Rectángulo">
            <a:extLst>
              <a:ext uri="{FF2B5EF4-FFF2-40B4-BE49-F238E27FC236}">
                <a16:creationId xmlns:a16="http://schemas.microsoft.com/office/drawing/2014/main" id="{3774F678-52C6-45D1-BBBF-9C2B19CD4B28}"/>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0586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140"/>
                            </p:stCondLst>
                            <p:childTnLst>
                              <p:par>
                                <p:cTn id="18" presetID="2" presetClass="entr" presetSubtype="4" decel="10000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1250" fill="hold"/>
                                        <p:tgtEl>
                                          <p:spTgt spid="34"/>
                                        </p:tgtEl>
                                        <p:attrNameLst>
                                          <p:attrName>ppt_x</p:attrName>
                                        </p:attrNameLst>
                                      </p:cBhvr>
                                      <p:tavLst>
                                        <p:tav tm="0">
                                          <p:val>
                                            <p:strVal val="#ppt_x"/>
                                          </p:val>
                                        </p:tav>
                                        <p:tav tm="100000">
                                          <p:val>
                                            <p:strVal val="#ppt_x"/>
                                          </p:val>
                                        </p:tav>
                                      </p:tavLst>
                                    </p:anim>
                                    <p:anim calcmode="lin" valueType="num">
                                      <p:cBhvr additive="base">
                                        <p:cTn id="21" dur="1250" fill="hold"/>
                                        <p:tgtEl>
                                          <p:spTgt spid="34"/>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1250" fill="hold"/>
                                        <p:tgtEl>
                                          <p:spTgt spid="35"/>
                                        </p:tgtEl>
                                        <p:attrNameLst>
                                          <p:attrName>ppt_x</p:attrName>
                                        </p:attrNameLst>
                                      </p:cBhvr>
                                      <p:tavLst>
                                        <p:tav tm="0">
                                          <p:val>
                                            <p:strVal val="#ppt_x"/>
                                          </p:val>
                                        </p:tav>
                                        <p:tav tm="100000">
                                          <p:val>
                                            <p:strVal val="#ppt_x"/>
                                          </p:val>
                                        </p:tav>
                                      </p:tavLst>
                                    </p:anim>
                                    <p:anim calcmode="lin" valueType="num">
                                      <p:cBhvr additive="base">
                                        <p:cTn id="25" dur="1250" fill="hold"/>
                                        <p:tgtEl>
                                          <p:spTgt spid="35"/>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1250" fill="hold"/>
                                        <p:tgtEl>
                                          <p:spTgt spid="36"/>
                                        </p:tgtEl>
                                        <p:attrNameLst>
                                          <p:attrName>ppt_x</p:attrName>
                                        </p:attrNameLst>
                                      </p:cBhvr>
                                      <p:tavLst>
                                        <p:tav tm="0">
                                          <p:val>
                                            <p:strVal val="#ppt_x"/>
                                          </p:val>
                                        </p:tav>
                                        <p:tav tm="100000">
                                          <p:val>
                                            <p:strVal val="#ppt_x"/>
                                          </p:val>
                                        </p:tav>
                                      </p:tavLst>
                                    </p:anim>
                                    <p:anim calcmode="lin" valueType="num">
                                      <p:cBhvr additive="base">
                                        <p:cTn id="29" dur="1250" fill="hold"/>
                                        <p:tgtEl>
                                          <p:spTgt spid="36"/>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1250" fill="hold"/>
                                        <p:tgtEl>
                                          <p:spTgt spid="37"/>
                                        </p:tgtEl>
                                        <p:attrNameLst>
                                          <p:attrName>ppt_x</p:attrName>
                                        </p:attrNameLst>
                                      </p:cBhvr>
                                      <p:tavLst>
                                        <p:tav tm="0">
                                          <p:val>
                                            <p:strVal val="#ppt_x"/>
                                          </p:val>
                                        </p:tav>
                                        <p:tav tm="100000">
                                          <p:val>
                                            <p:strVal val="#ppt_x"/>
                                          </p:val>
                                        </p:tav>
                                      </p:tavLst>
                                    </p:anim>
                                    <p:anim calcmode="lin" valueType="num">
                                      <p:cBhvr additive="base">
                                        <p:cTn id="33" dur="1250" fill="hold"/>
                                        <p:tgtEl>
                                          <p:spTgt spid="37"/>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23" grpId="0"/>
      <p:bldP spid="24" grpId="0"/>
      <p:bldP spid="10"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animBg="1"/>
      <p:bldP spid="13"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 Layout 46">
    <p:spTree>
      <p:nvGrpSpPr>
        <p:cNvPr id="1" name=""/>
        <p:cNvGrpSpPr/>
        <p:nvPr/>
      </p:nvGrpSpPr>
      <p:grpSpPr>
        <a:xfrm>
          <a:off x="0" y="0"/>
          <a:ext cx="0" cy="0"/>
          <a:chOff x="0" y="0"/>
          <a:chExt cx="0" cy="0"/>
        </a:xfrm>
      </p:grpSpPr>
      <p:sp>
        <p:nvSpPr>
          <p:cNvPr id="7"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4" name="Marcador de posición de imagen 33">
            <a:extLst>
              <a:ext uri="{FF2B5EF4-FFF2-40B4-BE49-F238E27FC236}">
                <a16:creationId xmlns:a16="http://schemas.microsoft.com/office/drawing/2014/main" id="{BD208D24-71A8-4D47-8601-6A77E23E647D}"/>
              </a:ext>
            </a:extLst>
          </p:cNvPr>
          <p:cNvSpPr>
            <a:spLocks noGrp="1" noChangeAspect="1"/>
          </p:cNvSpPr>
          <p:nvPr>
            <p:ph type="pic" sz="quarter" idx="10"/>
          </p:nvPr>
        </p:nvSpPr>
        <p:spPr>
          <a:xfrm>
            <a:off x="671514" y="693109"/>
            <a:ext cx="7550210" cy="6030670"/>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22" name="12 Rectángulo">
            <a:extLst>
              <a:ext uri="{FF2B5EF4-FFF2-40B4-BE49-F238E27FC236}">
                <a16:creationId xmlns:a16="http://schemas.microsoft.com/office/drawing/2014/main" id="{B33FB721-54F8-4353-9E55-898988ED7CAC}"/>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3" name="5 Marcador de número de diapositiva">
            <a:extLst>
              <a:ext uri="{FF2B5EF4-FFF2-40B4-BE49-F238E27FC236}">
                <a16:creationId xmlns:a16="http://schemas.microsoft.com/office/drawing/2014/main" id="{E81B7EBF-C138-4BFF-A83C-1315C907BEC5}"/>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4" name="Rectángulo 5">
            <a:extLst>
              <a:ext uri="{FF2B5EF4-FFF2-40B4-BE49-F238E27FC236}">
                <a16:creationId xmlns:a16="http://schemas.microsoft.com/office/drawing/2014/main" id="{FCC22919-6F01-4BDA-8193-775C5732F45A}"/>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3600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250" fill="hold"/>
                                        <p:tgtEl>
                                          <p:spTgt spid="34"/>
                                        </p:tgtEl>
                                        <p:attrNameLst>
                                          <p:attrName>ppt_x</p:attrName>
                                        </p:attrNameLst>
                                      </p:cBhvr>
                                      <p:tavLst>
                                        <p:tav tm="0">
                                          <p:val>
                                            <p:strVal val="#ppt_x"/>
                                          </p:val>
                                        </p:tav>
                                        <p:tav tm="100000">
                                          <p:val>
                                            <p:strVal val="#ppt_x"/>
                                          </p:val>
                                        </p:tav>
                                      </p:tavLst>
                                    </p:anim>
                                    <p:anim calcmode="lin" valueType="num">
                                      <p:cBhvr additive="base">
                                        <p:cTn id="8" dur="1250" fill="hold"/>
                                        <p:tgtEl>
                                          <p:spTgt spid="3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p:bldP spid="24"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mage Layout 47">
    <p:spTree>
      <p:nvGrpSpPr>
        <p:cNvPr id="1" name=""/>
        <p:cNvGrpSpPr/>
        <p:nvPr/>
      </p:nvGrpSpPr>
      <p:grpSpPr>
        <a:xfrm>
          <a:off x="0" y="0"/>
          <a:ext cx="0" cy="0"/>
          <a:chOff x="0" y="0"/>
          <a:chExt cx="0" cy="0"/>
        </a:xfrm>
      </p:grpSpPr>
      <p:sp>
        <p:nvSpPr>
          <p:cNvPr id="11" name="Marcador de posición de imagen 10">
            <a:extLst>
              <a:ext uri="{FF2B5EF4-FFF2-40B4-BE49-F238E27FC236}">
                <a16:creationId xmlns:a16="http://schemas.microsoft.com/office/drawing/2014/main" id="{A4053BB6-8D3F-4CB4-871F-9F6BDF43726E}"/>
              </a:ext>
            </a:extLst>
          </p:cNvPr>
          <p:cNvSpPr>
            <a:spLocks noGrp="1"/>
          </p:cNvSpPr>
          <p:nvPr>
            <p:ph type="pic" sz="quarter" idx="10"/>
          </p:nvPr>
        </p:nvSpPr>
        <p:spPr>
          <a:xfrm>
            <a:off x="7017222" y="0"/>
            <a:ext cx="17368367" cy="13717588"/>
          </a:xfrm>
          <a:custGeom>
            <a:avLst/>
            <a:gdLst>
              <a:gd name="connsiteX0" fmla="*/ 9920777 w 17368367"/>
              <a:gd name="connsiteY0" fmla="*/ 0 h 13717588"/>
              <a:gd name="connsiteX1" fmla="*/ 17368367 w 17368367"/>
              <a:gd name="connsiteY1" fmla="*/ 0 h 13717588"/>
              <a:gd name="connsiteX2" fmla="*/ 17368367 w 17368367"/>
              <a:gd name="connsiteY2" fmla="*/ 13717588 h 13717588"/>
              <a:gd name="connsiteX3" fmla="*/ 13468841 w 17368367"/>
              <a:gd name="connsiteY3" fmla="*/ 13717588 h 13717588"/>
              <a:gd name="connsiteX4" fmla="*/ 0 w 17368367"/>
              <a:gd name="connsiteY4" fmla="*/ 7539099 h 13717588"/>
              <a:gd name="connsiteX5" fmla="*/ 0 w 17368367"/>
              <a:gd name="connsiteY5" fmla="*/ 7472075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68367" h="13717588">
                <a:moveTo>
                  <a:pt x="9920777" y="0"/>
                </a:moveTo>
                <a:lnTo>
                  <a:pt x="17368367" y="0"/>
                </a:lnTo>
                <a:lnTo>
                  <a:pt x="17368367" y="13717588"/>
                </a:lnTo>
                <a:lnTo>
                  <a:pt x="13468841" y="13717588"/>
                </a:lnTo>
                <a:lnTo>
                  <a:pt x="0" y="7539099"/>
                </a:lnTo>
                <a:lnTo>
                  <a:pt x="0" y="7472075"/>
                </a:lnTo>
                <a:close/>
              </a:path>
            </a:pathLst>
          </a:custGeom>
          <a:solidFill>
            <a:schemeClr val="bg1">
              <a:lumMod val="85000"/>
              <a:alpha val="50000"/>
            </a:schemeClr>
          </a:solidFill>
        </p:spPr>
        <p:txBody>
          <a:bodyPr wrap="square">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120470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1+#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 Layout 48">
    <p:spTree>
      <p:nvGrpSpPr>
        <p:cNvPr id="1" name=""/>
        <p:cNvGrpSpPr/>
        <p:nvPr/>
      </p:nvGrpSpPr>
      <p:grpSpPr>
        <a:xfrm>
          <a:off x="0" y="0"/>
          <a:ext cx="0" cy="0"/>
          <a:chOff x="0" y="0"/>
          <a:chExt cx="0" cy="0"/>
        </a:xfrm>
      </p:grpSpPr>
      <p:sp>
        <p:nvSpPr>
          <p:cNvPr id="5" name="2 Marcador de posición de imagen">
            <a:extLst>
              <a:ext uri="{FF2B5EF4-FFF2-40B4-BE49-F238E27FC236}">
                <a16:creationId xmlns:a16="http://schemas.microsoft.com/office/drawing/2014/main" id="{2B51BF43-792C-4476-A768-EBD2FAE625FF}"/>
              </a:ext>
            </a:extLst>
          </p:cNvPr>
          <p:cNvSpPr>
            <a:spLocks noGrp="1"/>
          </p:cNvSpPr>
          <p:nvPr>
            <p:ph type="pic" sz="quarter" idx="14"/>
          </p:nvPr>
        </p:nvSpPr>
        <p:spPr>
          <a:xfrm>
            <a:off x="12934841" y="6935659"/>
            <a:ext cx="11450747" cy="7974822"/>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6" name="2 Marcador de posición de imagen">
            <a:extLst>
              <a:ext uri="{FF2B5EF4-FFF2-40B4-BE49-F238E27FC236}">
                <a16:creationId xmlns:a16="http://schemas.microsoft.com/office/drawing/2014/main" id="{14F09B18-422B-4A61-87C5-13273ADCBF2A}"/>
              </a:ext>
            </a:extLst>
          </p:cNvPr>
          <p:cNvSpPr>
            <a:spLocks noGrp="1"/>
          </p:cNvSpPr>
          <p:nvPr>
            <p:ph type="pic" sz="quarter" idx="15"/>
          </p:nvPr>
        </p:nvSpPr>
        <p:spPr>
          <a:xfrm>
            <a:off x="0" y="6935659"/>
            <a:ext cx="11450747" cy="7974822"/>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7" name="2 Marcador de posición de imagen">
            <a:extLst>
              <a:ext uri="{FF2B5EF4-FFF2-40B4-BE49-F238E27FC236}">
                <a16:creationId xmlns:a16="http://schemas.microsoft.com/office/drawing/2014/main" id="{26103845-7E42-4A3F-9D8A-B74F6112B085}"/>
              </a:ext>
            </a:extLst>
          </p:cNvPr>
          <p:cNvSpPr>
            <a:spLocks noGrp="1"/>
          </p:cNvSpPr>
          <p:nvPr>
            <p:ph type="pic" sz="quarter" idx="16"/>
          </p:nvPr>
        </p:nvSpPr>
        <p:spPr>
          <a:xfrm>
            <a:off x="5908860" y="5742767"/>
            <a:ext cx="12567869" cy="7974822"/>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11069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250" fill="hold"/>
                                        <p:tgtEl>
                                          <p:spTgt spid="5"/>
                                        </p:tgtEl>
                                        <p:attrNameLst>
                                          <p:attrName>ppt_x</p:attrName>
                                        </p:attrNameLst>
                                      </p:cBhvr>
                                      <p:tavLst>
                                        <p:tav tm="0">
                                          <p:val>
                                            <p:strVal val="#ppt_x"/>
                                          </p:val>
                                        </p:tav>
                                        <p:tav tm="100000">
                                          <p:val>
                                            <p:strVal val="#ppt_x"/>
                                          </p:val>
                                        </p:tav>
                                      </p:tavLst>
                                    </p:anim>
                                    <p:anim calcmode="lin" valueType="num">
                                      <p:cBhvr additive="base">
                                        <p:cTn id="16"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 Layout 49">
    <p:spTree>
      <p:nvGrpSpPr>
        <p:cNvPr id="1" name=""/>
        <p:cNvGrpSpPr/>
        <p:nvPr/>
      </p:nvGrpSpPr>
      <p:grpSpPr>
        <a:xfrm>
          <a:off x="0" y="0"/>
          <a:ext cx="0" cy="0"/>
          <a:chOff x="0" y="0"/>
          <a:chExt cx="0" cy="0"/>
        </a:xfrm>
      </p:grpSpPr>
      <p:sp>
        <p:nvSpPr>
          <p:cNvPr id="5"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 name="2 Marcador de posición de imagen"/>
          <p:cNvSpPr>
            <a:spLocks noGrp="1"/>
          </p:cNvSpPr>
          <p:nvPr>
            <p:ph type="pic" sz="quarter" idx="10"/>
          </p:nvPr>
        </p:nvSpPr>
        <p:spPr>
          <a:xfrm>
            <a:off x="0" y="0"/>
            <a:ext cx="24385588" cy="8028924"/>
          </a:xfrm>
          <a:prstGeom prst="rect">
            <a:avLst/>
          </a:prstGeom>
          <a:solidFill>
            <a:schemeClr val="bg1">
              <a:lumMod val="85000"/>
              <a:alpha val="50000"/>
            </a:schemeClr>
          </a:solidFill>
        </p:spPr>
        <p:txBody>
          <a:bodyPr/>
          <a:lstStyle>
            <a:lvl1pPr marL="0" indent="0">
              <a:buNone/>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6" name="5 Marcador de número de diapositiva">
            <a:extLst>
              <a:ext uri="{FF2B5EF4-FFF2-40B4-BE49-F238E27FC236}">
                <a16:creationId xmlns:a16="http://schemas.microsoft.com/office/drawing/2014/main" id="{E81B7EBF-C138-4BFF-A83C-1315C907BEC5}"/>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7" name="Rectángulo 5">
            <a:extLst>
              <a:ext uri="{FF2B5EF4-FFF2-40B4-BE49-F238E27FC236}">
                <a16:creationId xmlns:a16="http://schemas.microsoft.com/office/drawing/2014/main" id="{FCC22919-6F01-4BDA-8193-775C5732F45A}"/>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7779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ayout 5">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12429066" y="0"/>
            <a:ext cx="11956521" cy="13717588"/>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50428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Layout 50">
    <p:spTree>
      <p:nvGrpSpPr>
        <p:cNvPr id="1" name=""/>
        <p:cNvGrpSpPr/>
        <p:nvPr/>
      </p:nvGrpSpPr>
      <p:grpSpPr>
        <a:xfrm>
          <a:off x="0" y="0"/>
          <a:ext cx="0" cy="0"/>
          <a:chOff x="0" y="0"/>
          <a:chExt cx="0" cy="0"/>
        </a:xfrm>
      </p:grpSpPr>
      <p:grpSp>
        <p:nvGrpSpPr>
          <p:cNvPr id="3" name="4 Grupo">
            <a:extLst>
              <a:ext uri="{FF2B5EF4-FFF2-40B4-BE49-F238E27FC236}">
                <a16:creationId xmlns:a16="http://schemas.microsoft.com/office/drawing/2014/main" id="{136A931C-F274-4A47-A5F9-3B295D7B1F8C}"/>
              </a:ext>
            </a:extLst>
          </p:cNvPr>
          <p:cNvGrpSpPr>
            <a:grpSpLocks noChangeAspect="1"/>
          </p:cNvGrpSpPr>
          <p:nvPr userDrawn="1"/>
        </p:nvGrpSpPr>
        <p:grpSpPr>
          <a:xfrm>
            <a:off x="-5776874" y="934188"/>
            <a:ext cx="21710610" cy="11978721"/>
            <a:chOff x="-5854210" y="2216455"/>
            <a:chExt cx="20117235" cy="11350954"/>
          </a:xfrm>
        </p:grpSpPr>
        <p:sp>
          <p:nvSpPr>
            <p:cNvPr id="4" name="Rectángulo redondeado 34">
              <a:extLst>
                <a:ext uri="{FF2B5EF4-FFF2-40B4-BE49-F238E27FC236}">
                  <a16:creationId xmlns:a16="http://schemas.microsoft.com/office/drawing/2014/main" id="{50E4D8C2-FEBD-428E-A5BF-6F423250B44F}"/>
                </a:ext>
              </a:extLst>
            </p:cNvPr>
            <p:cNvSpPr/>
            <p:nvPr/>
          </p:nvSpPr>
          <p:spPr>
            <a:xfrm>
              <a:off x="-3927982" y="2216455"/>
              <a:ext cx="16313946" cy="11105489"/>
            </a:xfrm>
            <a:prstGeom prst="roundRect">
              <a:avLst>
                <a:gd name="adj" fmla="val 5106"/>
              </a:avLst>
            </a:prstGeom>
            <a:solidFill>
              <a:schemeClr val="tx1"/>
            </a:solidFill>
            <a:ln w="38100">
              <a:solidFill>
                <a:schemeClr val="bg1">
                  <a:lumMod val="75000"/>
                </a:schemeClr>
              </a:solid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5" name="Elipse 7">
              <a:extLst>
                <a:ext uri="{FF2B5EF4-FFF2-40B4-BE49-F238E27FC236}">
                  <a16:creationId xmlns:a16="http://schemas.microsoft.com/office/drawing/2014/main" id="{179050F6-93BC-4E62-A89B-3DDC3F154B87}"/>
                </a:ext>
              </a:extLst>
            </p:cNvPr>
            <p:cNvSpPr/>
            <p:nvPr/>
          </p:nvSpPr>
          <p:spPr>
            <a:xfrm>
              <a:off x="4129747" y="2442101"/>
              <a:ext cx="136298" cy="1320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 name="Elipse 5">
              <a:extLst>
                <a:ext uri="{FF2B5EF4-FFF2-40B4-BE49-F238E27FC236}">
                  <a16:creationId xmlns:a16="http://schemas.microsoft.com/office/drawing/2014/main" id="{32E3E80B-A0B4-45CF-BEC2-CD5B55991BA3}"/>
                </a:ext>
              </a:extLst>
            </p:cNvPr>
            <p:cNvSpPr/>
            <p:nvPr/>
          </p:nvSpPr>
          <p:spPr>
            <a:xfrm>
              <a:off x="4087643" y="2437652"/>
              <a:ext cx="109313" cy="1085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374 Grupo">
              <a:extLst>
                <a:ext uri="{FF2B5EF4-FFF2-40B4-BE49-F238E27FC236}">
                  <a16:creationId xmlns:a16="http://schemas.microsoft.com/office/drawing/2014/main" id="{EAC35194-7B3F-47CB-9147-701BE92D1235}"/>
                </a:ext>
              </a:extLst>
            </p:cNvPr>
            <p:cNvGrpSpPr/>
            <p:nvPr/>
          </p:nvGrpSpPr>
          <p:grpSpPr>
            <a:xfrm>
              <a:off x="-5854210" y="12964442"/>
              <a:ext cx="20117235" cy="602967"/>
              <a:chOff x="-5715543" y="3770615"/>
              <a:chExt cx="6625214" cy="199884"/>
            </a:xfrm>
            <a:effectLst>
              <a:reflection blurRad="6350" stA="50000" endA="300" endPos="90000" dist="50800" dir="5400000" sy="-100000" algn="bl" rotWithShape="0"/>
            </a:effectLst>
          </p:grpSpPr>
          <p:sp>
            <p:nvSpPr>
              <p:cNvPr id="10" name="20 Rectángulo redondeado">
                <a:extLst>
                  <a:ext uri="{FF2B5EF4-FFF2-40B4-BE49-F238E27FC236}">
                    <a16:creationId xmlns:a16="http://schemas.microsoft.com/office/drawing/2014/main" id="{03F1D52E-B964-4060-83E7-517ADD5D2289}"/>
                  </a:ext>
                </a:extLst>
              </p:cNvPr>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ángulo redondeado 3">
                <a:extLst>
                  <a:ext uri="{FF2B5EF4-FFF2-40B4-BE49-F238E27FC236}">
                    <a16:creationId xmlns:a16="http://schemas.microsoft.com/office/drawing/2014/main" id="{E1306B43-AD1B-4C80-A121-80E1D592ACE1}"/>
                  </a:ext>
                </a:extLst>
              </p:cNvPr>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23 Rectángulo redondeado">
              <a:extLst>
                <a:ext uri="{FF2B5EF4-FFF2-40B4-BE49-F238E27FC236}">
                  <a16:creationId xmlns:a16="http://schemas.microsoft.com/office/drawing/2014/main" id="{F39A3D81-2448-40B8-BD01-9CA11C2B794F}"/>
                </a:ext>
              </a:extLst>
            </p:cNvPr>
            <p:cNvSpPr/>
            <p:nvPr/>
          </p:nvSpPr>
          <p:spPr>
            <a:xfrm>
              <a:off x="2823939" y="12968008"/>
              <a:ext cx="2804149" cy="249019"/>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0">
                <a:latin typeface="Open Sans" panose="020B0606030504020204" pitchFamily="34" charset="0"/>
                <a:ea typeface="Open Sans" panose="020B0606030504020204" pitchFamily="34" charset="0"/>
                <a:cs typeface="Open Sans" panose="020B0606030504020204" pitchFamily="34" charset="0"/>
              </a:endParaRPr>
            </a:p>
          </p:txBody>
        </p:sp>
        <p:sp>
          <p:nvSpPr>
            <p:cNvPr id="9" name="Rectángulo redondeado 3">
              <a:extLst>
                <a:ext uri="{FF2B5EF4-FFF2-40B4-BE49-F238E27FC236}">
                  <a16:creationId xmlns:a16="http://schemas.microsoft.com/office/drawing/2014/main" id="{8DB9F20C-D006-41B8-B73E-60675E1DBA4C}"/>
                </a:ext>
              </a:extLst>
            </p:cNvPr>
            <p:cNvSpPr/>
            <p:nvPr/>
          </p:nvSpPr>
          <p:spPr>
            <a:xfrm>
              <a:off x="-3925253" y="2216455"/>
              <a:ext cx="6286434" cy="9112288"/>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Marcador de posición de imagen 33">
            <a:extLst>
              <a:ext uri="{FF2B5EF4-FFF2-40B4-BE49-F238E27FC236}">
                <a16:creationId xmlns:a16="http://schemas.microsoft.com/office/drawing/2014/main" id="{485353D9-C3EB-4CFC-971A-12E643E5D1FD}"/>
              </a:ext>
            </a:extLst>
          </p:cNvPr>
          <p:cNvSpPr>
            <a:spLocks noGrp="1" noChangeAspect="1"/>
          </p:cNvSpPr>
          <p:nvPr>
            <p:ph type="pic" sz="quarter" idx="10"/>
          </p:nvPr>
        </p:nvSpPr>
        <p:spPr>
          <a:xfrm>
            <a:off x="-3060127" y="1638706"/>
            <a:ext cx="16354095" cy="10112400"/>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228024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Layout 51">
    <p:spTree>
      <p:nvGrpSpPr>
        <p:cNvPr id="1" name=""/>
        <p:cNvGrpSpPr/>
        <p:nvPr/>
      </p:nvGrpSpPr>
      <p:grpSpPr>
        <a:xfrm>
          <a:off x="0" y="0"/>
          <a:ext cx="0" cy="0"/>
          <a:chOff x="0" y="0"/>
          <a:chExt cx="0" cy="0"/>
        </a:xfrm>
      </p:grpSpPr>
      <p:grpSp>
        <p:nvGrpSpPr>
          <p:cNvPr id="12" name="4 Grupo">
            <a:extLst>
              <a:ext uri="{FF2B5EF4-FFF2-40B4-BE49-F238E27FC236}">
                <a16:creationId xmlns:a16="http://schemas.microsoft.com/office/drawing/2014/main" id="{BEFFADAE-0035-4509-9BC5-BC34F8FED4B8}"/>
              </a:ext>
            </a:extLst>
          </p:cNvPr>
          <p:cNvGrpSpPr>
            <a:grpSpLocks noChangeAspect="1"/>
          </p:cNvGrpSpPr>
          <p:nvPr userDrawn="1"/>
        </p:nvGrpSpPr>
        <p:grpSpPr>
          <a:xfrm>
            <a:off x="901727" y="3485495"/>
            <a:ext cx="11334442" cy="6253723"/>
            <a:chOff x="-5854210" y="2216455"/>
            <a:chExt cx="20117235" cy="11350954"/>
          </a:xfrm>
        </p:grpSpPr>
        <p:sp>
          <p:nvSpPr>
            <p:cNvPr id="14" name="Rectángulo redondeado 34">
              <a:extLst>
                <a:ext uri="{FF2B5EF4-FFF2-40B4-BE49-F238E27FC236}">
                  <a16:creationId xmlns:a16="http://schemas.microsoft.com/office/drawing/2014/main" id="{79EB2350-154A-4BC8-90B8-DAB22B2EC3C1}"/>
                </a:ext>
              </a:extLst>
            </p:cNvPr>
            <p:cNvSpPr/>
            <p:nvPr/>
          </p:nvSpPr>
          <p:spPr>
            <a:xfrm>
              <a:off x="-3927982" y="2216455"/>
              <a:ext cx="16313946" cy="11105489"/>
            </a:xfrm>
            <a:prstGeom prst="roundRect">
              <a:avLst>
                <a:gd name="adj" fmla="val 5106"/>
              </a:avLst>
            </a:prstGeom>
            <a:solidFill>
              <a:schemeClr val="tx1"/>
            </a:solidFill>
            <a:ln w="38100">
              <a:solidFill>
                <a:schemeClr val="bg1">
                  <a:lumMod val="75000"/>
                </a:schemeClr>
              </a:solid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5" name="Elipse 7">
              <a:extLst>
                <a:ext uri="{FF2B5EF4-FFF2-40B4-BE49-F238E27FC236}">
                  <a16:creationId xmlns:a16="http://schemas.microsoft.com/office/drawing/2014/main" id="{FC2B3056-3AFE-4BAD-8311-1FD3EB59CF7F}"/>
                </a:ext>
              </a:extLst>
            </p:cNvPr>
            <p:cNvSpPr/>
            <p:nvPr/>
          </p:nvSpPr>
          <p:spPr>
            <a:xfrm>
              <a:off x="4129747" y="2442101"/>
              <a:ext cx="136298" cy="1320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6" name="Elipse 15">
              <a:extLst>
                <a:ext uri="{FF2B5EF4-FFF2-40B4-BE49-F238E27FC236}">
                  <a16:creationId xmlns:a16="http://schemas.microsoft.com/office/drawing/2014/main" id="{8E9ED9B4-E1A0-442D-92A9-13A59DFFB53B}"/>
                </a:ext>
              </a:extLst>
            </p:cNvPr>
            <p:cNvSpPr/>
            <p:nvPr/>
          </p:nvSpPr>
          <p:spPr>
            <a:xfrm>
              <a:off x="4087643" y="2437652"/>
              <a:ext cx="109313" cy="1085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374 Grupo">
              <a:extLst>
                <a:ext uri="{FF2B5EF4-FFF2-40B4-BE49-F238E27FC236}">
                  <a16:creationId xmlns:a16="http://schemas.microsoft.com/office/drawing/2014/main" id="{01AFDC6C-C25C-4200-B9DE-F5FF3A29E095}"/>
                </a:ext>
              </a:extLst>
            </p:cNvPr>
            <p:cNvGrpSpPr/>
            <p:nvPr/>
          </p:nvGrpSpPr>
          <p:grpSpPr>
            <a:xfrm>
              <a:off x="-5854210" y="12964442"/>
              <a:ext cx="20117235" cy="602967"/>
              <a:chOff x="-5715543" y="3770615"/>
              <a:chExt cx="6625214" cy="199884"/>
            </a:xfrm>
            <a:effectLst>
              <a:reflection blurRad="6350" stA="50000" endA="300" endPos="90000" dist="50800" dir="5400000" sy="-100000" algn="bl" rotWithShape="0"/>
            </a:effectLst>
          </p:grpSpPr>
          <p:sp>
            <p:nvSpPr>
              <p:cNvPr id="20" name="20 Rectángulo redondeado">
                <a:extLst>
                  <a:ext uri="{FF2B5EF4-FFF2-40B4-BE49-F238E27FC236}">
                    <a16:creationId xmlns:a16="http://schemas.microsoft.com/office/drawing/2014/main" id="{FD4CDC1B-9B09-42AA-A58A-2548CAAF8957}"/>
                  </a:ext>
                </a:extLst>
              </p:cNvPr>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0">
                  <a:latin typeface="Open Sans" panose="020B0606030504020204" pitchFamily="34" charset="0"/>
                  <a:ea typeface="Open Sans" panose="020B0606030504020204" pitchFamily="34" charset="0"/>
                  <a:cs typeface="Open Sans" panose="020B0606030504020204" pitchFamily="34" charset="0"/>
                </a:endParaRPr>
              </a:p>
            </p:txBody>
          </p:sp>
          <p:sp>
            <p:nvSpPr>
              <p:cNvPr id="21" name="Rectángulo redondeado 3">
                <a:extLst>
                  <a:ext uri="{FF2B5EF4-FFF2-40B4-BE49-F238E27FC236}">
                    <a16:creationId xmlns:a16="http://schemas.microsoft.com/office/drawing/2014/main" id="{3995D5CF-1BA7-481D-A02F-9D1B38CC6504}"/>
                  </a:ext>
                </a:extLst>
              </p:cNvPr>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23 Rectángulo redondeado">
              <a:extLst>
                <a:ext uri="{FF2B5EF4-FFF2-40B4-BE49-F238E27FC236}">
                  <a16:creationId xmlns:a16="http://schemas.microsoft.com/office/drawing/2014/main" id="{81D40655-88EB-45AF-BFD7-6D925DED7392}"/>
                </a:ext>
              </a:extLst>
            </p:cNvPr>
            <p:cNvSpPr/>
            <p:nvPr/>
          </p:nvSpPr>
          <p:spPr>
            <a:xfrm>
              <a:off x="2823939" y="12968008"/>
              <a:ext cx="2804149" cy="249019"/>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0">
                <a:latin typeface="Open Sans" panose="020B0606030504020204" pitchFamily="34" charset="0"/>
                <a:ea typeface="Open Sans" panose="020B0606030504020204" pitchFamily="34" charset="0"/>
                <a:cs typeface="Open Sans" panose="020B0606030504020204" pitchFamily="34" charset="0"/>
              </a:endParaRPr>
            </a:p>
          </p:txBody>
        </p:sp>
        <p:sp>
          <p:nvSpPr>
            <p:cNvPr id="19" name="Rectángulo redondeado 3">
              <a:extLst>
                <a:ext uri="{FF2B5EF4-FFF2-40B4-BE49-F238E27FC236}">
                  <a16:creationId xmlns:a16="http://schemas.microsoft.com/office/drawing/2014/main" id="{59B2B1C1-54BE-4524-AD90-6EFD5CD93DCB}"/>
                </a:ext>
              </a:extLst>
            </p:cNvPr>
            <p:cNvSpPr/>
            <p:nvPr/>
          </p:nvSpPr>
          <p:spPr>
            <a:xfrm>
              <a:off x="-3925253" y="2216455"/>
              <a:ext cx="6286434" cy="9112288"/>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sp>
        <p:nvSpPr>
          <p:cNvPr id="25" name="Marcador de posición de imagen 24">
            <a:extLst>
              <a:ext uri="{FF2B5EF4-FFF2-40B4-BE49-F238E27FC236}">
                <a16:creationId xmlns:a16="http://schemas.microsoft.com/office/drawing/2014/main" id="{AC24730D-F4CC-45E5-8294-5057225BCEA6}"/>
              </a:ext>
            </a:extLst>
          </p:cNvPr>
          <p:cNvSpPr>
            <a:spLocks noGrp="1" noChangeAspect="1"/>
          </p:cNvSpPr>
          <p:nvPr>
            <p:ph type="pic" sz="quarter" idx="10"/>
          </p:nvPr>
        </p:nvSpPr>
        <p:spPr>
          <a:xfrm>
            <a:off x="2273772" y="3823524"/>
            <a:ext cx="8590353" cy="5398286"/>
          </a:xfrm>
          <a:custGeom>
            <a:avLst/>
            <a:gdLst>
              <a:gd name="connsiteX0" fmla="*/ 0 w 8590353"/>
              <a:gd name="connsiteY0" fmla="*/ 0 h 5398286"/>
              <a:gd name="connsiteX1" fmla="*/ 8590353 w 8590353"/>
              <a:gd name="connsiteY1" fmla="*/ 0 h 5398286"/>
              <a:gd name="connsiteX2" fmla="*/ 8590353 w 8590353"/>
              <a:gd name="connsiteY2" fmla="*/ 5398286 h 5398286"/>
              <a:gd name="connsiteX3" fmla="*/ 0 w 8590353"/>
              <a:gd name="connsiteY3" fmla="*/ 5398286 h 5398286"/>
            </a:gdLst>
            <a:ahLst/>
            <a:cxnLst>
              <a:cxn ang="0">
                <a:pos x="connsiteX0" y="connsiteY0"/>
              </a:cxn>
              <a:cxn ang="0">
                <a:pos x="connsiteX1" y="connsiteY1"/>
              </a:cxn>
              <a:cxn ang="0">
                <a:pos x="connsiteX2" y="connsiteY2"/>
              </a:cxn>
              <a:cxn ang="0">
                <a:pos x="connsiteX3" y="connsiteY3"/>
              </a:cxn>
            </a:cxnLst>
            <a:rect l="l" t="t" r="r" b="b"/>
            <a:pathLst>
              <a:path w="8590353" h="5398286">
                <a:moveTo>
                  <a:pt x="0" y="0"/>
                </a:moveTo>
                <a:lnTo>
                  <a:pt x="8590353" y="0"/>
                </a:lnTo>
                <a:lnTo>
                  <a:pt x="8590353" y="5398286"/>
                </a:lnTo>
                <a:lnTo>
                  <a:pt x="0" y="5398286"/>
                </a:lnTo>
                <a:close/>
              </a:path>
            </a:pathLst>
          </a:cu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243929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250" fill="hold"/>
                                        <p:tgtEl>
                                          <p:spTgt spid="25"/>
                                        </p:tgtEl>
                                        <p:attrNameLst>
                                          <p:attrName>ppt_x</p:attrName>
                                        </p:attrNameLst>
                                      </p:cBhvr>
                                      <p:tavLst>
                                        <p:tav tm="0">
                                          <p:val>
                                            <p:strVal val="0-#ppt_w/2"/>
                                          </p:val>
                                        </p:tav>
                                        <p:tav tm="100000">
                                          <p:val>
                                            <p:strVal val="#ppt_x"/>
                                          </p:val>
                                        </p:tav>
                                      </p:tavLst>
                                    </p:anim>
                                    <p:anim calcmode="lin" valueType="num">
                                      <p:cBhvr additive="base">
                                        <p:cTn id="12" dur="1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 Layout 52">
    <p:spTree>
      <p:nvGrpSpPr>
        <p:cNvPr id="1" name=""/>
        <p:cNvGrpSpPr/>
        <p:nvPr/>
      </p:nvGrpSpPr>
      <p:grpSpPr>
        <a:xfrm>
          <a:off x="0" y="0"/>
          <a:ext cx="0" cy="0"/>
          <a:chOff x="0" y="0"/>
          <a:chExt cx="0" cy="0"/>
        </a:xfrm>
      </p:grpSpPr>
      <p:sp>
        <p:nvSpPr>
          <p:cNvPr id="9"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ángulo 11">
            <a:extLst>
              <a:ext uri="{FF2B5EF4-FFF2-40B4-BE49-F238E27FC236}">
                <a16:creationId xmlns:a16="http://schemas.microsoft.com/office/drawing/2014/main" id="{F27162DB-BD97-40B1-9477-0131F5A66998}"/>
              </a:ext>
            </a:extLst>
          </p:cNvPr>
          <p:cNvSpPr/>
          <p:nvPr userDrawn="1"/>
        </p:nvSpPr>
        <p:spPr bwMode="auto">
          <a:xfrm>
            <a:off x="-1" y="-1"/>
            <a:ext cx="24385589" cy="7803899"/>
          </a:xfrm>
          <a:prstGeom prst="rect">
            <a:avLst/>
          </a:prstGeom>
          <a:solidFill>
            <a:schemeClr val="accent1"/>
          </a:solidFill>
          <a:ln>
            <a:noFill/>
          </a:ln>
        </p:spPr>
        <p:txBody>
          <a:bodyPr lIns="0" tIns="0" rIns="0" bIns="0" rtlCol="0" anchor="ctr"/>
          <a:lstStyle/>
          <a:p>
            <a:pPr algn="ctr"/>
            <a:endParaRPr lang="en-US" b="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6" descr="http://www.pngall.com/wp-content/uploads/2016/04/Monitor-Free-PNG-Image.png">
            <a:extLst>
              <a:ext uri="{FF2B5EF4-FFF2-40B4-BE49-F238E27FC236}">
                <a16:creationId xmlns:a16="http://schemas.microsoft.com/office/drawing/2014/main" id="{FC73FFF4-B8DE-4277-BD8A-6C6980B7888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955090" y="3474107"/>
            <a:ext cx="10361998" cy="8056847"/>
          </a:xfrm>
          <a:prstGeom prst="rect">
            <a:avLst/>
          </a:prstGeom>
          <a:noFill/>
          <a:effectLst>
            <a:reflection blurRad="304800" stA="320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0" name="Marcador de posición de imagen 9">
            <a:extLst>
              <a:ext uri="{FF2B5EF4-FFF2-40B4-BE49-F238E27FC236}">
                <a16:creationId xmlns:a16="http://schemas.microsoft.com/office/drawing/2014/main" id="{E7A6A4CA-F8C5-4D14-8034-72CF142F8AF1}"/>
              </a:ext>
            </a:extLst>
          </p:cNvPr>
          <p:cNvSpPr>
            <a:spLocks noGrp="1" noChangeAspect="1"/>
          </p:cNvSpPr>
          <p:nvPr>
            <p:ph type="pic" sz="quarter" idx="10"/>
          </p:nvPr>
        </p:nvSpPr>
        <p:spPr>
          <a:xfrm>
            <a:off x="13338629" y="3888464"/>
            <a:ext cx="9672973" cy="4722977"/>
          </a:xfrm>
          <a:custGeom>
            <a:avLst/>
            <a:gdLst>
              <a:gd name="connsiteX0" fmla="*/ 0 w 8590353"/>
              <a:gd name="connsiteY0" fmla="*/ 0 h 5398286"/>
              <a:gd name="connsiteX1" fmla="*/ 8590353 w 8590353"/>
              <a:gd name="connsiteY1" fmla="*/ 0 h 5398286"/>
              <a:gd name="connsiteX2" fmla="*/ 8590353 w 8590353"/>
              <a:gd name="connsiteY2" fmla="*/ 5398286 h 5398286"/>
              <a:gd name="connsiteX3" fmla="*/ 0 w 8590353"/>
              <a:gd name="connsiteY3" fmla="*/ 5398286 h 5398286"/>
            </a:gdLst>
            <a:ahLst/>
            <a:cxnLst>
              <a:cxn ang="0">
                <a:pos x="connsiteX0" y="connsiteY0"/>
              </a:cxn>
              <a:cxn ang="0">
                <a:pos x="connsiteX1" y="connsiteY1"/>
              </a:cxn>
              <a:cxn ang="0">
                <a:pos x="connsiteX2" y="connsiteY2"/>
              </a:cxn>
              <a:cxn ang="0">
                <a:pos x="connsiteX3" y="connsiteY3"/>
              </a:cxn>
            </a:cxnLst>
            <a:rect l="l" t="t" r="r" b="b"/>
            <a:pathLst>
              <a:path w="8590353" h="5398286">
                <a:moveTo>
                  <a:pt x="0" y="0"/>
                </a:moveTo>
                <a:lnTo>
                  <a:pt x="8590353" y="0"/>
                </a:lnTo>
                <a:lnTo>
                  <a:pt x="8590353" y="5398286"/>
                </a:lnTo>
                <a:lnTo>
                  <a:pt x="0" y="5398286"/>
                </a:lnTo>
                <a:close/>
              </a:path>
            </a:pathLst>
          </a:cu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6"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5" name="Rectángulo 5"/>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511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250" fill="hold"/>
                                        <p:tgtEl>
                                          <p:spTgt spid="8"/>
                                        </p:tgtEl>
                                        <p:attrNameLst>
                                          <p:attrName>ppt_x</p:attrName>
                                        </p:attrNameLst>
                                      </p:cBhvr>
                                      <p:tavLst>
                                        <p:tav tm="0">
                                          <p:val>
                                            <p:strVal val="1+#ppt_w/2"/>
                                          </p:val>
                                        </p:tav>
                                        <p:tav tm="100000">
                                          <p:val>
                                            <p:strVal val="#ppt_x"/>
                                          </p:val>
                                        </p:tav>
                                      </p:tavLst>
                                    </p:anim>
                                    <p:anim calcmode="lin" valueType="num">
                                      <p:cBhvr additive="base">
                                        <p:cTn id="14" dur="125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250" fill="hold"/>
                                        <p:tgtEl>
                                          <p:spTgt spid="10"/>
                                        </p:tgtEl>
                                        <p:attrNameLst>
                                          <p:attrName>ppt_x</p:attrName>
                                        </p:attrNameLst>
                                      </p:cBhvr>
                                      <p:tavLst>
                                        <p:tav tm="0">
                                          <p:val>
                                            <p:strVal val="1+#ppt_w/2"/>
                                          </p:val>
                                        </p:tav>
                                        <p:tav tm="100000">
                                          <p:val>
                                            <p:strVal val="#ppt_x"/>
                                          </p:val>
                                        </p:tav>
                                      </p:tavLst>
                                    </p:anim>
                                    <p:anim calcmode="lin" valueType="num">
                                      <p:cBhvr additive="base">
                                        <p:cTn id="18" dur="1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25" grpId="0"/>
    </p:bldLst>
  </p:timing>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Layout 53">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E575065-8E42-42D6-B7A8-AA320BAF36E8}"/>
              </a:ext>
            </a:extLst>
          </p:cNvPr>
          <p:cNvGrpSpPr/>
          <p:nvPr userDrawn="1"/>
        </p:nvGrpSpPr>
        <p:grpSpPr>
          <a:xfrm>
            <a:off x="6522164" y="4893469"/>
            <a:ext cx="3104436" cy="6621831"/>
            <a:chOff x="6522164" y="4833568"/>
            <a:chExt cx="3104436" cy="6621831"/>
          </a:xfrm>
        </p:grpSpPr>
        <p:sp>
          <p:nvSpPr>
            <p:cNvPr id="4" name="Rectángulo redondeado 2">
              <a:extLst>
                <a:ext uri="{FF2B5EF4-FFF2-40B4-BE49-F238E27FC236}">
                  <a16:creationId xmlns:a16="http://schemas.microsoft.com/office/drawing/2014/main" id="{DB36465C-E6F9-4D22-9E3B-41F65C5AC951}"/>
                </a:ext>
              </a:extLst>
            </p:cNvPr>
            <p:cNvSpPr/>
            <p:nvPr/>
          </p:nvSpPr>
          <p:spPr bwMode="auto">
            <a:xfrm>
              <a:off x="6522164" y="4833568"/>
              <a:ext cx="3104436" cy="6621831"/>
            </a:xfrm>
            <a:prstGeom prst="roundRect">
              <a:avLst>
                <a:gd name="adj" fmla="val 12167"/>
              </a:avLst>
            </a:prstGeom>
            <a:solidFill>
              <a:schemeClr val="bg1"/>
            </a:solid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5" name="Rectángulo redondeado 3">
              <a:extLst>
                <a:ext uri="{FF2B5EF4-FFF2-40B4-BE49-F238E27FC236}">
                  <a16:creationId xmlns:a16="http://schemas.microsoft.com/office/drawing/2014/main" id="{00D64186-C70B-423E-A1D0-3787946862FA}"/>
                </a:ext>
              </a:extLst>
            </p:cNvPr>
            <p:cNvSpPr/>
            <p:nvPr/>
          </p:nvSpPr>
          <p:spPr bwMode="auto">
            <a:xfrm>
              <a:off x="7768184" y="5328623"/>
              <a:ext cx="612396"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 name="Rectángulo redondeado 4">
              <a:extLst>
                <a:ext uri="{FF2B5EF4-FFF2-40B4-BE49-F238E27FC236}">
                  <a16:creationId xmlns:a16="http://schemas.microsoft.com/office/drawing/2014/main" id="{C09F4445-3B0A-4C46-AFD3-64823CEA6C18}"/>
                </a:ext>
              </a:extLst>
            </p:cNvPr>
            <p:cNvSpPr/>
            <p:nvPr/>
          </p:nvSpPr>
          <p:spPr bwMode="auto">
            <a:xfrm>
              <a:off x="7996982" y="5103599"/>
              <a:ext cx="154800"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7" name="Rectángulo redondeado 5">
              <a:extLst>
                <a:ext uri="{FF2B5EF4-FFF2-40B4-BE49-F238E27FC236}">
                  <a16:creationId xmlns:a16="http://schemas.microsoft.com/office/drawing/2014/main" id="{7CC73465-4AF5-4AC5-AE90-1CE6678E8D3B}"/>
                </a:ext>
              </a:extLst>
            </p:cNvPr>
            <p:cNvSpPr/>
            <p:nvPr/>
          </p:nvSpPr>
          <p:spPr bwMode="auto">
            <a:xfrm>
              <a:off x="7963257" y="10870477"/>
              <a:ext cx="222250" cy="234950"/>
            </a:xfrm>
            <a:prstGeom prst="roundRect">
              <a:avLst>
                <a:gd name="adj" fmla="val 16234"/>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8" name="Rectángulo redondeado 6">
              <a:extLst>
                <a:ext uri="{FF2B5EF4-FFF2-40B4-BE49-F238E27FC236}">
                  <a16:creationId xmlns:a16="http://schemas.microsoft.com/office/drawing/2014/main" id="{2697C601-1CDA-49AA-B455-68C57C17D3AD}"/>
                </a:ext>
              </a:extLst>
            </p:cNvPr>
            <p:cNvSpPr>
              <a:spLocks noChangeAspect="1"/>
            </p:cNvSpPr>
            <p:nvPr/>
          </p:nvSpPr>
          <p:spPr bwMode="auto">
            <a:xfrm>
              <a:off x="7770649" y="10684219"/>
              <a:ext cx="607466" cy="607466"/>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 name="Grupo 9">
            <a:extLst>
              <a:ext uri="{FF2B5EF4-FFF2-40B4-BE49-F238E27FC236}">
                <a16:creationId xmlns:a16="http://schemas.microsoft.com/office/drawing/2014/main" id="{15119BD1-1C72-4D27-9CDA-696CB064C4FE}"/>
              </a:ext>
            </a:extLst>
          </p:cNvPr>
          <p:cNvGrpSpPr/>
          <p:nvPr userDrawn="1"/>
        </p:nvGrpSpPr>
        <p:grpSpPr>
          <a:xfrm>
            <a:off x="14758079" y="4893469"/>
            <a:ext cx="3104436" cy="6621831"/>
            <a:chOff x="14758079" y="4833568"/>
            <a:chExt cx="3104436" cy="6621831"/>
          </a:xfrm>
        </p:grpSpPr>
        <p:sp>
          <p:nvSpPr>
            <p:cNvPr id="11" name="Rectángulo redondeado 18">
              <a:extLst>
                <a:ext uri="{FF2B5EF4-FFF2-40B4-BE49-F238E27FC236}">
                  <a16:creationId xmlns:a16="http://schemas.microsoft.com/office/drawing/2014/main" id="{22BF84DF-527D-48BD-8800-E427621CB3A0}"/>
                </a:ext>
              </a:extLst>
            </p:cNvPr>
            <p:cNvSpPr/>
            <p:nvPr/>
          </p:nvSpPr>
          <p:spPr bwMode="auto">
            <a:xfrm>
              <a:off x="14758079" y="4833568"/>
              <a:ext cx="3104436" cy="6621831"/>
            </a:xfrm>
            <a:prstGeom prst="roundRect">
              <a:avLst>
                <a:gd name="adj" fmla="val 12167"/>
              </a:avLst>
            </a:prstGeom>
            <a:solidFill>
              <a:schemeClr val="bg1"/>
            </a:solid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ángulo redondeado 19">
              <a:extLst>
                <a:ext uri="{FF2B5EF4-FFF2-40B4-BE49-F238E27FC236}">
                  <a16:creationId xmlns:a16="http://schemas.microsoft.com/office/drawing/2014/main" id="{7B448A96-DBBD-4634-AA33-4832B37C7467}"/>
                </a:ext>
              </a:extLst>
            </p:cNvPr>
            <p:cNvSpPr/>
            <p:nvPr/>
          </p:nvSpPr>
          <p:spPr bwMode="auto">
            <a:xfrm>
              <a:off x="16004099" y="5328623"/>
              <a:ext cx="612396"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ángulo redondeado 20">
              <a:extLst>
                <a:ext uri="{FF2B5EF4-FFF2-40B4-BE49-F238E27FC236}">
                  <a16:creationId xmlns:a16="http://schemas.microsoft.com/office/drawing/2014/main" id="{5AE843E2-788A-4B09-B5E4-6D8608A0D397}"/>
                </a:ext>
              </a:extLst>
            </p:cNvPr>
            <p:cNvSpPr/>
            <p:nvPr/>
          </p:nvSpPr>
          <p:spPr bwMode="auto">
            <a:xfrm>
              <a:off x="16232897" y="5103599"/>
              <a:ext cx="154800"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ángulo redondeado 21">
              <a:extLst>
                <a:ext uri="{FF2B5EF4-FFF2-40B4-BE49-F238E27FC236}">
                  <a16:creationId xmlns:a16="http://schemas.microsoft.com/office/drawing/2014/main" id="{1E681A38-E460-4B51-9C14-673FE5F8379C}"/>
                </a:ext>
              </a:extLst>
            </p:cNvPr>
            <p:cNvSpPr/>
            <p:nvPr/>
          </p:nvSpPr>
          <p:spPr bwMode="auto">
            <a:xfrm>
              <a:off x="16199172" y="10870477"/>
              <a:ext cx="222250" cy="234950"/>
            </a:xfrm>
            <a:prstGeom prst="roundRect">
              <a:avLst>
                <a:gd name="adj" fmla="val 16234"/>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ángulo redondeado 22">
              <a:extLst>
                <a:ext uri="{FF2B5EF4-FFF2-40B4-BE49-F238E27FC236}">
                  <a16:creationId xmlns:a16="http://schemas.microsoft.com/office/drawing/2014/main" id="{1CB22096-5332-46F9-85FA-5E7B473E0EA1}"/>
                </a:ext>
              </a:extLst>
            </p:cNvPr>
            <p:cNvSpPr>
              <a:spLocks noChangeAspect="1"/>
            </p:cNvSpPr>
            <p:nvPr/>
          </p:nvSpPr>
          <p:spPr bwMode="auto">
            <a:xfrm>
              <a:off x="16006564" y="10684219"/>
              <a:ext cx="607466" cy="607466"/>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7" name="Grupo 16">
            <a:extLst>
              <a:ext uri="{FF2B5EF4-FFF2-40B4-BE49-F238E27FC236}">
                <a16:creationId xmlns:a16="http://schemas.microsoft.com/office/drawing/2014/main" id="{4DF5EB67-2BB6-48F9-B347-1A856CC6387B}"/>
              </a:ext>
            </a:extLst>
          </p:cNvPr>
          <p:cNvGrpSpPr/>
          <p:nvPr userDrawn="1"/>
        </p:nvGrpSpPr>
        <p:grpSpPr>
          <a:xfrm>
            <a:off x="10436136" y="4467035"/>
            <a:ext cx="3526606" cy="7522329"/>
            <a:chOff x="10436136" y="4407134"/>
            <a:chExt cx="3526606" cy="7522329"/>
          </a:xfrm>
        </p:grpSpPr>
        <p:sp>
          <p:nvSpPr>
            <p:cNvPr id="18" name="Rectángulo redondeado 25">
              <a:extLst>
                <a:ext uri="{FF2B5EF4-FFF2-40B4-BE49-F238E27FC236}">
                  <a16:creationId xmlns:a16="http://schemas.microsoft.com/office/drawing/2014/main" id="{3D83DFCA-36CD-4978-99FD-450E4E870DE1}"/>
                </a:ext>
              </a:extLst>
            </p:cNvPr>
            <p:cNvSpPr/>
            <p:nvPr/>
          </p:nvSpPr>
          <p:spPr bwMode="auto">
            <a:xfrm>
              <a:off x="10436136" y="4407134"/>
              <a:ext cx="3526606" cy="7522329"/>
            </a:xfrm>
            <a:prstGeom prst="roundRect">
              <a:avLst>
                <a:gd name="adj" fmla="val 12167"/>
              </a:avLst>
            </a:prstGeom>
            <a:solidFill>
              <a:schemeClr val="bg1"/>
            </a:solid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9" name="Rectángulo redondeado 26">
              <a:extLst>
                <a:ext uri="{FF2B5EF4-FFF2-40B4-BE49-F238E27FC236}">
                  <a16:creationId xmlns:a16="http://schemas.microsoft.com/office/drawing/2014/main" id="{24D826B1-AD89-4E0B-8C67-633FB05FB436}"/>
                </a:ext>
              </a:extLst>
            </p:cNvPr>
            <p:cNvSpPr/>
            <p:nvPr/>
          </p:nvSpPr>
          <p:spPr bwMode="auto">
            <a:xfrm>
              <a:off x="11851601" y="4969511"/>
              <a:ext cx="695675" cy="175625"/>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0" name="Rectángulo redondeado 27">
              <a:extLst>
                <a:ext uri="{FF2B5EF4-FFF2-40B4-BE49-F238E27FC236}">
                  <a16:creationId xmlns:a16="http://schemas.microsoft.com/office/drawing/2014/main" id="{208BBA42-A5AE-4BE9-8E28-748F4D8A2B7A}"/>
                </a:ext>
              </a:extLst>
            </p:cNvPr>
            <p:cNvSpPr/>
            <p:nvPr/>
          </p:nvSpPr>
          <p:spPr bwMode="auto">
            <a:xfrm>
              <a:off x="12111513" y="4713886"/>
              <a:ext cx="175851" cy="175625"/>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1" name="Rectángulo redondeado 28">
              <a:extLst>
                <a:ext uri="{FF2B5EF4-FFF2-40B4-BE49-F238E27FC236}">
                  <a16:creationId xmlns:a16="http://schemas.microsoft.com/office/drawing/2014/main" id="{5E57332E-DE38-4EA8-8434-60359E9E6991}"/>
                </a:ext>
              </a:extLst>
            </p:cNvPr>
            <p:cNvSpPr/>
            <p:nvPr/>
          </p:nvSpPr>
          <p:spPr bwMode="auto">
            <a:xfrm>
              <a:off x="12073202" y="11264998"/>
              <a:ext cx="252474" cy="266901"/>
            </a:xfrm>
            <a:prstGeom prst="roundRect">
              <a:avLst>
                <a:gd name="adj" fmla="val 16234"/>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2" name="Rectángulo redondeado 29">
              <a:extLst>
                <a:ext uri="{FF2B5EF4-FFF2-40B4-BE49-F238E27FC236}">
                  <a16:creationId xmlns:a16="http://schemas.microsoft.com/office/drawing/2014/main" id="{5AD595B8-B49C-427B-A6E8-8F083F8B1800}"/>
                </a:ext>
              </a:extLst>
            </p:cNvPr>
            <p:cNvSpPr>
              <a:spLocks noChangeAspect="1"/>
            </p:cNvSpPr>
            <p:nvPr/>
          </p:nvSpPr>
          <p:spPr bwMode="auto">
            <a:xfrm>
              <a:off x="11854402" y="11053411"/>
              <a:ext cx="690075" cy="690075"/>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4" name="Grupo 23">
            <a:extLst>
              <a:ext uri="{FF2B5EF4-FFF2-40B4-BE49-F238E27FC236}">
                <a16:creationId xmlns:a16="http://schemas.microsoft.com/office/drawing/2014/main" id="{FFB5169D-C9AB-4989-9617-22FCED291057}"/>
              </a:ext>
            </a:extLst>
          </p:cNvPr>
          <p:cNvGrpSpPr/>
          <p:nvPr userDrawn="1"/>
        </p:nvGrpSpPr>
        <p:grpSpPr>
          <a:xfrm>
            <a:off x="1963076" y="4893469"/>
            <a:ext cx="3104436" cy="6621831"/>
            <a:chOff x="6522164" y="4833568"/>
            <a:chExt cx="3104436" cy="6621831"/>
          </a:xfrm>
        </p:grpSpPr>
        <p:sp>
          <p:nvSpPr>
            <p:cNvPr id="25" name="Rectángulo redondeado 40">
              <a:extLst>
                <a:ext uri="{FF2B5EF4-FFF2-40B4-BE49-F238E27FC236}">
                  <a16:creationId xmlns:a16="http://schemas.microsoft.com/office/drawing/2014/main" id="{B981FD96-030D-46B9-8C48-9E162AF4ABE7}"/>
                </a:ext>
              </a:extLst>
            </p:cNvPr>
            <p:cNvSpPr/>
            <p:nvPr/>
          </p:nvSpPr>
          <p:spPr bwMode="auto">
            <a:xfrm>
              <a:off x="6522164" y="4833568"/>
              <a:ext cx="3104436" cy="6621831"/>
            </a:xfrm>
            <a:prstGeom prst="roundRect">
              <a:avLst>
                <a:gd name="adj" fmla="val 12167"/>
              </a:avLst>
            </a:prstGeom>
            <a:solidFill>
              <a:schemeClr val="bg1"/>
            </a:solid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6" name="Rectángulo redondeado 41">
              <a:extLst>
                <a:ext uri="{FF2B5EF4-FFF2-40B4-BE49-F238E27FC236}">
                  <a16:creationId xmlns:a16="http://schemas.microsoft.com/office/drawing/2014/main" id="{DA47F0BC-489E-485B-AF65-5E6B21699B49}"/>
                </a:ext>
              </a:extLst>
            </p:cNvPr>
            <p:cNvSpPr/>
            <p:nvPr/>
          </p:nvSpPr>
          <p:spPr bwMode="auto">
            <a:xfrm>
              <a:off x="7768184" y="5328623"/>
              <a:ext cx="612396"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7" name="Rectángulo redondeado 42">
              <a:extLst>
                <a:ext uri="{FF2B5EF4-FFF2-40B4-BE49-F238E27FC236}">
                  <a16:creationId xmlns:a16="http://schemas.microsoft.com/office/drawing/2014/main" id="{B1D337FF-A4C9-4D5F-B622-E7E3ABA59434}"/>
                </a:ext>
              </a:extLst>
            </p:cNvPr>
            <p:cNvSpPr/>
            <p:nvPr/>
          </p:nvSpPr>
          <p:spPr bwMode="auto">
            <a:xfrm>
              <a:off x="7996982" y="5103599"/>
              <a:ext cx="154800"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8" name="Rectángulo redondeado 43">
              <a:extLst>
                <a:ext uri="{FF2B5EF4-FFF2-40B4-BE49-F238E27FC236}">
                  <a16:creationId xmlns:a16="http://schemas.microsoft.com/office/drawing/2014/main" id="{D39EA220-FF74-4031-BC7C-2F3D4088B2B0}"/>
                </a:ext>
              </a:extLst>
            </p:cNvPr>
            <p:cNvSpPr/>
            <p:nvPr/>
          </p:nvSpPr>
          <p:spPr bwMode="auto">
            <a:xfrm>
              <a:off x="7963257" y="10870477"/>
              <a:ext cx="222250" cy="234950"/>
            </a:xfrm>
            <a:prstGeom prst="roundRect">
              <a:avLst>
                <a:gd name="adj" fmla="val 16234"/>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9" name="Rectángulo redondeado 44">
              <a:extLst>
                <a:ext uri="{FF2B5EF4-FFF2-40B4-BE49-F238E27FC236}">
                  <a16:creationId xmlns:a16="http://schemas.microsoft.com/office/drawing/2014/main" id="{4378B4FF-1C66-4C4B-95B4-D14193187907}"/>
                </a:ext>
              </a:extLst>
            </p:cNvPr>
            <p:cNvSpPr>
              <a:spLocks noChangeAspect="1"/>
            </p:cNvSpPr>
            <p:nvPr/>
          </p:nvSpPr>
          <p:spPr bwMode="auto">
            <a:xfrm>
              <a:off x="7770649" y="10684219"/>
              <a:ext cx="607466" cy="607466"/>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upo 30">
            <a:extLst>
              <a:ext uri="{FF2B5EF4-FFF2-40B4-BE49-F238E27FC236}">
                <a16:creationId xmlns:a16="http://schemas.microsoft.com/office/drawing/2014/main" id="{7592F838-70B2-4EC7-8D3B-3E5FF7738D39}"/>
              </a:ext>
            </a:extLst>
          </p:cNvPr>
          <p:cNvGrpSpPr/>
          <p:nvPr userDrawn="1"/>
        </p:nvGrpSpPr>
        <p:grpSpPr>
          <a:xfrm>
            <a:off x="19329624" y="4893469"/>
            <a:ext cx="3104436" cy="6621831"/>
            <a:chOff x="14758079" y="4833568"/>
            <a:chExt cx="3104436" cy="6621831"/>
          </a:xfrm>
        </p:grpSpPr>
        <p:sp>
          <p:nvSpPr>
            <p:cNvPr id="32" name="Rectángulo redondeado 47">
              <a:extLst>
                <a:ext uri="{FF2B5EF4-FFF2-40B4-BE49-F238E27FC236}">
                  <a16:creationId xmlns:a16="http://schemas.microsoft.com/office/drawing/2014/main" id="{F663A8A6-872F-40DA-AD81-5252F8053797}"/>
                </a:ext>
              </a:extLst>
            </p:cNvPr>
            <p:cNvSpPr/>
            <p:nvPr/>
          </p:nvSpPr>
          <p:spPr bwMode="auto">
            <a:xfrm>
              <a:off x="14758079" y="4833568"/>
              <a:ext cx="3104436" cy="6621831"/>
            </a:xfrm>
            <a:prstGeom prst="roundRect">
              <a:avLst>
                <a:gd name="adj" fmla="val 12167"/>
              </a:avLst>
            </a:prstGeom>
            <a:solidFill>
              <a:schemeClr val="bg1"/>
            </a:solid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3" name="Rectángulo redondeado 48">
              <a:extLst>
                <a:ext uri="{FF2B5EF4-FFF2-40B4-BE49-F238E27FC236}">
                  <a16:creationId xmlns:a16="http://schemas.microsoft.com/office/drawing/2014/main" id="{B504B3CB-F590-4FB4-9466-FDB3FD268F03}"/>
                </a:ext>
              </a:extLst>
            </p:cNvPr>
            <p:cNvSpPr/>
            <p:nvPr/>
          </p:nvSpPr>
          <p:spPr bwMode="auto">
            <a:xfrm>
              <a:off x="16004099" y="5328623"/>
              <a:ext cx="612396"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4" name="Rectángulo redondeado 49">
              <a:extLst>
                <a:ext uri="{FF2B5EF4-FFF2-40B4-BE49-F238E27FC236}">
                  <a16:creationId xmlns:a16="http://schemas.microsoft.com/office/drawing/2014/main" id="{25175E07-9884-48C9-A175-41F465524197}"/>
                </a:ext>
              </a:extLst>
            </p:cNvPr>
            <p:cNvSpPr/>
            <p:nvPr/>
          </p:nvSpPr>
          <p:spPr bwMode="auto">
            <a:xfrm>
              <a:off x="16232897" y="5103599"/>
              <a:ext cx="154800"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5" name="Rectángulo redondeado 50">
              <a:extLst>
                <a:ext uri="{FF2B5EF4-FFF2-40B4-BE49-F238E27FC236}">
                  <a16:creationId xmlns:a16="http://schemas.microsoft.com/office/drawing/2014/main" id="{3848B6BE-5D43-4A3E-975C-11EA713789D4}"/>
                </a:ext>
              </a:extLst>
            </p:cNvPr>
            <p:cNvSpPr/>
            <p:nvPr/>
          </p:nvSpPr>
          <p:spPr bwMode="auto">
            <a:xfrm>
              <a:off x="16199172" y="10870477"/>
              <a:ext cx="222250" cy="234950"/>
            </a:xfrm>
            <a:prstGeom prst="roundRect">
              <a:avLst>
                <a:gd name="adj" fmla="val 16234"/>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6" name="Rectángulo redondeado 51">
              <a:extLst>
                <a:ext uri="{FF2B5EF4-FFF2-40B4-BE49-F238E27FC236}">
                  <a16:creationId xmlns:a16="http://schemas.microsoft.com/office/drawing/2014/main" id="{BE3D62CE-9E3D-47A8-B0CB-43CB38326AC3}"/>
                </a:ext>
              </a:extLst>
            </p:cNvPr>
            <p:cNvSpPr>
              <a:spLocks noChangeAspect="1"/>
            </p:cNvSpPr>
            <p:nvPr/>
          </p:nvSpPr>
          <p:spPr bwMode="auto">
            <a:xfrm>
              <a:off x="16006564" y="10684219"/>
              <a:ext cx="607466" cy="607466"/>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sp>
        <p:nvSpPr>
          <p:cNvPr id="65" name="Marcador de posición de imagen 64">
            <a:extLst>
              <a:ext uri="{FF2B5EF4-FFF2-40B4-BE49-F238E27FC236}">
                <a16:creationId xmlns:a16="http://schemas.microsoft.com/office/drawing/2014/main" id="{75BA7C79-7075-4B26-9637-D048B6EA7A12}"/>
              </a:ext>
            </a:extLst>
          </p:cNvPr>
          <p:cNvSpPr>
            <a:spLocks noGrp="1"/>
          </p:cNvSpPr>
          <p:nvPr>
            <p:ph type="pic" sz="quarter" idx="14"/>
          </p:nvPr>
        </p:nvSpPr>
        <p:spPr>
          <a:xfrm>
            <a:off x="2188102" y="5838575"/>
            <a:ext cx="2672583" cy="4758697"/>
          </a:xfrm>
          <a:custGeom>
            <a:avLst/>
            <a:gdLst>
              <a:gd name="connsiteX0" fmla="*/ 0 w 2672583"/>
              <a:gd name="connsiteY0" fmla="*/ 0 h 4758697"/>
              <a:gd name="connsiteX1" fmla="*/ 2672583 w 2672583"/>
              <a:gd name="connsiteY1" fmla="*/ 0 h 4758697"/>
              <a:gd name="connsiteX2" fmla="*/ 2672583 w 2672583"/>
              <a:gd name="connsiteY2" fmla="*/ 4758697 h 4758697"/>
              <a:gd name="connsiteX3" fmla="*/ 0 w 2672583"/>
              <a:gd name="connsiteY3" fmla="*/ 4758697 h 4758697"/>
            </a:gdLst>
            <a:ahLst/>
            <a:cxnLst>
              <a:cxn ang="0">
                <a:pos x="connsiteX0" y="connsiteY0"/>
              </a:cxn>
              <a:cxn ang="0">
                <a:pos x="connsiteX1" y="connsiteY1"/>
              </a:cxn>
              <a:cxn ang="0">
                <a:pos x="connsiteX2" y="connsiteY2"/>
              </a:cxn>
              <a:cxn ang="0">
                <a:pos x="connsiteX3" y="connsiteY3"/>
              </a:cxn>
            </a:cxnLst>
            <a:rect l="l" t="t" r="r" b="b"/>
            <a:pathLst>
              <a:path w="2672583" h="4758697">
                <a:moveTo>
                  <a:pt x="0" y="0"/>
                </a:moveTo>
                <a:lnTo>
                  <a:pt x="2672583" y="0"/>
                </a:lnTo>
                <a:lnTo>
                  <a:pt x="2672583" y="4758697"/>
                </a:lnTo>
                <a:lnTo>
                  <a:pt x="0" y="4758697"/>
                </a:lnTo>
                <a:close/>
              </a:path>
            </a:pathLst>
          </a:custGeom>
          <a:solidFill>
            <a:schemeClr val="bg1">
              <a:lumMod val="85000"/>
              <a:alpha val="50000"/>
            </a:schemeClr>
          </a:solidFill>
        </p:spPr>
        <p:txBody>
          <a:bodyPr wrap="square">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66" name="Marcador de posición de imagen 65">
            <a:extLst>
              <a:ext uri="{FF2B5EF4-FFF2-40B4-BE49-F238E27FC236}">
                <a16:creationId xmlns:a16="http://schemas.microsoft.com/office/drawing/2014/main" id="{0E4D28AF-EF34-450E-8172-088810FDAF3D}"/>
              </a:ext>
            </a:extLst>
          </p:cNvPr>
          <p:cNvSpPr>
            <a:spLocks noGrp="1"/>
          </p:cNvSpPr>
          <p:nvPr>
            <p:ph type="pic" sz="quarter" idx="13"/>
          </p:nvPr>
        </p:nvSpPr>
        <p:spPr>
          <a:xfrm>
            <a:off x="6747191" y="5838575"/>
            <a:ext cx="2672581" cy="4758697"/>
          </a:xfrm>
          <a:custGeom>
            <a:avLst/>
            <a:gdLst>
              <a:gd name="connsiteX0" fmla="*/ 0 w 2672581"/>
              <a:gd name="connsiteY0" fmla="*/ 0 h 4758697"/>
              <a:gd name="connsiteX1" fmla="*/ 2672581 w 2672581"/>
              <a:gd name="connsiteY1" fmla="*/ 0 h 4758697"/>
              <a:gd name="connsiteX2" fmla="*/ 2672581 w 2672581"/>
              <a:gd name="connsiteY2" fmla="*/ 4758697 h 4758697"/>
              <a:gd name="connsiteX3" fmla="*/ 0 w 2672581"/>
              <a:gd name="connsiteY3" fmla="*/ 4758697 h 4758697"/>
            </a:gdLst>
            <a:ahLst/>
            <a:cxnLst>
              <a:cxn ang="0">
                <a:pos x="connsiteX0" y="connsiteY0"/>
              </a:cxn>
              <a:cxn ang="0">
                <a:pos x="connsiteX1" y="connsiteY1"/>
              </a:cxn>
              <a:cxn ang="0">
                <a:pos x="connsiteX2" y="connsiteY2"/>
              </a:cxn>
              <a:cxn ang="0">
                <a:pos x="connsiteX3" y="connsiteY3"/>
              </a:cxn>
            </a:cxnLst>
            <a:rect l="l" t="t" r="r" b="b"/>
            <a:pathLst>
              <a:path w="2672581" h="4758697">
                <a:moveTo>
                  <a:pt x="0" y="0"/>
                </a:moveTo>
                <a:lnTo>
                  <a:pt x="2672581" y="0"/>
                </a:lnTo>
                <a:lnTo>
                  <a:pt x="2672581" y="4758697"/>
                </a:lnTo>
                <a:lnTo>
                  <a:pt x="0" y="4758697"/>
                </a:lnTo>
                <a:close/>
              </a:path>
            </a:pathLst>
          </a:custGeom>
          <a:solidFill>
            <a:schemeClr val="bg1">
              <a:lumMod val="85000"/>
              <a:alpha val="50000"/>
            </a:schemeClr>
          </a:solidFill>
        </p:spPr>
        <p:txBody>
          <a:bodyPr wrap="square">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67" name="Marcador de posición de imagen 66">
            <a:extLst>
              <a:ext uri="{FF2B5EF4-FFF2-40B4-BE49-F238E27FC236}">
                <a16:creationId xmlns:a16="http://schemas.microsoft.com/office/drawing/2014/main" id="{0447B62B-D5E0-45A8-9AE9-AA05F50F1F51}"/>
              </a:ext>
            </a:extLst>
          </p:cNvPr>
          <p:cNvSpPr>
            <a:spLocks noGrp="1"/>
          </p:cNvSpPr>
          <p:nvPr>
            <p:ph type="pic" sz="quarter" idx="12"/>
          </p:nvPr>
        </p:nvSpPr>
        <p:spPr>
          <a:xfrm>
            <a:off x="10691762" y="5540665"/>
            <a:ext cx="3036024" cy="5405829"/>
          </a:xfrm>
          <a:custGeom>
            <a:avLst/>
            <a:gdLst>
              <a:gd name="connsiteX0" fmla="*/ 0 w 3036024"/>
              <a:gd name="connsiteY0" fmla="*/ 0 h 5405829"/>
              <a:gd name="connsiteX1" fmla="*/ 3036024 w 3036024"/>
              <a:gd name="connsiteY1" fmla="*/ 0 h 5405829"/>
              <a:gd name="connsiteX2" fmla="*/ 3036024 w 3036024"/>
              <a:gd name="connsiteY2" fmla="*/ 5405829 h 5405829"/>
              <a:gd name="connsiteX3" fmla="*/ 0 w 3036024"/>
              <a:gd name="connsiteY3" fmla="*/ 5405829 h 5405829"/>
            </a:gdLst>
            <a:ahLst/>
            <a:cxnLst>
              <a:cxn ang="0">
                <a:pos x="connsiteX0" y="connsiteY0"/>
              </a:cxn>
              <a:cxn ang="0">
                <a:pos x="connsiteX1" y="connsiteY1"/>
              </a:cxn>
              <a:cxn ang="0">
                <a:pos x="connsiteX2" y="connsiteY2"/>
              </a:cxn>
              <a:cxn ang="0">
                <a:pos x="connsiteX3" y="connsiteY3"/>
              </a:cxn>
            </a:cxnLst>
            <a:rect l="l" t="t" r="r" b="b"/>
            <a:pathLst>
              <a:path w="3036024" h="5405829">
                <a:moveTo>
                  <a:pt x="0" y="0"/>
                </a:moveTo>
                <a:lnTo>
                  <a:pt x="3036024" y="0"/>
                </a:lnTo>
                <a:lnTo>
                  <a:pt x="3036024" y="5405829"/>
                </a:lnTo>
                <a:lnTo>
                  <a:pt x="0" y="5405829"/>
                </a:lnTo>
                <a:close/>
              </a:path>
            </a:pathLst>
          </a:custGeom>
          <a:solidFill>
            <a:schemeClr val="bg1">
              <a:lumMod val="85000"/>
              <a:alpha val="50000"/>
            </a:schemeClr>
          </a:solidFill>
        </p:spPr>
        <p:txBody>
          <a:bodyPr wrap="square">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68" name="Marcador de posición de imagen 67">
            <a:extLst>
              <a:ext uri="{FF2B5EF4-FFF2-40B4-BE49-F238E27FC236}">
                <a16:creationId xmlns:a16="http://schemas.microsoft.com/office/drawing/2014/main" id="{E6F52850-6F5A-419C-A345-040F2BA76738}"/>
              </a:ext>
            </a:extLst>
          </p:cNvPr>
          <p:cNvSpPr>
            <a:spLocks noGrp="1"/>
          </p:cNvSpPr>
          <p:nvPr>
            <p:ph type="pic" sz="quarter" idx="11"/>
          </p:nvPr>
        </p:nvSpPr>
        <p:spPr>
          <a:xfrm>
            <a:off x="14983104" y="5838575"/>
            <a:ext cx="2672582" cy="4758697"/>
          </a:xfrm>
          <a:custGeom>
            <a:avLst/>
            <a:gdLst>
              <a:gd name="connsiteX0" fmla="*/ 0 w 2672582"/>
              <a:gd name="connsiteY0" fmla="*/ 0 h 4758697"/>
              <a:gd name="connsiteX1" fmla="*/ 2672582 w 2672582"/>
              <a:gd name="connsiteY1" fmla="*/ 0 h 4758697"/>
              <a:gd name="connsiteX2" fmla="*/ 2672582 w 2672582"/>
              <a:gd name="connsiteY2" fmla="*/ 4758697 h 4758697"/>
              <a:gd name="connsiteX3" fmla="*/ 0 w 2672582"/>
              <a:gd name="connsiteY3" fmla="*/ 4758697 h 4758697"/>
            </a:gdLst>
            <a:ahLst/>
            <a:cxnLst>
              <a:cxn ang="0">
                <a:pos x="connsiteX0" y="connsiteY0"/>
              </a:cxn>
              <a:cxn ang="0">
                <a:pos x="connsiteX1" y="connsiteY1"/>
              </a:cxn>
              <a:cxn ang="0">
                <a:pos x="connsiteX2" y="connsiteY2"/>
              </a:cxn>
              <a:cxn ang="0">
                <a:pos x="connsiteX3" y="connsiteY3"/>
              </a:cxn>
            </a:cxnLst>
            <a:rect l="l" t="t" r="r" b="b"/>
            <a:pathLst>
              <a:path w="2672582" h="4758697">
                <a:moveTo>
                  <a:pt x="0" y="0"/>
                </a:moveTo>
                <a:lnTo>
                  <a:pt x="2672582" y="0"/>
                </a:lnTo>
                <a:lnTo>
                  <a:pt x="2672582" y="4758697"/>
                </a:lnTo>
                <a:lnTo>
                  <a:pt x="0" y="4758697"/>
                </a:lnTo>
                <a:close/>
              </a:path>
            </a:pathLst>
          </a:custGeom>
          <a:solidFill>
            <a:schemeClr val="bg1">
              <a:lumMod val="85000"/>
              <a:alpha val="50000"/>
            </a:schemeClr>
          </a:solidFill>
        </p:spPr>
        <p:txBody>
          <a:bodyPr wrap="square">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69" name="Marcador de posición de imagen 68">
            <a:extLst>
              <a:ext uri="{FF2B5EF4-FFF2-40B4-BE49-F238E27FC236}">
                <a16:creationId xmlns:a16="http://schemas.microsoft.com/office/drawing/2014/main" id="{0C7CD847-2F7C-4B93-A63C-BFF94325CDD0}"/>
              </a:ext>
            </a:extLst>
          </p:cNvPr>
          <p:cNvSpPr>
            <a:spLocks noGrp="1"/>
          </p:cNvSpPr>
          <p:nvPr>
            <p:ph type="pic" sz="quarter" idx="10"/>
          </p:nvPr>
        </p:nvSpPr>
        <p:spPr>
          <a:xfrm>
            <a:off x="19554648" y="5838575"/>
            <a:ext cx="2672584" cy="4758697"/>
          </a:xfrm>
          <a:custGeom>
            <a:avLst/>
            <a:gdLst>
              <a:gd name="connsiteX0" fmla="*/ 0 w 2672584"/>
              <a:gd name="connsiteY0" fmla="*/ 0 h 4758697"/>
              <a:gd name="connsiteX1" fmla="*/ 2672584 w 2672584"/>
              <a:gd name="connsiteY1" fmla="*/ 0 h 4758697"/>
              <a:gd name="connsiteX2" fmla="*/ 2672584 w 2672584"/>
              <a:gd name="connsiteY2" fmla="*/ 4758697 h 4758697"/>
              <a:gd name="connsiteX3" fmla="*/ 0 w 2672584"/>
              <a:gd name="connsiteY3" fmla="*/ 4758697 h 4758697"/>
            </a:gdLst>
            <a:ahLst/>
            <a:cxnLst>
              <a:cxn ang="0">
                <a:pos x="connsiteX0" y="connsiteY0"/>
              </a:cxn>
              <a:cxn ang="0">
                <a:pos x="connsiteX1" y="connsiteY1"/>
              </a:cxn>
              <a:cxn ang="0">
                <a:pos x="connsiteX2" y="connsiteY2"/>
              </a:cxn>
              <a:cxn ang="0">
                <a:pos x="connsiteX3" y="connsiteY3"/>
              </a:cxn>
            </a:cxnLst>
            <a:rect l="l" t="t" r="r" b="b"/>
            <a:pathLst>
              <a:path w="2672584" h="4758697">
                <a:moveTo>
                  <a:pt x="0" y="0"/>
                </a:moveTo>
                <a:lnTo>
                  <a:pt x="2672584" y="0"/>
                </a:lnTo>
                <a:lnTo>
                  <a:pt x="2672584" y="4758697"/>
                </a:lnTo>
                <a:lnTo>
                  <a:pt x="0" y="4758697"/>
                </a:lnTo>
                <a:close/>
              </a:path>
            </a:pathLst>
          </a:custGeom>
          <a:solidFill>
            <a:schemeClr val="bg1">
              <a:lumMod val="85000"/>
              <a:alpha val="50000"/>
            </a:schemeClr>
          </a:solidFill>
        </p:spPr>
        <p:txBody>
          <a:bodyPr wrap="square">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403253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1000" fill="hold"/>
                                        <p:tgtEl>
                                          <p:spTgt spid="65"/>
                                        </p:tgtEl>
                                        <p:attrNameLst>
                                          <p:attrName>ppt_x</p:attrName>
                                        </p:attrNameLst>
                                      </p:cBhvr>
                                      <p:tavLst>
                                        <p:tav tm="0">
                                          <p:val>
                                            <p:strVal val="#ppt_x"/>
                                          </p:val>
                                        </p:tav>
                                        <p:tav tm="100000">
                                          <p:val>
                                            <p:strVal val="#ppt_x"/>
                                          </p:val>
                                        </p:tav>
                                      </p:tavLst>
                                    </p:anim>
                                    <p:anim calcmode="lin" valueType="num">
                                      <p:cBhvr additive="base">
                                        <p:cTn id="12" dur="10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1000" fill="hold"/>
                                        <p:tgtEl>
                                          <p:spTgt spid="66"/>
                                        </p:tgtEl>
                                        <p:attrNameLst>
                                          <p:attrName>ppt_x</p:attrName>
                                        </p:attrNameLst>
                                      </p:cBhvr>
                                      <p:tavLst>
                                        <p:tav tm="0">
                                          <p:val>
                                            <p:strVal val="#ppt_x"/>
                                          </p:val>
                                        </p:tav>
                                        <p:tav tm="100000">
                                          <p:val>
                                            <p:strVal val="#ppt_x"/>
                                          </p:val>
                                        </p:tav>
                                      </p:tavLst>
                                    </p:anim>
                                    <p:anim calcmode="lin" valueType="num">
                                      <p:cBhvr additive="base">
                                        <p:cTn id="20" dur="1000" fill="hold"/>
                                        <p:tgtEl>
                                          <p:spTgt spid="66"/>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5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1000" fill="hold"/>
                                        <p:tgtEl>
                                          <p:spTgt spid="67"/>
                                        </p:tgtEl>
                                        <p:attrNameLst>
                                          <p:attrName>ppt_x</p:attrName>
                                        </p:attrNameLst>
                                      </p:cBhvr>
                                      <p:tavLst>
                                        <p:tav tm="0">
                                          <p:val>
                                            <p:strVal val="#ppt_x"/>
                                          </p:val>
                                        </p:tav>
                                        <p:tav tm="100000">
                                          <p:val>
                                            <p:strVal val="#ppt_x"/>
                                          </p:val>
                                        </p:tav>
                                      </p:tavLst>
                                    </p:anim>
                                    <p:anim calcmode="lin" valueType="num">
                                      <p:cBhvr additive="base">
                                        <p:cTn id="28" dur="1000" fill="hold"/>
                                        <p:tgtEl>
                                          <p:spTgt spid="67"/>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75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ppt_x"/>
                                          </p:val>
                                        </p:tav>
                                        <p:tav tm="100000">
                                          <p:val>
                                            <p:strVal val="#ppt_x"/>
                                          </p:val>
                                        </p:tav>
                                      </p:tavLst>
                                    </p:anim>
                                    <p:anim calcmode="lin" valueType="num">
                                      <p:cBhvr additive="base">
                                        <p:cTn id="32" dur="1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5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1000" fill="hold"/>
                                        <p:tgtEl>
                                          <p:spTgt spid="68"/>
                                        </p:tgtEl>
                                        <p:attrNameLst>
                                          <p:attrName>ppt_x</p:attrName>
                                        </p:attrNameLst>
                                      </p:cBhvr>
                                      <p:tavLst>
                                        <p:tav tm="0">
                                          <p:val>
                                            <p:strVal val="#ppt_x"/>
                                          </p:val>
                                        </p:tav>
                                        <p:tav tm="100000">
                                          <p:val>
                                            <p:strVal val="#ppt_x"/>
                                          </p:val>
                                        </p:tav>
                                      </p:tavLst>
                                    </p:anim>
                                    <p:anim calcmode="lin" valueType="num">
                                      <p:cBhvr additive="base">
                                        <p:cTn id="36" dur="1000" fill="hold"/>
                                        <p:tgtEl>
                                          <p:spTgt spid="68"/>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10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ppt_x"/>
                                          </p:val>
                                        </p:tav>
                                        <p:tav tm="100000">
                                          <p:val>
                                            <p:strVal val="#ppt_x"/>
                                          </p:val>
                                        </p:tav>
                                      </p:tavLst>
                                    </p:anim>
                                    <p:anim calcmode="lin" valueType="num">
                                      <p:cBhvr additive="base">
                                        <p:cTn id="40" dur="10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1000"/>
                                  </p:stCondLst>
                                  <p:childTnLst>
                                    <p:set>
                                      <p:cBhvr>
                                        <p:cTn id="42" dur="1" fill="hold">
                                          <p:stCondLst>
                                            <p:cond delay="0"/>
                                          </p:stCondLst>
                                        </p:cTn>
                                        <p:tgtEl>
                                          <p:spTgt spid="69"/>
                                        </p:tgtEl>
                                        <p:attrNameLst>
                                          <p:attrName>style.visibility</p:attrName>
                                        </p:attrNameLst>
                                      </p:cBhvr>
                                      <p:to>
                                        <p:strVal val="visible"/>
                                      </p:to>
                                    </p:set>
                                    <p:anim calcmode="lin" valueType="num">
                                      <p:cBhvr additive="base">
                                        <p:cTn id="43" dur="1000" fill="hold"/>
                                        <p:tgtEl>
                                          <p:spTgt spid="69"/>
                                        </p:tgtEl>
                                        <p:attrNameLst>
                                          <p:attrName>ppt_x</p:attrName>
                                        </p:attrNameLst>
                                      </p:cBhvr>
                                      <p:tavLst>
                                        <p:tav tm="0">
                                          <p:val>
                                            <p:strVal val="#ppt_x"/>
                                          </p:val>
                                        </p:tav>
                                        <p:tav tm="100000">
                                          <p:val>
                                            <p:strVal val="#ppt_x"/>
                                          </p:val>
                                        </p:tav>
                                      </p:tavLst>
                                    </p:anim>
                                    <p:anim calcmode="lin" valueType="num">
                                      <p:cBhvr additive="base">
                                        <p:cTn id="44" dur="10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 Layout 54">
    <p:spTree>
      <p:nvGrpSpPr>
        <p:cNvPr id="1" name=""/>
        <p:cNvGrpSpPr/>
        <p:nvPr/>
      </p:nvGrpSpPr>
      <p:grpSpPr>
        <a:xfrm>
          <a:off x="0" y="0"/>
          <a:ext cx="0" cy="0"/>
          <a:chOff x="0" y="0"/>
          <a:chExt cx="0" cy="0"/>
        </a:xfrm>
      </p:grpSpPr>
      <p:pic>
        <p:nvPicPr>
          <p:cNvPr id="37" name="Picture 10" descr="http://app.imcreator.com/images/editor/iphone_for_editor.png">
            <a:extLst>
              <a:ext uri="{FF2B5EF4-FFF2-40B4-BE49-F238E27FC236}">
                <a16:creationId xmlns:a16="http://schemas.microsoft.com/office/drawing/2014/main" id="{5FB1CEFF-7614-446E-9999-1B359E6D3A9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54308" y="2268942"/>
            <a:ext cx="5750445" cy="10302885"/>
          </a:xfrm>
          <a:prstGeom prst="rect">
            <a:avLst/>
          </a:prstGeom>
          <a:noFill/>
          <a:extLst>
            <a:ext uri="{909E8E84-426E-40DD-AFC4-6F175D3DCCD1}">
              <a14:hiddenFill xmlns:a14="http://schemas.microsoft.com/office/drawing/2010/main">
                <a:solidFill>
                  <a:srgbClr val="FFFFFF"/>
                </a:solidFill>
              </a14:hiddenFill>
            </a:ext>
          </a:extLst>
        </p:spPr>
      </p:pic>
      <p:sp>
        <p:nvSpPr>
          <p:cNvPr id="69" name="Marcador de posición de imagen 68">
            <a:extLst>
              <a:ext uri="{FF2B5EF4-FFF2-40B4-BE49-F238E27FC236}">
                <a16:creationId xmlns:a16="http://schemas.microsoft.com/office/drawing/2014/main" id="{0C7CD847-2F7C-4B93-A63C-BFF94325CDD0}"/>
              </a:ext>
            </a:extLst>
          </p:cNvPr>
          <p:cNvSpPr>
            <a:spLocks noGrp="1"/>
          </p:cNvSpPr>
          <p:nvPr>
            <p:ph type="pic" sz="quarter" idx="10"/>
          </p:nvPr>
        </p:nvSpPr>
        <p:spPr>
          <a:xfrm>
            <a:off x="3299460" y="3762375"/>
            <a:ext cx="4038042" cy="6667499"/>
          </a:xfrm>
          <a:custGeom>
            <a:avLst/>
            <a:gdLst>
              <a:gd name="connsiteX0" fmla="*/ 0 w 2672584"/>
              <a:gd name="connsiteY0" fmla="*/ 0 h 4758697"/>
              <a:gd name="connsiteX1" fmla="*/ 2672584 w 2672584"/>
              <a:gd name="connsiteY1" fmla="*/ 0 h 4758697"/>
              <a:gd name="connsiteX2" fmla="*/ 2672584 w 2672584"/>
              <a:gd name="connsiteY2" fmla="*/ 4758697 h 4758697"/>
              <a:gd name="connsiteX3" fmla="*/ 0 w 2672584"/>
              <a:gd name="connsiteY3" fmla="*/ 4758697 h 4758697"/>
            </a:gdLst>
            <a:ahLst/>
            <a:cxnLst>
              <a:cxn ang="0">
                <a:pos x="connsiteX0" y="connsiteY0"/>
              </a:cxn>
              <a:cxn ang="0">
                <a:pos x="connsiteX1" y="connsiteY1"/>
              </a:cxn>
              <a:cxn ang="0">
                <a:pos x="connsiteX2" y="connsiteY2"/>
              </a:cxn>
              <a:cxn ang="0">
                <a:pos x="connsiteX3" y="connsiteY3"/>
              </a:cxn>
            </a:cxnLst>
            <a:rect l="l" t="t" r="r" b="b"/>
            <a:pathLst>
              <a:path w="2672584" h="4758697">
                <a:moveTo>
                  <a:pt x="0" y="0"/>
                </a:moveTo>
                <a:lnTo>
                  <a:pt x="2672584" y="0"/>
                </a:lnTo>
                <a:lnTo>
                  <a:pt x="2672584" y="4758697"/>
                </a:lnTo>
                <a:lnTo>
                  <a:pt x="0" y="4758697"/>
                </a:lnTo>
                <a:close/>
              </a:path>
            </a:pathLst>
          </a:custGeom>
          <a:solidFill>
            <a:schemeClr val="bg1">
              <a:lumMod val="85000"/>
              <a:alpha val="50000"/>
            </a:schemeClr>
          </a:solidFill>
        </p:spPr>
        <p:txBody>
          <a:bodyPr wrap="square">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332568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ppt_x"/>
                                          </p:val>
                                        </p:tav>
                                        <p:tav tm="100000">
                                          <p:val>
                                            <p:strVal val="#ppt_x"/>
                                          </p:val>
                                        </p:tav>
                                      </p:tavLst>
                                    </p:anim>
                                    <p:anim calcmode="lin" valueType="num">
                                      <p:cBhvr additive="base">
                                        <p:cTn id="8" dur="1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 Layout 55">
    <p:spTree>
      <p:nvGrpSpPr>
        <p:cNvPr id="1" name=""/>
        <p:cNvGrpSpPr/>
        <p:nvPr/>
      </p:nvGrpSpPr>
      <p:grpSpPr>
        <a:xfrm>
          <a:off x="0" y="0"/>
          <a:ext cx="0" cy="0"/>
          <a:chOff x="0" y="0"/>
          <a:chExt cx="0" cy="0"/>
        </a:xfrm>
      </p:grpSpPr>
      <p:sp>
        <p:nvSpPr>
          <p:cNvPr id="7" name="Marcador de posición de imagen 33">
            <a:extLst>
              <a:ext uri="{FF2B5EF4-FFF2-40B4-BE49-F238E27FC236}">
                <a16:creationId xmlns:a16="http://schemas.microsoft.com/office/drawing/2014/main" id="{F58681CA-8435-40AA-A673-8F3BDE1D3987}"/>
              </a:ext>
            </a:extLst>
          </p:cNvPr>
          <p:cNvSpPr>
            <a:spLocks noGrp="1" noChangeAspect="1"/>
          </p:cNvSpPr>
          <p:nvPr>
            <p:ph type="pic" sz="quarter" idx="10"/>
          </p:nvPr>
        </p:nvSpPr>
        <p:spPr>
          <a:xfrm>
            <a:off x="3558941" y="4518527"/>
            <a:ext cx="3707803" cy="3707991"/>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8" name="Marcador de posición de imagen 33">
            <a:extLst>
              <a:ext uri="{FF2B5EF4-FFF2-40B4-BE49-F238E27FC236}">
                <a16:creationId xmlns:a16="http://schemas.microsoft.com/office/drawing/2014/main" id="{34E1CA2C-7465-4796-BDAC-1EA4070D7BE3}"/>
              </a:ext>
            </a:extLst>
          </p:cNvPr>
          <p:cNvSpPr>
            <a:spLocks noGrp="1" noChangeAspect="1"/>
          </p:cNvSpPr>
          <p:nvPr>
            <p:ph type="pic" sz="quarter" idx="11"/>
          </p:nvPr>
        </p:nvSpPr>
        <p:spPr>
          <a:xfrm>
            <a:off x="10446226" y="4518527"/>
            <a:ext cx="3707803" cy="3707991"/>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1" name="Marcador de posición de imagen 33">
            <a:extLst>
              <a:ext uri="{FF2B5EF4-FFF2-40B4-BE49-F238E27FC236}">
                <a16:creationId xmlns:a16="http://schemas.microsoft.com/office/drawing/2014/main" id="{D9313389-1CE1-45D9-BF58-2BE9A3AC3F72}"/>
              </a:ext>
            </a:extLst>
          </p:cNvPr>
          <p:cNvSpPr>
            <a:spLocks noGrp="1" noChangeAspect="1"/>
          </p:cNvSpPr>
          <p:nvPr>
            <p:ph type="pic" sz="quarter" idx="12"/>
          </p:nvPr>
        </p:nvSpPr>
        <p:spPr>
          <a:xfrm>
            <a:off x="17689043" y="4518527"/>
            <a:ext cx="3707803" cy="3707991"/>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356339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ppt_x"/>
                                          </p:val>
                                        </p:tav>
                                        <p:tav tm="100000">
                                          <p:val>
                                            <p:strVal val="#ppt_x"/>
                                          </p:val>
                                        </p:tav>
                                      </p:tavLst>
                                    </p:anim>
                                    <p:anim calcmode="lin" valueType="num">
                                      <p:cBhvr additive="base">
                                        <p:cTn id="12" dur="12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ppt_x"/>
                                          </p:val>
                                        </p:tav>
                                        <p:tav tm="100000">
                                          <p:val>
                                            <p:strVal val="#ppt_x"/>
                                          </p:val>
                                        </p:tav>
                                      </p:tavLst>
                                    </p:anim>
                                    <p:anim calcmode="lin" valueType="num">
                                      <p:cBhvr additive="base">
                                        <p:cTn id="16"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 Layout 56">
    <p:spTree>
      <p:nvGrpSpPr>
        <p:cNvPr id="1" name=""/>
        <p:cNvGrpSpPr/>
        <p:nvPr/>
      </p:nvGrpSpPr>
      <p:grpSpPr>
        <a:xfrm>
          <a:off x="0" y="0"/>
          <a:ext cx="0" cy="0"/>
          <a:chOff x="0" y="0"/>
          <a:chExt cx="0" cy="0"/>
        </a:xfrm>
      </p:grpSpPr>
      <p:sp>
        <p:nvSpPr>
          <p:cNvPr id="7" name="Marcador de posición de imagen 33">
            <a:extLst>
              <a:ext uri="{FF2B5EF4-FFF2-40B4-BE49-F238E27FC236}">
                <a16:creationId xmlns:a16="http://schemas.microsoft.com/office/drawing/2014/main" id="{F58681CA-8435-40AA-A673-8F3BDE1D3987}"/>
              </a:ext>
            </a:extLst>
          </p:cNvPr>
          <p:cNvSpPr>
            <a:spLocks noGrp="1"/>
          </p:cNvSpPr>
          <p:nvPr>
            <p:ph type="pic" sz="quarter" idx="10"/>
          </p:nvPr>
        </p:nvSpPr>
        <p:spPr>
          <a:xfrm>
            <a:off x="9249150" y="5753215"/>
            <a:ext cx="3304800" cy="5500800"/>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8" name="Marcador de posición de imagen 33">
            <a:extLst>
              <a:ext uri="{FF2B5EF4-FFF2-40B4-BE49-F238E27FC236}">
                <a16:creationId xmlns:a16="http://schemas.microsoft.com/office/drawing/2014/main" id="{34E1CA2C-7465-4796-BDAC-1EA4070D7BE3}"/>
              </a:ext>
            </a:extLst>
          </p:cNvPr>
          <p:cNvSpPr>
            <a:spLocks noGrp="1"/>
          </p:cNvSpPr>
          <p:nvPr>
            <p:ph type="pic" sz="quarter" idx="11"/>
          </p:nvPr>
        </p:nvSpPr>
        <p:spPr>
          <a:xfrm>
            <a:off x="11106151" y="5940900"/>
            <a:ext cx="3614400" cy="5374800"/>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310952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10" presetClass="entr" presetSubtype="0" fill="hold" grpId="0" nodeType="withEffect">
                                  <p:stCondLst>
                                    <p:cond delay="2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age Layout 57">
    <p:spTree>
      <p:nvGrpSpPr>
        <p:cNvPr id="1" name=""/>
        <p:cNvGrpSpPr/>
        <p:nvPr/>
      </p:nvGrpSpPr>
      <p:grpSpPr>
        <a:xfrm>
          <a:off x="0" y="0"/>
          <a:ext cx="0" cy="0"/>
          <a:chOff x="0" y="0"/>
          <a:chExt cx="0" cy="0"/>
        </a:xfrm>
      </p:grpSpPr>
      <p:sp>
        <p:nvSpPr>
          <p:cNvPr id="11" name="Marcador de posición de imagen 10">
            <a:extLst>
              <a:ext uri="{FF2B5EF4-FFF2-40B4-BE49-F238E27FC236}">
                <a16:creationId xmlns:a16="http://schemas.microsoft.com/office/drawing/2014/main" id="{A4053BB6-8D3F-4CB4-871F-9F6BDF43726E}"/>
              </a:ext>
            </a:extLst>
          </p:cNvPr>
          <p:cNvSpPr>
            <a:spLocks noGrp="1"/>
          </p:cNvSpPr>
          <p:nvPr>
            <p:ph type="pic" sz="quarter" idx="10"/>
          </p:nvPr>
        </p:nvSpPr>
        <p:spPr>
          <a:xfrm>
            <a:off x="10212574" y="0"/>
            <a:ext cx="14173015" cy="13728035"/>
          </a:xfrm>
          <a:custGeom>
            <a:avLst/>
            <a:gdLst>
              <a:gd name="connsiteX0" fmla="*/ 0 w 14173015"/>
              <a:gd name="connsiteY0" fmla="*/ 0 h 13717588"/>
              <a:gd name="connsiteX1" fmla="*/ 14173015 w 14173015"/>
              <a:gd name="connsiteY1" fmla="*/ 0 h 13717588"/>
              <a:gd name="connsiteX2" fmla="*/ 14173015 w 14173015"/>
              <a:gd name="connsiteY2" fmla="*/ 13717588 h 13717588"/>
              <a:gd name="connsiteX3" fmla="*/ 0 w 14173015"/>
              <a:gd name="connsiteY3" fmla="*/ 13717588 h 13717588"/>
              <a:gd name="connsiteX4" fmla="*/ 0 w 14173015"/>
              <a:gd name="connsiteY4" fmla="*/ 0 h 13717588"/>
              <a:gd name="connsiteX0" fmla="*/ 0 w 14173015"/>
              <a:gd name="connsiteY0" fmla="*/ 0 h 13747085"/>
              <a:gd name="connsiteX1" fmla="*/ 14173015 w 14173015"/>
              <a:gd name="connsiteY1" fmla="*/ 0 h 13747085"/>
              <a:gd name="connsiteX2" fmla="*/ 14173015 w 14173015"/>
              <a:gd name="connsiteY2" fmla="*/ 13717588 h 13747085"/>
              <a:gd name="connsiteX3" fmla="*/ 5309419 w 14173015"/>
              <a:gd name="connsiteY3" fmla="*/ 13747085 h 13747085"/>
              <a:gd name="connsiteX4" fmla="*/ 0 w 14173015"/>
              <a:gd name="connsiteY4" fmla="*/ 0 h 13747085"/>
              <a:gd name="connsiteX0" fmla="*/ 0 w 14173015"/>
              <a:gd name="connsiteY0" fmla="*/ 0 h 13728035"/>
              <a:gd name="connsiteX1" fmla="*/ 14173015 w 14173015"/>
              <a:gd name="connsiteY1" fmla="*/ 0 h 13728035"/>
              <a:gd name="connsiteX2" fmla="*/ 14173015 w 14173015"/>
              <a:gd name="connsiteY2" fmla="*/ 13717588 h 13728035"/>
              <a:gd name="connsiteX3" fmla="*/ 5309419 w 14173015"/>
              <a:gd name="connsiteY3" fmla="*/ 13728035 h 13728035"/>
              <a:gd name="connsiteX4" fmla="*/ 0 w 14173015"/>
              <a:gd name="connsiteY4" fmla="*/ 0 h 1372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015" h="13728035">
                <a:moveTo>
                  <a:pt x="0" y="0"/>
                </a:moveTo>
                <a:lnTo>
                  <a:pt x="14173015" y="0"/>
                </a:lnTo>
                <a:lnTo>
                  <a:pt x="14173015" y="13717588"/>
                </a:lnTo>
                <a:lnTo>
                  <a:pt x="5309419" y="13728035"/>
                </a:lnTo>
                <a:lnTo>
                  <a:pt x="0" y="0"/>
                </a:lnTo>
                <a:close/>
              </a:path>
            </a:pathLst>
          </a:custGeom>
          <a:solidFill>
            <a:schemeClr val="bg1">
              <a:lumMod val="85000"/>
              <a:alpha val="50000"/>
            </a:schemeClr>
          </a:solidFill>
        </p:spPr>
        <p:txBody>
          <a:bodyPr wrap="square">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357971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1+#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 Layout 58">
    <p:spTree>
      <p:nvGrpSpPr>
        <p:cNvPr id="1" name=""/>
        <p:cNvGrpSpPr/>
        <p:nvPr/>
      </p:nvGrpSpPr>
      <p:grpSpPr>
        <a:xfrm>
          <a:off x="0" y="0"/>
          <a:ext cx="0" cy="0"/>
          <a:chOff x="0" y="0"/>
          <a:chExt cx="0" cy="0"/>
        </a:xfrm>
      </p:grpSpPr>
      <p:sp>
        <p:nvSpPr>
          <p:cNvPr id="11" name="Marcador de posición de imagen 10">
            <a:extLst>
              <a:ext uri="{FF2B5EF4-FFF2-40B4-BE49-F238E27FC236}">
                <a16:creationId xmlns:a16="http://schemas.microsoft.com/office/drawing/2014/main" id="{A4053BB6-8D3F-4CB4-871F-9F6BDF43726E}"/>
              </a:ext>
            </a:extLst>
          </p:cNvPr>
          <p:cNvSpPr>
            <a:spLocks noGrp="1"/>
          </p:cNvSpPr>
          <p:nvPr>
            <p:ph type="pic" sz="quarter" idx="10"/>
          </p:nvPr>
        </p:nvSpPr>
        <p:spPr>
          <a:xfrm flipH="1">
            <a:off x="0" y="0"/>
            <a:ext cx="14173015" cy="13728035"/>
          </a:xfrm>
          <a:custGeom>
            <a:avLst/>
            <a:gdLst>
              <a:gd name="connsiteX0" fmla="*/ 0 w 14173015"/>
              <a:gd name="connsiteY0" fmla="*/ 0 h 13717588"/>
              <a:gd name="connsiteX1" fmla="*/ 14173015 w 14173015"/>
              <a:gd name="connsiteY1" fmla="*/ 0 h 13717588"/>
              <a:gd name="connsiteX2" fmla="*/ 14173015 w 14173015"/>
              <a:gd name="connsiteY2" fmla="*/ 13717588 h 13717588"/>
              <a:gd name="connsiteX3" fmla="*/ 0 w 14173015"/>
              <a:gd name="connsiteY3" fmla="*/ 13717588 h 13717588"/>
              <a:gd name="connsiteX4" fmla="*/ 0 w 14173015"/>
              <a:gd name="connsiteY4" fmla="*/ 0 h 13717588"/>
              <a:gd name="connsiteX0" fmla="*/ 0 w 14173015"/>
              <a:gd name="connsiteY0" fmla="*/ 0 h 13747085"/>
              <a:gd name="connsiteX1" fmla="*/ 14173015 w 14173015"/>
              <a:gd name="connsiteY1" fmla="*/ 0 h 13747085"/>
              <a:gd name="connsiteX2" fmla="*/ 14173015 w 14173015"/>
              <a:gd name="connsiteY2" fmla="*/ 13717588 h 13747085"/>
              <a:gd name="connsiteX3" fmla="*/ 5309419 w 14173015"/>
              <a:gd name="connsiteY3" fmla="*/ 13747085 h 13747085"/>
              <a:gd name="connsiteX4" fmla="*/ 0 w 14173015"/>
              <a:gd name="connsiteY4" fmla="*/ 0 h 13747085"/>
              <a:gd name="connsiteX0" fmla="*/ 0 w 14173015"/>
              <a:gd name="connsiteY0" fmla="*/ 0 h 13728035"/>
              <a:gd name="connsiteX1" fmla="*/ 14173015 w 14173015"/>
              <a:gd name="connsiteY1" fmla="*/ 0 h 13728035"/>
              <a:gd name="connsiteX2" fmla="*/ 14173015 w 14173015"/>
              <a:gd name="connsiteY2" fmla="*/ 13717588 h 13728035"/>
              <a:gd name="connsiteX3" fmla="*/ 5309419 w 14173015"/>
              <a:gd name="connsiteY3" fmla="*/ 13728035 h 13728035"/>
              <a:gd name="connsiteX4" fmla="*/ 0 w 14173015"/>
              <a:gd name="connsiteY4" fmla="*/ 0 h 1372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015" h="13728035">
                <a:moveTo>
                  <a:pt x="0" y="0"/>
                </a:moveTo>
                <a:lnTo>
                  <a:pt x="14173015" y="0"/>
                </a:lnTo>
                <a:lnTo>
                  <a:pt x="14173015" y="13717588"/>
                </a:lnTo>
                <a:lnTo>
                  <a:pt x="5309419" y="13728035"/>
                </a:lnTo>
                <a:lnTo>
                  <a:pt x="0" y="0"/>
                </a:lnTo>
                <a:close/>
              </a:path>
            </a:pathLst>
          </a:custGeom>
          <a:solidFill>
            <a:schemeClr val="bg1">
              <a:lumMod val="85000"/>
              <a:alpha val="50000"/>
            </a:schemeClr>
          </a:solidFill>
        </p:spPr>
        <p:txBody>
          <a:bodyPr wrap="square">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177545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0-#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mage Layout 59">
    <p:spTree>
      <p:nvGrpSpPr>
        <p:cNvPr id="1" name=""/>
        <p:cNvGrpSpPr/>
        <p:nvPr/>
      </p:nvGrpSpPr>
      <p:grpSpPr>
        <a:xfrm>
          <a:off x="0" y="0"/>
          <a:ext cx="0" cy="0"/>
          <a:chOff x="0" y="0"/>
          <a:chExt cx="0" cy="0"/>
        </a:xfrm>
      </p:grpSpPr>
      <p:sp>
        <p:nvSpPr>
          <p:cNvPr id="3" name="2 Marcador de posición de imagen">
            <a:extLst>
              <a:ext uri="{FF2B5EF4-FFF2-40B4-BE49-F238E27FC236}">
                <a16:creationId xmlns:a16="http://schemas.microsoft.com/office/drawing/2014/main" id="{ECE52E05-EAA6-4928-BBF3-1063C81533CE}"/>
              </a:ext>
            </a:extLst>
          </p:cNvPr>
          <p:cNvSpPr>
            <a:spLocks noGrp="1"/>
          </p:cNvSpPr>
          <p:nvPr>
            <p:ph type="pic" sz="quarter" idx="11"/>
          </p:nvPr>
        </p:nvSpPr>
        <p:spPr>
          <a:xfrm>
            <a:off x="5453019" y="1016346"/>
            <a:ext cx="5727197" cy="4436975"/>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4" name="2 Marcador de posición de imagen">
            <a:extLst>
              <a:ext uri="{FF2B5EF4-FFF2-40B4-BE49-F238E27FC236}">
                <a16:creationId xmlns:a16="http://schemas.microsoft.com/office/drawing/2014/main" id="{F88101BA-8725-4242-9DA8-B88C1F5DE8C4}"/>
              </a:ext>
            </a:extLst>
          </p:cNvPr>
          <p:cNvSpPr>
            <a:spLocks noGrp="1"/>
          </p:cNvSpPr>
          <p:nvPr>
            <p:ph type="pic" sz="quarter" idx="12"/>
          </p:nvPr>
        </p:nvSpPr>
        <p:spPr>
          <a:xfrm>
            <a:off x="11427709" y="1008144"/>
            <a:ext cx="5727197" cy="4443549"/>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5" name="2 Marcador de posición de imagen">
            <a:extLst>
              <a:ext uri="{FF2B5EF4-FFF2-40B4-BE49-F238E27FC236}">
                <a16:creationId xmlns:a16="http://schemas.microsoft.com/office/drawing/2014/main" id="{6C70755B-F557-46AA-9F1B-7DFF9B70A581}"/>
              </a:ext>
            </a:extLst>
          </p:cNvPr>
          <p:cNvSpPr>
            <a:spLocks noGrp="1"/>
          </p:cNvSpPr>
          <p:nvPr>
            <p:ph type="pic" sz="quarter" idx="13"/>
          </p:nvPr>
        </p:nvSpPr>
        <p:spPr>
          <a:xfrm>
            <a:off x="17402399" y="1008144"/>
            <a:ext cx="5727600" cy="4443549"/>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258014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4/3*#ppt_w"/>
                                          </p:val>
                                        </p:tav>
                                        <p:tav tm="100000">
                                          <p:val>
                                            <p:strVal val="#ppt_w"/>
                                          </p:val>
                                        </p:tav>
                                      </p:tavLst>
                                    </p:anim>
                                    <p:anim calcmode="lin" valueType="num">
                                      <p:cBhvr>
                                        <p:cTn id="8" dur="75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strVal val="4/3*#ppt_w"/>
                                          </p:val>
                                        </p:tav>
                                        <p:tav tm="100000">
                                          <p:val>
                                            <p:strVal val="#ppt_w"/>
                                          </p:val>
                                        </p:tav>
                                      </p:tavLst>
                                    </p:anim>
                                    <p:anim calcmode="lin" valueType="num">
                                      <p:cBhvr>
                                        <p:cTn id="12" dur="75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ppt_w</p:attrName>
                                        </p:attrNameLst>
                                      </p:cBhvr>
                                      <p:tavLst>
                                        <p:tav tm="0">
                                          <p:val>
                                            <p:strVal val="4/3*#ppt_w"/>
                                          </p:val>
                                        </p:tav>
                                        <p:tav tm="100000">
                                          <p:val>
                                            <p:strVal val="#ppt_w"/>
                                          </p:val>
                                        </p:tav>
                                      </p:tavLst>
                                    </p:anim>
                                    <p:anim calcmode="lin" valueType="num">
                                      <p:cBhvr>
                                        <p:cTn id="16" dur="75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ayout 6">
    <p:spTree>
      <p:nvGrpSpPr>
        <p:cNvPr id="1" name=""/>
        <p:cNvGrpSpPr/>
        <p:nvPr/>
      </p:nvGrpSpPr>
      <p:grpSpPr>
        <a:xfrm>
          <a:off x="0" y="0"/>
          <a:ext cx="0" cy="0"/>
          <a:chOff x="0" y="0"/>
          <a:chExt cx="0" cy="0"/>
        </a:xfrm>
      </p:grpSpPr>
      <p:sp>
        <p:nvSpPr>
          <p:cNvPr id="11" name="2 Marcador de posición de imagen"/>
          <p:cNvSpPr>
            <a:spLocks noGrp="1"/>
          </p:cNvSpPr>
          <p:nvPr>
            <p:ph type="pic" sz="quarter" idx="10"/>
          </p:nvPr>
        </p:nvSpPr>
        <p:spPr>
          <a:xfrm>
            <a:off x="0" y="1"/>
            <a:ext cx="24385588" cy="6948803"/>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2" name="11 Rectángulo"/>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3" name="12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14"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1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5045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age Layout 60">
    <p:spTree>
      <p:nvGrpSpPr>
        <p:cNvPr id="1" name=""/>
        <p:cNvGrpSpPr/>
        <p:nvPr/>
      </p:nvGrpSpPr>
      <p:grpSpPr>
        <a:xfrm>
          <a:off x="0" y="0"/>
          <a:ext cx="0" cy="0"/>
          <a:chOff x="0" y="0"/>
          <a:chExt cx="0" cy="0"/>
        </a:xfrm>
      </p:grpSpPr>
      <p:sp>
        <p:nvSpPr>
          <p:cNvPr id="3" name="2 Marcador de posición de imagen">
            <a:extLst>
              <a:ext uri="{FF2B5EF4-FFF2-40B4-BE49-F238E27FC236}">
                <a16:creationId xmlns:a16="http://schemas.microsoft.com/office/drawing/2014/main" id="{ECE52E05-EAA6-4928-BBF3-1063C81533CE}"/>
              </a:ext>
            </a:extLst>
          </p:cNvPr>
          <p:cNvSpPr>
            <a:spLocks noGrp="1"/>
          </p:cNvSpPr>
          <p:nvPr>
            <p:ph type="pic" sz="quarter" idx="11"/>
          </p:nvPr>
        </p:nvSpPr>
        <p:spPr>
          <a:xfrm>
            <a:off x="581504" y="7363171"/>
            <a:ext cx="7672260" cy="519273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4" name="2 Marcador de posición de imagen">
            <a:extLst>
              <a:ext uri="{FF2B5EF4-FFF2-40B4-BE49-F238E27FC236}">
                <a16:creationId xmlns:a16="http://schemas.microsoft.com/office/drawing/2014/main" id="{F88101BA-8725-4242-9DA8-B88C1F5DE8C4}"/>
              </a:ext>
            </a:extLst>
          </p:cNvPr>
          <p:cNvSpPr>
            <a:spLocks noGrp="1"/>
          </p:cNvSpPr>
          <p:nvPr>
            <p:ph type="pic" sz="quarter" idx="12"/>
          </p:nvPr>
        </p:nvSpPr>
        <p:spPr>
          <a:xfrm>
            <a:off x="8344867" y="7353849"/>
            <a:ext cx="7672260" cy="5200432"/>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5" name="2 Marcador de posición de imagen">
            <a:extLst>
              <a:ext uri="{FF2B5EF4-FFF2-40B4-BE49-F238E27FC236}">
                <a16:creationId xmlns:a16="http://schemas.microsoft.com/office/drawing/2014/main" id="{6C70755B-F557-46AA-9F1B-7DFF9B70A581}"/>
              </a:ext>
            </a:extLst>
          </p:cNvPr>
          <p:cNvSpPr>
            <a:spLocks noGrp="1"/>
          </p:cNvSpPr>
          <p:nvPr>
            <p:ph type="pic" sz="quarter" idx="13"/>
          </p:nvPr>
        </p:nvSpPr>
        <p:spPr>
          <a:xfrm>
            <a:off x="16108229" y="7353849"/>
            <a:ext cx="7672800" cy="5200432"/>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279704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4/3*#ppt_w"/>
                                          </p:val>
                                        </p:tav>
                                        <p:tav tm="100000">
                                          <p:val>
                                            <p:strVal val="#ppt_w"/>
                                          </p:val>
                                        </p:tav>
                                      </p:tavLst>
                                    </p:anim>
                                    <p:anim calcmode="lin" valueType="num">
                                      <p:cBhvr>
                                        <p:cTn id="8" dur="75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strVal val="4/3*#ppt_w"/>
                                          </p:val>
                                        </p:tav>
                                        <p:tav tm="100000">
                                          <p:val>
                                            <p:strVal val="#ppt_w"/>
                                          </p:val>
                                        </p:tav>
                                      </p:tavLst>
                                    </p:anim>
                                    <p:anim calcmode="lin" valueType="num">
                                      <p:cBhvr>
                                        <p:cTn id="12" dur="75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ppt_w</p:attrName>
                                        </p:attrNameLst>
                                      </p:cBhvr>
                                      <p:tavLst>
                                        <p:tav tm="0">
                                          <p:val>
                                            <p:strVal val="4/3*#ppt_w"/>
                                          </p:val>
                                        </p:tav>
                                        <p:tav tm="100000">
                                          <p:val>
                                            <p:strVal val="#ppt_w"/>
                                          </p:val>
                                        </p:tav>
                                      </p:tavLst>
                                    </p:anim>
                                    <p:anim calcmode="lin" valueType="num">
                                      <p:cBhvr>
                                        <p:cTn id="16" dur="75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mage Layout 61">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7803899"/>
            <a:ext cx="24385588" cy="591368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25985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Layout 7">
    <p:spTree>
      <p:nvGrpSpPr>
        <p:cNvPr id="1" name=""/>
        <p:cNvGrpSpPr/>
        <p:nvPr/>
      </p:nvGrpSpPr>
      <p:grpSpPr>
        <a:xfrm>
          <a:off x="0" y="0"/>
          <a:ext cx="0" cy="0"/>
          <a:chOff x="0" y="0"/>
          <a:chExt cx="0" cy="0"/>
        </a:xfrm>
      </p:grpSpPr>
      <p:sp>
        <p:nvSpPr>
          <p:cNvPr id="25" name="Marcador de posición de imagen 24"/>
          <p:cNvSpPr>
            <a:spLocks noGrp="1"/>
          </p:cNvSpPr>
          <p:nvPr>
            <p:ph type="pic" sz="quarter" idx="18"/>
          </p:nvPr>
        </p:nvSpPr>
        <p:spPr>
          <a:xfrm>
            <a:off x="3" y="0"/>
            <a:ext cx="10911315" cy="12104226"/>
          </a:xfrm>
          <a:custGeom>
            <a:avLst/>
            <a:gdLst>
              <a:gd name="connsiteX0" fmla="*/ 0 w 10911315"/>
              <a:gd name="connsiteY0" fmla="*/ 7028354 h 12104226"/>
              <a:gd name="connsiteX1" fmla="*/ 4129590 w 10911315"/>
              <a:gd name="connsiteY1" fmla="*/ 10438149 h 12104226"/>
              <a:gd name="connsiteX2" fmla="*/ 4391838 w 10911315"/>
              <a:gd name="connsiteY2" fmla="*/ 11816969 h 12104226"/>
              <a:gd name="connsiteX3" fmla="*/ 2988303 w 10911315"/>
              <a:gd name="connsiteY3" fmla="*/ 11820355 h 12104226"/>
              <a:gd name="connsiteX4" fmla="*/ 0 w 10911315"/>
              <a:gd name="connsiteY4" fmla="*/ 9352919 h 12104226"/>
              <a:gd name="connsiteX5" fmla="*/ 0 w 10911315"/>
              <a:gd name="connsiteY5" fmla="*/ 4504037 h 12104226"/>
              <a:gd name="connsiteX6" fmla="*/ 6651775 w 10911315"/>
              <a:gd name="connsiteY6" fmla="*/ 9996393 h 12104226"/>
              <a:gd name="connsiteX7" fmla="*/ 6875522 w 10911315"/>
              <a:gd name="connsiteY7" fmla="*/ 11172790 h 12104226"/>
              <a:gd name="connsiteX8" fmla="*/ 6875521 w 10911315"/>
              <a:gd name="connsiteY8" fmla="*/ 11172789 h 12104226"/>
              <a:gd name="connsiteX9" fmla="*/ 5678039 w 10911315"/>
              <a:gd name="connsiteY9" fmla="*/ 11175680 h 12104226"/>
              <a:gd name="connsiteX10" fmla="*/ 0 w 10911315"/>
              <a:gd name="connsiteY10" fmla="*/ 6487334 h 12104226"/>
              <a:gd name="connsiteX11" fmla="*/ 0 w 10911315"/>
              <a:gd name="connsiteY11" fmla="*/ 1848858 h 12104226"/>
              <a:gd name="connsiteX12" fmla="*/ 6763417 w 10911315"/>
              <a:gd name="connsiteY12" fmla="*/ 7433397 h 12104226"/>
              <a:gd name="connsiteX13" fmla="*/ 7005395 w 10911315"/>
              <a:gd name="connsiteY13" fmla="*/ 8705648 h 12104226"/>
              <a:gd name="connsiteX14" fmla="*/ 5710339 w 10911315"/>
              <a:gd name="connsiteY14" fmla="*/ 8708774 h 12104226"/>
              <a:gd name="connsiteX15" fmla="*/ 0 w 10911315"/>
              <a:gd name="connsiteY15" fmla="*/ 3993758 h 12104226"/>
              <a:gd name="connsiteX16" fmla="*/ 5333649 w 10911315"/>
              <a:gd name="connsiteY16" fmla="*/ 0 h 12104226"/>
              <a:gd name="connsiteX17" fmla="*/ 8020160 w 10911315"/>
              <a:gd name="connsiteY17" fmla="*/ 0 h 12104226"/>
              <a:gd name="connsiteX18" fmla="*/ 10219609 w 10911315"/>
              <a:gd name="connsiteY18" fmla="*/ 1803768 h 12104226"/>
              <a:gd name="connsiteX19" fmla="*/ 10341705 w 10911315"/>
              <a:gd name="connsiteY19" fmla="*/ 3039039 h 12104226"/>
              <a:gd name="connsiteX20" fmla="*/ 9106434 w 10911315"/>
              <a:gd name="connsiteY20" fmla="*/ 3161135 h 12104226"/>
              <a:gd name="connsiteX21" fmla="*/ 5522312 w 10911315"/>
              <a:gd name="connsiteY21" fmla="*/ 221798 h 12104226"/>
              <a:gd name="connsiteX22" fmla="*/ 5396841 w 10911315"/>
              <a:gd name="connsiteY22" fmla="*/ 95838 h 12104226"/>
              <a:gd name="connsiteX23" fmla="*/ 1878304 w 10911315"/>
              <a:gd name="connsiteY23" fmla="*/ 0 h 12104226"/>
              <a:gd name="connsiteX24" fmla="*/ 4414154 w 10911315"/>
              <a:gd name="connsiteY24" fmla="*/ 0 h 12104226"/>
              <a:gd name="connsiteX25" fmla="*/ 10515820 w 10911315"/>
              <a:gd name="connsiteY25" fmla="*/ 5038134 h 12104226"/>
              <a:gd name="connsiteX26" fmla="*/ 10752036 w 10911315"/>
              <a:gd name="connsiteY26" fmla="*/ 6280101 h 12104226"/>
              <a:gd name="connsiteX27" fmla="*/ 9487809 w 10911315"/>
              <a:gd name="connsiteY27" fmla="*/ 6283152 h 12104226"/>
              <a:gd name="connsiteX28" fmla="*/ 0 w 10911315"/>
              <a:gd name="connsiteY28" fmla="*/ 0 h 12104226"/>
              <a:gd name="connsiteX29" fmla="*/ 986026 w 10911315"/>
              <a:gd name="connsiteY29" fmla="*/ 0 h 12104226"/>
              <a:gd name="connsiteX30" fmla="*/ 9456236 w 10911315"/>
              <a:gd name="connsiteY30" fmla="*/ 6993835 h 12104226"/>
              <a:gd name="connsiteX31" fmla="*/ 9692454 w 10911315"/>
              <a:gd name="connsiteY31" fmla="*/ 8235803 h 12104226"/>
              <a:gd name="connsiteX32" fmla="*/ 8428226 w 10911315"/>
              <a:gd name="connsiteY32" fmla="*/ 8238855 h 12104226"/>
              <a:gd name="connsiteX33" fmla="*/ 0 w 10911315"/>
              <a:gd name="connsiteY33" fmla="*/ 1279686 h 1210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911315" h="12104226">
                <a:moveTo>
                  <a:pt x="0" y="7028354"/>
                </a:moveTo>
                <a:lnTo>
                  <a:pt x="4129590" y="10438149"/>
                </a:lnTo>
                <a:cubicBezTo>
                  <a:pt x="4589583" y="10817964"/>
                  <a:pt x="4706995" y="11435281"/>
                  <a:pt x="4391838" y="11816969"/>
                </a:cubicBezTo>
                <a:cubicBezTo>
                  <a:pt x="4076680" y="12198653"/>
                  <a:pt x="3448297" y="12200169"/>
                  <a:pt x="2988303" y="11820355"/>
                </a:cubicBezTo>
                <a:lnTo>
                  <a:pt x="0" y="9352919"/>
                </a:lnTo>
                <a:close/>
                <a:moveTo>
                  <a:pt x="0" y="4504037"/>
                </a:moveTo>
                <a:lnTo>
                  <a:pt x="6651775" y="9996393"/>
                </a:lnTo>
                <a:cubicBezTo>
                  <a:pt x="7044234" y="10320447"/>
                  <a:pt x="7144411" y="10847138"/>
                  <a:pt x="6875522" y="11172790"/>
                </a:cubicBezTo>
                <a:lnTo>
                  <a:pt x="6875521" y="11172789"/>
                </a:lnTo>
                <a:cubicBezTo>
                  <a:pt x="6606630" y="11498439"/>
                  <a:pt x="6070499" y="11499733"/>
                  <a:pt x="5678039" y="11175680"/>
                </a:cubicBezTo>
                <a:lnTo>
                  <a:pt x="0" y="6487334"/>
                </a:lnTo>
                <a:close/>
                <a:moveTo>
                  <a:pt x="0" y="1848858"/>
                </a:moveTo>
                <a:lnTo>
                  <a:pt x="6763417" y="7433397"/>
                </a:lnTo>
                <a:cubicBezTo>
                  <a:pt x="7187856" y="7783855"/>
                  <a:pt x="7296193" y="8353461"/>
                  <a:pt x="7005395" y="8705648"/>
                </a:cubicBezTo>
                <a:cubicBezTo>
                  <a:pt x="6714595" y="9057833"/>
                  <a:pt x="6134779" y="9059233"/>
                  <a:pt x="5710339" y="8708774"/>
                </a:cubicBezTo>
                <a:lnTo>
                  <a:pt x="0" y="3993758"/>
                </a:lnTo>
                <a:close/>
                <a:moveTo>
                  <a:pt x="5333649" y="0"/>
                </a:moveTo>
                <a:lnTo>
                  <a:pt x="8020160" y="0"/>
                </a:lnTo>
                <a:lnTo>
                  <a:pt x="10219609" y="1803768"/>
                </a:lnTo>
                <a:cubicBezTo>
                  <a:pt x="10594436" y="2111163"/>
                  <a:pt x="10649100" y="2664213"/>
                  <a:pt x="10341705" y="3039039"/>
                </a:cubicBezTo>
                <a:cubicBezTo>
                  <a:pt x="10034310" y="3413866"/>
                  <a:pt x="9481260" y="3468530"/>
                  <a:pt x="9106434" y="3161135"/>
                </a:cubicBezTo>
                <a:lnTo>
                  <a:pt x="5522312" y="221798"/>
                </a:lnTo>
                <a:cubicBezTo>
                  <a:pt x="5475458" y="183374"/>
                  <a:pt x="5433608" y="141111"/>
                  <a:pt x="5396841" y="95838"/>
                </a:cubicBezTo>
                <a:close/>
                <a:moveTo>
                  <a:pt x="1878304" y="0"/>
                </a:moveTo>
                <a:lnTo>
                  <a:pt x="4414154" y="0"/>
                </a:lnTo>
                <a:lnTo>
                  <a:pt x="10515820" y="5038134"/>
                </a:lnTo>
                <a:cubicBezTo>
                  <a:pt x="10930156" y="5380250"/>
                  <a:pt x="11035914" y="5936298"/>
                  <a:pt x="10752036" y="6280101"/>
                </a:cubicBezTo>
                <a:cubicBezTo>
                  <a:pt x="10468160" y="6623903"/>
                  <a:pt x="9902144" y="6625269"/>
                  <a:pt x="9487809" y="6283152"/>
                </a:cubicBezTo>
                <a:close/>
                <a:moveTo>
                  <a:pt x="0" y="0"/>
                </a:moveTo>
                <a:lnTo>
                  <a:pt x="986026" y="0"/>
                </a:lnTo>
                <a:lnTo>
                  <a:pt x="9456236" y="6993835"/>
                </a:lnTo>
                <a:cubicBezTo>
                  <a:pt x="9870572" y="7335951"/>
                  <a:pt x="9976332" y="7892000"/>
                  <a:pt x="9692454" y="8235803"/>
                </a:cubicBezTo>
                <a:cubicBezTo>
                  <a:pt x="9408576" y="8579606"/>
                  <a:pt x="8842564" y="8580972"/>
                  <a:pt x="8428226" y="8238855"/>
                </a:cubicBezTo>
                <a:lnTo>
                  <a:pt x="0" y="1279686"/>
                </a:lnTo>
                <a:close/>
              </a:path>
            </a:pathLst>
          </a:custGeom>
          <a:solidFill>
            <a:schemeClr val="bg1">
              <a:lumMod val="85000"/>
              <a:alpha val="50000"/>
            </a:schemeClr>
          </a:solidFill>
        </p:spPr>
        <p:txBody>
          <a:bodyPr wrap="square">
            <a:noAutofit/>
          </a:bodyPr>
          <a:lstStyle>
            <a:lvl1pPr marL="0" indent="0">
              <a:buNone/>
              <a:defRPr/>
            </a:lvl1pPr>
          </a:lstStyle>
          <a:p>
            <a:endParaRPr lang="es-SV" dirty="0"/>
          </a:p>
        </p:txBody>
      </p:sp>
      <p:sp>
        <p:nvSpPr>
          <p:cNvPr id="12" name="11 Rectángulo"/>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3" name="12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14"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1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81876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 presetClass="entr" presetSubtype="9" decel="10000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500" fill="hold"/>
                                        <p:tgtEl>
                                          <p:spTgt spid="25"/>
                                        </p:tgtEl>
                                        <p:attrNameLst>
                                          <p:attrName>ppt_x</p:attrName>
                                        </p:attrNameLst>
                                      </p:cBhvr>
                                      <p:tavLst>
                                        <p:tav tm="0">
                                          <p:val>
                                            <p:strVal val="0-#ppt_w/2"/>
                                          </p:val>
                                        </p:tav>
                                        <p:tav tm="100000">
                                          <p:val>
                                            <p:strVal val="#ppt_x"/>
                                          </p:val>
                                        </p:tav>
                                      </p:tavLst>
                                    </p:anim>
                                    <p:anim calcmode="lin" valueType="num">
                                      <p:cBhvr additive="base">
                                        <p:cTn id="14" dur="1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P spid="15"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Layout 11">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177809" y="1286048"/>
            <a:ext cx="7939717" cy="11146890"/>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9" name="2 Marcador de posición de imagen"/>
          <p:cNvSpPr>
            <a:spLocks noGrp="1"/>
          </p:cNvSpPr>
          <p:nvPr>
            <p:ph type="pic" sz="quarter" idx="11"/>
          </p:nvPr>
        </p:nvSpPr>
        <p:spPr>
          <a:xfrm>
            <a:off x="8422575" y="1286048"/>
            <a:ext cx="7939717" cy="542773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0" name="2 Marcador de posición de imagen"/>
          <p:cNvSpPr>
            <a:spLocks noGrp="1"/>
          </p:cNvSpPr>
          <p:nvPr>
            <p:ph type="pic" sz="quarter" idx="12"/>
          </p:nvPr>
        </p:nvSpPr>
        <p:spPr>
          <a:xfrm>
            <a:off x="8422575" y="7003811"/>
            <a:ext cx="7939717" cy="542773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1" name="2 Marcador de posición de imagen"/>
          <p:cNvSpPr>
            <a:spLocks noGrp="1"/>
          </p:cNvSpPr>
          <p:nvPr>
            <p:ph type="pic" sz="quarter" idx="13"/>
          </p:nvPr>
        </p:nvSpPr>
        <p:spPr>
          <a:xfrm>
            <a:off x="16663285" y="1286048"/>
            <a:ext cx="7544491" cy="542773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2" name="2 Marcador de posición de imagen"/>
          <p:cNvSpPr>
            <a:spLocks noGrp="1"/>
          </p:cNvSpPr>
          <p:nvPr>
            <p:ph type="pic" sz="quarter" idx="14"/>
          </p:nvPr>
        </p:nvSpPr>
        <p:spPr>
          <a:xfrm>
            <a:off x="16663285" y="7003811"/>
            <a:ext cx="7544491" cy="5427732"/>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367781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4/3*#ppt_w"/>
                                          </p:val>
                                        </p:tav>
                                        <p:tav tm="100000">
                                          <p:val>
                                            <p:strVal val="#ppt_w"/>
                                          </p:val>
                                        </p:tav>
                                      </p:tavLst>
                                    </p:anim>
                                    <p:anim calcmode="lin" valueType="num">
                                      <p:cBhvr>
                                        <p:cTn id="8" dur="75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strVal val="4/3*#ppt_w"/>
                                          </p:val>
                                        </p:tav>
                                        <p:tav tm="100000">
                                          <p:val>
                                            <p:strVal val="#ppt_w"/>
                                          </p:val>
                                        </p:tav>
                                      </p:tavLst>
                                    </p:anim>
                                    <p:anim calcmode="lin" valueType="num">
                                      <p:cBhvr>
                                        <p:cTn id="12" dur="750" fill="hold"/>
                                        <p:tgtEl>
                                          <p:spTgt spid="9"/>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750" fill="hold"/>
                                        <p:tgtEl>
                                          <p:spTgt spid="10"/>
                                        </p:tgtEl>
                                        <p:attrNameLst>
                                          <p:attrName>ppt_w</p:attrName>
                                        </p:attrNameLst>
                                      </p:cBhvr>
                                      <p:tavLst>
                                        <p:tav tm="0">
                                          <p:val>
                                            <p:strVal val="4/3*#ppt_w"/>
                                          </p:val>
                                        </p:tav>
                                        <p:tav tm="100000">
                                          <p:val>
                                            <p:strVal val="#ppt_w"/>
                                          </p:val>
                                        </p:tav>
                                      </p:tavLst>
                                    </p:anim>
                                    <p:anim calcmode="lin" valueType="num">
                                      <p:cBhvr>
                                        <p:cTn id="16" dur="750" fill="hold"/>
                                        <p:tgtEl>
                                          <p:spTgt spid="10"/>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strVal val="4/3*#ppt_w"/>
                                          </p:val>
                                        </p:tav>
                                        <p:tav tm="100000">
                                          <p:val>
                                            <p:strVal val="#ppt_w"/>
                                          </p:val>
                                        </p:tav>
                                      </p:tavLst>
                                    </p:anim>
                                    <p:anim calcmode="lin" valueType="num">
                                      <p:cBhvr>
                                        <p:cTn id="20" dur="750" fill="hold"/>
                                        <p:tgtEl>
                                          <p:spTgt spid="11"/>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750" fill="hold"/>
                                        <p:tgtEl>
                                          <p:spTgt spid="12"/>
                                        </p:tgtEl>
                                        <p:attrNameLst>
                                          <p:attrName>ppt_w</p:attrName>
                                        </p:attrNameLst>
                                      </p:cBhvr>
                                      <p:tavLst>
                                        <p:tav tm="0">
                                          <p:val>
                                            <p:strVal val="4/3*#ppt_w"/>
                                          </p:val>
                                        </p:tav>
                                        <p:tav tm="100000">
                                          <p:val>
                                            <p:strVal val="#ppt_w"/>
                                          </p:val>
                                        </p:tav>
                                      </p:tavLst>
                                    </p:anim>
                                    <p:anim calcmode="lin" valueType="num">
                                      <p:cBhvr>
                                        <p:cTn id="24" dur="750" fill="hold"/>
                                        <p:tgtEl>
                                          <p:spTgt spid="1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Layout 12">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4"/>
            <a:ext cx="8169172" cy="13717585"/>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6" name="2 Marcador de posición de imagen"/>
          <p:cNvSpPr>
            <a:spLocks noGrp="1"/>
          </p:cNvSpPr>
          <p:nvPr>
            <p:ph type="pic" sz="quarter" idx="11"/>
          </p:nvPr>
        </p:nvSpPr>
        <p:spPr>
          <a:xfrm>
            <a:off x="16216416" y="4"/>
            <a:ext cx="8169172" cy="13717585"/>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419317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4/3*#ppt_w"/>
                                          </p:val>
                                        </p:tav>
                                        <p:tav tm="100000">
                                          <p:val>
                                            <p:strVal val="#ppt_w"/>
                                          </p:val>
                                        </p:tav>
                                      </p:tavLst>
                                    </p:anim>
                                    <p:anim calcmode="lin" valueType="num">
                                      <p:cBhvr>
                                        <p:cTn id="8" dur="75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ppt_w</p:attrName>
                                        </p:attrNameLst>
                                      </p:cBhvr>
                                      <p:tavLst>
                                        <p:tav tm="0">
                                          <p:val>
                                            <p:strVal val="4/3*#ppt_w"/>
                                          </p:val>
                                        </p:tav>
                                        <p:tav tm="100000">
                                          <p:val>
                                            <p:strVal val="#ppt_w"/>
                                          </p:val>
                                        </p:tav>
                                      </p:tavLst>
                                    </p:anim>
                                    <p:anim calcmode="lin" valueType="num">
                                      <p:cBhvr>
                                        <p:cTn id="12" dur="750" fill="hold"/>
                                        <p:tgtEl>
                                          <p:spTgt spid="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Layout 13">
    <p:spTree>
      <p:nvGrpSpPr>
        <p:cNvPr id="1" name=""/>
        <p:cNvGrpSpPr/>
        <p:nvPr/>
      </p:nvGrpSpPr>
      <p:grpSpPr>
        <a:xfrm>
          <a:off x="0" y="0"/>
          <a:ext cx="0" cy="0"/>
          <a:chOff x="0" y="0"/>
          <a:chExt cx="0" cy="0"/>
        </a:xfrm>
      </p:grpSpPr>
      <p:sp>
        <p:nvSpPr>
          <p:cNvPr id="5" name="25 Rectángulo">
            <a:extLst>
              <a:ext uri="{FF2B5EF4-FFF2-40B4-BE49-F238E27FC236}">
                <a16:creationId xmlns:a16="http://schemas.microsoft.com/office/drawing/2014/main" id="{0F58D8D8-9BF5-4E48-B0C2-DC5A89F826BB}"/>
              </a:ext>
            </a:extLst>
          </p:cNvPr>
          <p:cNvSpPr/>
          <p:nvPr userDrawn="1"/>
        </p:nvSpPr>
        <p:spPr bwMode="auto">
          <a:xfrm flipH="1">
            <a:off x="0" y="3628103"/>
            <a:ext cx="13632954" cy="5751871"/>
          </a:xfrm>
          <a:prstGeom prst="rect">
            <a:avLst/>
          </a:prstGeom>
          <a:solidFill>
            <a:schemeClr val="accent1"/>
          </a:solidFill>
          <a:ln>
            <a:noFill/>
          </a:ln>
        </p:spPr>
        <p:txBody>
          <a:bodyPr lIns="0" tIns="0" rIns="0" bIns="0" rtlCol="0" anchor="ctr"/>
          <a:lstStyle/>
          <a:p>
            <a:pPr marL="0" marR="0" lvl="0" indent="0" algn="ctr" defTabSz="2415902"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14">
            <a:extLst>
              <a:ext uri="{FF2B5EF4-FFF2-40B4-BE49-F238E27FC236}">
                <a16:creationId xmlns:a16="http://schemas.microsoft.com/office/drawing/2014/main" id="{7FF70F53-5C88-43A0-B79C-675A16D8E2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10878784" y="2237125"/>
            <a:ext cx="15193974" cy="8562413"/>
          </a:xfrm>
          <a:prstGeom prst="rect">
            <a:avLst/>
          </a:prstGeom>
        </p:spPr>
      </p:pic>
      <p:sp>
        <p:nvSpPr>
          <p:cNvPr id="8" name="2 Marcador de posición de imagen">
            <a:extLst>
              <a:ext uri="{FF2B5EF4-FFF2-40B4-BE49-F238E27FC236}">
                <a16:creationId xmlns:a16="http://schemas.microsoft.com/office/drawing/2014/main" id="{AF8254BF-BD69-47CD-AF57-786A2FEE6F95}"/>
              </a:ext>
            </a:extLst>
          </p:cNvPr>
          <p:cNvSpPr>
            <a:spLocks noGrp="1"/>
          </p:cNvSpPr>
          <p:nvPr>
            <p:ph type="pic" sz="quarter" idx="10"/>
          </p:nvPr>
        </p:nvSpPr>
        <p:spPr>
          <a:xfrm>
            <a:off x="13632954" y="3272240"/>
            <a:ext cx="9496800" cy="5929200"/>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7" name="6 Rectángulo">
            <a:extLst>
              <a:ext uri="{FF2B5EF4-FFF2-40B4-BE49-F238E27FC236}">
                <a16:creationId xmlns:a16="http://schemas.microsoft.com/office/drawing/2014/main" id="{D4E3E9DD-B030-4433-A10F-69CEC4611B03}"/>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9" name="12 Marcador de texto">
            <a:extLst>
              <a:ext uri="{FF2B5EF4-FFF2-40B4-BE49-F238E27FC236}">
                <a16:creationId xmlns:a16="http://schemas.microsoft.com/office/drawing/2014/main" id="{DAB62C9A-657D-4169-8904-367B2582AE91}"/>
              </a:ext>
            </a:extLst>
          </p:cNvPr>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0" name="18 Conector recto">
            <a:extLst>
              <a:ext uri="{FF2B5EF4-FFF2-40B4-BE49-F238E27FC236}">
                <a16:creationId xmlns:a16="http://schemas.microsoft.com/office/drawing/2014/main" id="{D5396A1C-3F79-41B5-8440-2ABB5C9C71B0}"/>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1" name="20 Rectángulo">
            <a:extLst>
              <a:ext uri="{FF2B5EF4-FFF2-40B4-BE49-F238E27FC236}">
                <a16:creationId xmlns:a16="http://schemas.microsoft.com/office/drawing/2014/main" id="{1E020ADF-DF99-41FE-8F35-8B492E47ED90}"/>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2" name="15 Rectángulo">
            <a:extLst>
              <a:ext uri="{FF2B5EF4-FFF2-40B4-BE49-F238E27FC236}">
                <a16:creationId xmlns:a16="http://schemas.microsoft.com/office/drawing/2014/main" id="{228FE2C4-FB00-4AA9-9D1E-F37D4F47F74F}"/>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13" name="5 Marcador de número de diapositiva">
            <a:extLst>
              <a:ext uri="{FF2B5EF4-FFF2-40B4-BE49-F238E27FC236}">
                <a16:creationId xmlns:a16="http://schemas.microsoft.com/office/drawing/2014/main" id="{F0F38C52-5593-4109-BB03-3E46837CBFDB}"/>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14" name="7 Rectángulo">
            <a:extLst>
              <a:ext uri="{FF2B5EF4-FFF2-40B4-BE49-F238E27FC236}">
                <a16:creationId xmlns:a16="http://schemas.microsoft.com/office/drawing/2014/main" id="{6973F001-42B9-46AB-B06B-9FB119EF3119}"/>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
        <p:nvSpPr>
          <p:cNvPr id="15" name="Rectángulo 5">
            <a:extLst>
              <a:ext uri="{FF2B5EF4-FFF2-40B4-BE49-F238E27FC236}">
                <a16:creationId xmlns:a16="http://schemas.microsoft.com/office/drawing/2014/main" id="{9AADDBC2-9AD2-42E2-8892-8CF2345F64A6}"/>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59386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2" presetClass="entr" presetSubtype="2" decel="10000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250" fill="hold"/>
                                        <p:tgtEl>
                                          <p:spTgt spid="6"/>
                                        </p:tgtEl>
                                        <p:attrNameLst>
                                          <p:attrName>ppt_x</p:attrName>
                                        </p:attrNameLst>
                                      </p:cBhvr>
                                      <p:tavLst>
                                        <p:tav tm="0">
                                          <p:val>
                                            <p:strVal val="1+#ppt_w/2"/>
                                          </p:val>
                                        </p:tav>
                                        <p:tav tm="100000">
                                          <p:val>
                                            <p:strVal val="#ppt_x"/>
                                          </p:val>
                                        </p:tav>
                                      </p:tavLst>
                                    </p:anim>
                                    <p:anim calcmode="lin" valueType="num">
                                      <p:cBhvr additive="base">
                                        <p:cTn id="26" dur="125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250" fill="hold"/>
                                        <p:tgtEl>
                                          <p:spTgt spid="8"/>
                                        </p:tgtEl>
                                        <p:attrNameLst>
                                          <p:attrName>ppt_x</p:attrName>
                                        </p:attrNameLst>
                                      </p:cBhvr>
                                      <p:tavLst>
                                        <p:tav tm="0">
                                          <p:val>
                                            <p:strVal val="1+#ppt_w/2"/>
                                          </p:val>
                                        </p:tav>
                                        <p:tav tm="100000">
                                          <p:val>
                                            <p:strVal val="#ppt_x"/>
                                          </p:val>
                                        </p:tav>
                                      </p:tavLst>
                                    </p:anim>
                                    <p:anim calcmode="lin" valueType="num">
                                      <p:cBhvr additive="base">
                                        <p:cTn id="30" dur="125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250" fill="hold"/>
                                        <p:tgtEl>
                                          <p:spTgt spid="5"/>
                                        </p:tgtEl>
                                        <p:attrNameLst>
                                          <p:attrName>ppt_x</p:attrName>
                                        </p:attrNameLst>
                                      </p:cBhvr>
                                      <p:tavLst>
                                        <p:tav tm="0">
                                          <p:val>
                                            <p:strVal val="0-#ppt_w/2"/>
                                          </p:val>
                                        </p:tav>
                                        <p:tav tm="100000">
                                          <p:val>
                                            <p:strVal val="#ppt_x"/>
                                          </p:val>
                                        </p:tav>
                                      </p:tavLst>
                                    </p:anim>
                                    <p:anim calcmode="lin" valueType="num">
                                      <p:cBhvr additive="base">
                                        <p:cTn id="34"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1" grpId="0" animBg="1"/>
      <p:bldP spid="13" grpId="0"/>
      <p:bldP spid="14" grpId="0" animBg="1"/>
      <p:bldP spid="15"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Layout 14">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5"/>
            <a:ext cx="8169172" cy="6858791"/>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4" name="2 Marcador de posición de imagen"/>
          <p:cNvSpPr>
            <a:spLocks noGrp="1"/>
          </p:cNvSpPr>
          <p:nvPr>
            <p:ph type="pic" sz="quarter" idx="11"/>
          </p:nvPr>
        </p:nvSpPr>
        <p:spPr>
          <a:xfrm>
            <a:off x="8169172" y="-10157"/>
            <a:ext cx="8169172" cy="6868953"/>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5" name="2 Marcador de posición de imagen"/>
          <p:cNvSpPr>
            <a:spLocks noGrp="1"/>
          </p:cNvSpPr>
          <p:nvPr>
            <p:ph type="pic" sz="quarter" idx="12"/>
          </p:nvPr>
        </p:nvSpPr>
        <p:spPr>
          <a:xfrm>
            <a:off x="16338344" y="-10157"/>
            <a:ext cx="8047244" cy="6868953"/>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9" name="6 Rectángulo">
            <a:extLst>
              <a:ext uri="{FF2B5EF4-FFF2-40B4-BE49-F238E27FC236}">
                <a16:creationId xmlns:a16="http://schemas.microsoft.com/office/drawing/2014/main" id="{3197B4E8-8964-45A6-ABFD-B879D1BF5B6D}"/>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0" name="15 Rectángulo">
            <a:extLst>
              <a:ext uri="{FF2B5EF4-FFF2-40B4-BE49-F238E27FC236}">
                <a16:creationId xmlns:a16="http://schemas.microsoft.com/office/drawing/2014/main" id="{35134BF9-928C-417D-B22C-DB946F2EFF81}"/>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11" name="5 Marcador de número de diapositiva">
            <a:extLst>
              <a:ext uri="{FF2B5EF4-FFF2-40B4-BE49-F238E27FC236}">
                <a16:creationId xmlns:a16="http://schemas.microsoft.com/office/drawing/2014/main" id="{14CD399C-375C-474A-A523-18D6EC314AB8}"/>
              </a:ext>
            </a:extLst>
          </p:cNvPr>
          <p:cNvSpPr>
            <a:spLocks noGrp="1"/>
          </p:cNvSpPr>
          <p:nvPr>
            <p:ph type="sldNum" sz="quarter" idx="13"/>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12" name="Rectángulo 5">
            <a:extLst>
              <a:ext uri="{FF2B5EF4-FFF2-40B4-BE49-F238E27FC236}">
                <a16:creationId xmlns:a16="http://schemas.microsoft.com/office/drawing/2014/main" id="{5566D2E4-75DA-4C96-9665-564898A20A43}"/>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19477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4/3*#ppt_w"/>
                                          </p:val>
                                        </p:tav>
                                        <p:tav tm="100000">
                                          <p:val>
                                            <p:strVal val="#ppt_w"/>
                                          </p:val>
                                        </p:tav>
                                      </p:tavLst>
                                    </p:anim>
                                    <p:anim calcmode="lin" valueType="num">
                                      <p:cBhvr>
                                        <p:cTn id="8" dur="75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strVal val="4/3*#ppt_w"/>
                                          </p:val>
                                        </p:tav>
                                        <p:tav tm="100000">
                                          <p:val>
                                            <p:strVal val="#ppt_w"/>
                                          </p:val>
                                        </p:tav>
                                      </p:tavLst>
                                    </p:anim>
                                    <p:anim calcmode="lin" valueType="num">
                                      <p:cBhvr>
                                        <p:cTn id="12" dur="75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ppt_w</p:attrName>
                                        </p:attrNameLst>
                                      </p:cBhvr>
                                      <p:tavLst>
                                        <p:tav tm="0">
                                          <p:val>
                                            <p:strVal val="4/3*#ppt_w"/>
                                          </p:val>
                                        </p:tav>
                                        <p:tav tm="100000">
                                          <p:val>
                                            <p:strVal val="#ppt_w"/>
                                          </p:val>
                                        </p:tav>
                                      </p:tavLst>
                                    </p:anim>
                                    <p:anim calcmode="lin" valueType="num">
                                      <p:cBhvr>
                                        <p:cTn id="16" dur="750" fill="hold"/>
                                        <p:tgtEl>
                                          <p:spTgt spid="5"/>
                                        </p:tgtEl>
                                        <p:attrNameLst>
                                          <p:attrName>ppt_h</p:attrName>
                                        </p:attrNameLst>
                                      </p:cBhvr>
                                      <p:tavLst>
                                        <p:tav tm="0">
                                          <p:val>
                                            <p:strVal val="4/3*#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p:bldP spid="12"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Layout 16">
    <p:spTree>
      <p:nvGrpSpPr>
        <p:cNvPr id="1" name=""/>
        <p:cNvGrpSpPr/>
        <p:nvPr/>
      </p:nvGrpSpPr>
      <p:grpSpPr>
        <a:xfrm>
          <a:off x="0" y="0"/>
          <a:ext cx="0" cy="0"/>
          <a:chOff x="0" y="0"/>
          <a:chExt cx="0" cy="0"/>
        </a:xfrm>
      </p:grpSpPr>
      <p:sp>
        <p:nvSpPr>
          <p:cNvPr id="3" name="6 Marcador de posición de imagen"/>
          <p:cNvSpPr>
            <a:spLocks noGrp="1"/>
          </p:cNvSpPr>
          <p:nvPr>
            <p:ph type="pic" sz="quarter" idx="13"/>
          </p:nvPr>
        </p:nvSpPr>
        <p:spPr>
          <a:xfrm>
            <a:off x="0" y="3798454"/>
            <a:ext cx="24385588" cy="6930000"/>
          </a:xfrm>
          <a:prstGeom prst="rect">
            <a:avLst/>
          </a:prstGeom>
          <a:solidFill>
            <a:srgbClr val="FFFFFF">
              <a:lumMod val="85000"/>
              <a:alpha val="50000"/>
            </a:srgbClr>
          </a:solidFill>
        </p:spPr>
        <p:txBody>
          <a:bodyPr/>
          <a:lstStyle/>
          <a:p>
            <a:endParaRPr lang="es-SV" dirty="0"/>
          </a:p>
        </p:txBody>
      </p:sp>
    </p:spTree>
    <p:extLst>
      <p:ext uri="{BB962C8B-B14F-4D97-AF65-F5344CB8AC3E}">
        <p14:creationId xmlns:p14="http://schemas.microsoft.com/office/powerpoint/2010/main" val="236686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Left type">
    <p:spTree>
      <p:nvGrpSpPr>
        <p:cNvPr id="1" name=""/>
        <p:cNvGrpSpPr/>
        <p:nvPr/>
      </p:nvGrpSpPr>
      <p:grpSpPr>
        <a:xfrm>
          <a:off x="0" y="0"/>
          <a:ext cx="0" cy="0"/>
          <a:chOff x="0" y="0"/>
          <a:chExt cx="0" cy="0"/>
        </a:xfrm>
      </p:grpSpPr>
      <p:sp>
        <p:nvSpPr>
          <p:cNvPr id="25" name="12 Marcador de texto">
            <a:extLst>
              <a:ext uri="{FF2B5EF4-FFF2-40B4-BE49-F238E27FC236}">
                <a16:creationId xmlns:a16="http://schemas.microsoft.com/office/drawing/2014/main" id="{15C9BDA4-AA29-4254-8389-81D7E90F0974}"/>
              </a:ext>
            </a:extLst>
          </p:cNvPr>
          <p:cNvSpPr>
            <a:spLocks noGrp="1"/>
          </p:cNvSpPr>
          <p:nvPr>
            <p:ph type="body" sz="quarter" idx="15" hasCustomPrompt="1"/>
          </p:nvPr>
        </p:nvSpPr>
        <p:spPr>
          <a:xfrm>
            <a:off x="662662" y="507899"/>
            <a:ext cx="20981181" cy="1620000"/>
          </a:xfrm>
          <a:prstGeom prst="rect">
            <a:avLst/>
          </a:prstGeom>
        </p:spPr>
        <p:txBody>
          <a:bodyPr lIns="90757" tIns="45336" rIns="90757" bIns="45336" anchor="ctr"/>
          <a:lstStyle>
            <a:lvl1pPr marL="0" algn="l" defTabSz="2417470" rtl="0" eaLnBrk="1" latinLnBrk="0" hangingPunct="1">
              <a:defRPr lang="en-US" sz="7200" kern="1200" spc="300" noProof="0" dirty="0">
                <a:solidFill>
                  <a:schemeClr val="tx2"/>
                </a:solidFill>
                <a:latin typeface="Oswald bold" panose="02000803000000000000" pitchFamily="2" charset="0"/>
                <a:ea typeface="Roboto Light" panose="02000000000000000000" pitchFamily="2" charset="0"/>
                <a:cs typeface="Roboto Light" panose="02000000000000000000" pitchFamily="2" charset="0"/>
              </a:defRPr>
            </a:lvl1pPr>
          </a:lstStyle>
          <a:p>
            <a:pPr lvl="0"/>
            <a:r>
              <a:rPr lang="en-US" noProof="0" dirty="0"/>
              <a:t>Your Title Goes Here</a:t>
            </a:r>
          </a:p>
        </p:txBody>
      </p:sp>
      <p:sp>
        <p:nvSpPr>
          <p:cNvPr id="15" name="11 Rectángulo">
            <a:extLst>
              <a:ext uri="{FF2B5EF4-FFF2-40B4-BE49-F238E27FC236}">
                <a16:creationId xmlns:a16="http://schemas.microsoft.com/office/drawing/2014/main" id="{A313542F-558A-4AF1-8CF7-51BCD6BEEDC5}"/>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6" name="12 Rectángulo">
            <a:extLst>
              <a:ext uri="{FF2B5EF4-FFF2-40B4-BE49-F238E27FC236}">
                <a16:creationId xmlns:a16="http://schemas.microsoft.com/office/drawing/2014/main" id="{0EA6DBAA-1EB8-47DD-92A9-DA33C7BDA7B9}"/>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17" name="5 Marcador de número de diapositiva">
            <a:extLst>
              <a:ext uri="{FF2B5EF4-FFF2-40B4-BE49-F238E27FC236}">
                <a16:creationId xmlns:a16="http://schemas.microsoft.com/office/drawing/2014/main" id="{66E8125D-842A-4561-A5F2-CCC9C57FE0BA}"/>
              </a:ext>
            </a:extLst>
          </p:cNvPr>
          <p:cNvSpPr>
            <a:spLocks noGrp="1"/>
          </p:cNvSpPr>
          <p:nvPr>
            <p:ph type="sldNum" sz="quarter" idx="14"/>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18" name="Rectángulo 5">
            <a:extLst>
              <a:ext uri="{FF2B5EF4-FFF2-40B4-BE49-F238E27FC236}">
                <a16:creationId xmlns:a16="http://schemas.microsoft.com/office/drawing/2014/main" id="{6F9AE97E-8ED4-4C65-9B31-82C28AE4BFDE}"/>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
        <p:nvSpPr>
          <p:cNvPr id="24" name="235 Rectángulo">
            <a:extLst>
              <a:ext uri="{FF2B5EF4-FFF2-40B4-BE49-F238E27FC236}">
                <a16:creationId xmlns:a16="http://schemas.microsoft.com/office/drawing/2014/main" id="{4A5A82B6-9C6E-4261-9675-85BF9F4E03CD}"/>
              </a:ext>
            </a:extLst>
          </p:cNvPr>
          <p:cNvSpPr/>
          <p:nvPr userDrawn="1"/>
        </p:nvSpPr>
        <p:spPr bwMode="auto">
          <a:xfrm>
            <a:off x="0" y="750363"/>
            <a:ext cx="414000" cy="99187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dirty="0">
              <a:ln>
                <a:noFill/>
              </a:ln>
              <a:solidFill>
                <a:schemeClr val="accent1"/>
              </a:solidFill>
              <a:effectLst/>
              <a:uLnTx/>
              <a:uFillTx/>
              <a:latin typeface="Arial"/>
              <a:ea typeface="+mn-ea"/>
              <a:cs typeface="+mn-cs"/>
            </a:endParaRPr>
          </a:p>
        </p:txBody>
      </p:sp>
    </p:spTree>
    <p:extLst>
      <p:ext uri="{BB962C8B-B14F-4D97-AF65-F5344CB8AC3E}">
        <p14:creationId xmlns:p14="http://schemas.microsoft.com/office/powerpoint/2010/main" val="226086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250" fill="hold"/>
                                        <p:tgtEl>
                                          <p:spTgt spid="25"/>
                                        </p:tgtEl>
                                        <p:attrNameLst>
                                          <p:attrName>ppt_x</p:attrName>
                                        </p:attrNameLst>
                                      </p:cBhvr>
                                      <p:tavLst>
                                        <p:tav tm="0">
                                          <p:val>
                                            <p:strVal val="0-#ppt_w/2"/>
                                          </p:val>
                                        </p:tav>
                                        <p:tav tm="100000">
                                          <p:val>
                                            <p:strVal val="#ppt_x"/>
                                          </p:val>
                                        </p:tav>
                                      </p:tavLst>
                                    </p:anim>
                                    <p:anim calcmode="lin" valueType="num">
                                      <p:cBhvr additive="base">
                                        <p:cTn id="11" dur="1250" fill="hold"/>
                                        <p:tgtEl>
                                          <p:spTgt spid="25"/>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250" fill="hold"/>
                        <p:tgtEl>
                          <p:spTgt spid="25"/>
                        </p:tgtEl>
                        <p:attrNameLst>
                          <p:attrName>ppt_x</p:attrName>
                        </p:attrNameLst>
                      </p:cBhvr>
                      <p:tavLst>
                        <p:tav tm="0">
                          <p:val>
                            <p:strVal val="0-#ppt_w/2"/>
                          </p:val>
                        </p:tav>
                        <p:tav tm="100000">
                          <p:val>
                            <p:strVal val="#ppt_x"/>
                          </p:val>
                        </p:tav>
                      </p:tavLst>
                    </p:anim>
                    <p:anim calcmode="lin" valueType="num">
                      <p:cBhvr additive="base">
                        <p:cTn dur="1250" fill="hold"/>
                        <p:tgtEl>
                          <p:spTgt spid="25"/>
                        </p:tgtEl>
                        <p:attrNameLst>
                          <p:attrName>ppt_y</p:attrName>
                        </p:attrNameLst>
                      </p:cBhvr>
                      <p:tavLst>
                        <p:tav tm="0">
                          <p:val>
                            <p:strVal val="#ppt_y"/>
                          </p:val>
                        </p:tav>
                        <p:tav tm="100000">
                          <p:val>
                            <p:strVal val="#ppt_y"/>
                          </p:val>
                        </p:tav>
                      </p:tavLst>
                    </p:anim>
                  </p:childTnLst>
                </p:cTn>
              </p:par>
            </p:tnLst>
          </p:tmpl>
        </p:tmplLst>
      </p:bldP>
      <p:bldP spid="17" grpId="0"/>
      <p:bldP spid="18" grpId="0"/>
      <p:bldP spid="24"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Layout 17">
    <p:spTree>
      <p:nvGrpSpPr>
        <p:cNvPr id="1" name=""/>
        <p:cNvGrpSpPr/>
        <p:nvPr/>
      </p:nvGrpSpPr>
      <p:grpSpPr>
        <a:xfrm>
          <a:off x="0" y="0"/>
          <a:ext cx="0" cy="0"/>
          <a:chOff x="0" y="0"/>
          <a:chExt cx="0" cy="0"/>
        </a:xfrm>
      </p:grpSpPr>
      <p:sp>
        <p:nvSpPr>
          <p:cNvPr id="3" name="6 Marcador de posición de imagen"/>
          <p:cNvSpPr>
            <a:spLocks noGrp="1"/>
          </p:cNvSpPr>
          <p:nvPr>
            <p:ph type="pic" sz="quarter" idx="13"/>
          </p:nvPr>
        </p:nvSpPr>
        <p:spPr>
          <a:xfrm>
            <a:off x="12597838" y="3160389"/>
            <a:ext cx="10666185" cy="6437051"/>
          </a:xfrm>
          <a:prstGeom prst="rect">
            <a:avLst/>
          </a:prstGeom>
          <a:solidFill>
            <a:srgbClr val="FFFFFF">
              <a:lumMod val="85000"/>
              <a:alpha val="50000"/>
            </a:srgbClr>
          </a:solidFill>
        </p:spPr>
        <p:txBody>
          <a:bodyPr/>
          <a:lstStyle/>
          <a:p>
            <a:endParaRPr lang="es-SV" dirty="0"/>
          </a:p>
        </p:txBody>
      </p:sp>
    </p:spTree>
    <p:extLst>
      <p:ext uri="{BB962C8B-B14F-4D97-AF65-F5344CB8AC3E}">
        <p14:creationId xmlns:p14="http://schemas.microsoft.com/office/powerpoint/2010/main" val="362073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ayout 18">
    <p:spTree>
      <p:nvGrpSpPr>
        <p:cNvPr id="1" name=""/>
        <p:cNvGrpSpPr/>
        <p:nvPr/>
      </p:nvGrpSpPr>
      <p:grpSpPr>
        <a:xfrm>
          <a:off x="0" y="0"/>
          <a:ext cx="0" cy="0"/>
          <a:chOff x="0" y="0"/>
          <a:chExt cx="0" cy="0"/>
        </a:xfrm>
      </p:grpSpPr>
      <p:sp>
        <p:nvSpPr>
          <p:cNvPr id="3" name="6 Marcador de posición de imagen"/>
          <p:cNvSpPr>
            <a:spLocks noGrp="1"/>
          </p:cNvSpPr>
          <p:nvPr>
            <p:ph type="pic" sz="quarter" idx="13"/>
          </p:nvPr>
        </p:nvSpPr>
        <p:spPr>
          <a:xfrm>
            <a:off x="1076559" y="3993238"/>
            <a:ext cx="10666185" cy="6429056"/>
          </a:xfrm>
          <a:prstGeom prst="rect">
            <a:avLst/>
          </a:prstGeom>
          <a:solidFill>
            <a:srgbClr val="FFFFFF">
              <a:lumMod val="85000"/>
              <a:alpha val="50000"/>
            </a:srgbClr>
          </a:solidFill>
        </p:spPr>
        <p:txBody>
          <a:bodyPr/>
          <a:lstStyle/>
          <a:p>
            <a:endParaRPr lang="es-SV" dirty="0"/>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
        <p:nvSpPr>
          <p:cNvPr id="19" name="11 Rectángulo">
            <a:extLst>
              <a:ext uri="{FF2B5EF4-FFF2-40B4-BE49-F238E27FC236}">
                <a16:creationId xmlns:a16="http://schemas.microsoft.com/office/drawing/2014/main" id="{EE092C25-F320-46D9-90C2-4D977AF7CE48}"/>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52030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140"/>
                            </p:stCondLst>
                            <p:childTnLst>
                              <p:par>
                                <p:cTn id="18" presetID="23" presetClass="entr" presetSubtype="28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strVal val="4/3*#ppt_w"/>
                                          </p:val>
                                        </p:tav>
                                        <p:tav tm="100000">
                                          <p:val>
                                            <p:strVal val="#ppt_w"/>
                                          </p:val>
                                        </p:tav>
                                      </p:tavLst>
                                    </p:anim>
                                    <p:anim calcmode="lin" valueType="num">
                                      <p:cBhvr>
                                        <p:cTn id="21" dur="500" fill="hold"/>
                                        <p:tgtEl>
                                          <p:spTgt spid="3"/>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Layout 19">
    <p:spTree>
      <p:nvGrpSpPr>
        <p:cNvPr id="1" name=""/>
        <p:cNvGrpSpPr/>
        <p:nvPr/>
      </p:nvGrpSpPr>
      <p:grpSpPr>
        <a:xfrm>
          <a:off x="0" y="0"/>
          <a:ext cx="0" cy="0"/>
          <a:chOff x="0" y="0"/>
          <a:chExt cx="0" cy="0"/>
        </a:xfrm>
      </p:grpSpPr>
      <p:sp>
        <p:nvSpPr>
          <p:cNvPr id="3" name="6 Marcador de posición de imagen"/>
          <p:cNvSpPr>
            <a:spLocks noGrp="1"/>
          </p:cNvSpPr>
          <p:nvPr>
            <p:ph type="pic" sz="quarter" idx="13"/>
          </p:nvPr>
        </p:nvSpPr>
        <p:spPr>
          <a:xfrm>
            <a:off x="10182225" y="4010040"/>
            <a:ext cx="3993180" cy="6622344"/>
          </a:xfrm>
          <a:prstGeom prst="rect">
            <a:avLst/>
          </a:prstGeom>
          <a:solidFill>
            <a:srgbClr val="FFFFFF">
              <a:lumMod val="85000"/>
              <a:alpha val="50000"/>
            </a:srgbClr>
          </a:solidFill>
        </p:spPr>
        <p:txBody>
          <a:bodyPr/>
          <a:lstStyle/>
          <a:p>
            <a:endParaRPr lang="es-SV" dirty="0"/>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
        <p:nvSpPr>
          <p:cNvPr id="19" name="11 Rectángulo">
            <a:extLst>
              <a:ext uri="{FF2B5EF4-FFF2-40B4-BE49-F238E27FC236}">
                <a16:creationId xmlns:a16="http://schemas.microsoft.com/office/drawing/2014/main" id="{EE092C25-F320-46D9-90C2-4D977AF7CE48}"/>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04152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140"/>
                            </p:stCondLst>
                            <p:childTnLst>
                              <p:par>
                                <p:cTn id="18" presetID="23" presetClass="entr" presetSubtype="28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strVal val="4/3*#ppt_w"/>
                                          </p:val>
                                        </p:tav>
                                        <p:tav tm="100000">
                                          <p:val>
                                            <p:strVal val="#ppt_w"/>
                                          </p:val>
                                        </p:tav>
                                      </p:tavLst>
                                    </p:anim>
                                    <p:anim calcmode="lin" valueType="num">
                                      <p:cBhvr>
                                        <p:cTn id="21" dur="500" fill="hold"/>
                                        <p:tgtEl>
                                          <p:spTgt spid="3"/>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Layout 20">
    <p:spTree>
      <p:nvGrpSpPr>
        <p:cNvPr id="1" name=""/>
        <p:cNvGrpSpPr/>
        <p:nvPr/>
      </p:nvGrpSpPr>
      <p:grpSpPr>
        <a:xfrm>
          <a:off x="0" y="0"/>
          <a:ext cx="0" cy="0"/>
          <a:chOff x="0" y="0"/>
          <a:chExt cx="0" cy="0"/>
        </a:xfrm>
      </p:grpSpPr>
      <p:sp>
        <p:nvSpPr>
          <p:cNvPr id="3" name="6 Marcador de posición de imagen"/>
          <p:cNvSpPr>
            <a:spLocks noGrp="1"/>
          </p:cNvSpPr>
          <p:nvPr>
            <p:ph type="pic" sz="quarter" idx="13"/>
          </p:nvPr>
        </p:nvSpPr>
        <p:spPr>
          <a:xfrm>
            <a:off x="9626554" y="4010040"/>
            <a:ext cx="3993180" cy="6622344"/>
          </a:xfrm>
          <a:prstGeom prst="rect">
            <a:avLst/>
          </a:prstGeom>
          <a:solidFill>
            <a:srgbClr val="FFFFFF">
              <a:lumMod val="85000"/>
              <a:alpha val="50000"/>
            </a:srgbClr>
          </a:solidFill>
        </p:spPr>
        <p:txBody>
          <a:bodyPr/>
          <a:lstStyle/>
          <a:p>
            <a:endParaRPr lang="es-SV" dirty="0"/>
          </a:p>
        </p:txBody>
      </p:sp>
    </p:spTree>
    <p:extLst>
      <p:ext uri="{BB962C8B-B14F-4D97-AF65-F5344CB8AC3E}">
        <p14:creationId xmlns:p14="http://schemas.microsoft.com/office/powerpoint/2010/main" val="376670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Layout 21">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6C81704B-D891-4DBF-B7FB-3C9567AD75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602581" y="4703123"/>
            <a:ext cx="12175653" cy="6861469"/>
          </a:xfrm>
          <a:prstGeom prst="rect">
            <a:avLst/>
          </a:prstGeom>
        </p:spPr>
      </p:pic>
      <p:sp>
        <p:nvSpPr>
          <p:cNvPr id="3" name="6 Marcador de posición de imagen"/>
          <p:cNvSpPr>
            <a:spLocks noGrp="1"/>
          </p:cNvSpPr>
          <p:nvPr>
            <p:ph type="pic" sz="quarter" idx="13"/>
          </p:nvPr>
        </p:nvSpPr>
        <p:spPr>
          <a:xfrm>
            <a:off x="2876703" y="5570259"/>
            <a:ext cx="7471514" cy="4694386"/>
          </a:xfrm>
          <a:prstGeom prst="rect">
            <a:avLst/>
          </a:prstGeom>
          <a:solidFill>
            <a:srgbClr val="FFFFFF">
              <a:lumMod val="85000"/>
              <a:alpha val="50000"/>
            </a:srgbClr>
          </a:solidFill>
        </p:spPr>
        <p:txBody>
          <a:bodyPr/>
          <a:lstStyle/>
          <a:p>
            <a:endParaRPr lang="es-SV" dirty="0"/>
          </a:p>
        </p:txBody>
      </p:sp>
    </p:spTree>
    <p:extLst>
      <p:ext uri="{BB962C8B-B14F-4D97-AF65-F5344CB8AC3E}">
        <p14:creationId xmlns:p14="http://schemas.microsoft.com/office/powerpoint/2010/main" val="183281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Layout 22">
    <p:spTree>
      <p:nvGrpSpPr>
        <p:cNvPr id="1" name=""/>
        <p:cNvGrpSpPr/>
        <p:nvPr/>
      </p:nvGrpSpPr>
      <p:grpSpPr>
        <a:xfrm>
          <a:off x="0" y="0"/>
          <a:ext cx="0" cy="0"/>
          <a:chOff x="0" y="0"/>
          <a:chExt cx="0" cy="0"/>
        </a:xfrm>
      </p:grpSpPr>
      <p:sp>
        <p:nvSpPr>
          <p:cNvPr id="7" name="6 Rectángulo"/>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6"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6"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2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pic>
        <p:nvPicPr>
          <p:cNvPr id="8" name="Picture 10" descr="http://app.imcreator.com/images/editor/iphone_for_editor.png">
            <a:extLst>
              <a:ext uri="{FF2B5EF4-FFF2-40B4-BE49-F238E27FC236}">
                <a16:creationId xmlns:a16="http://schemas.microsoft.com/office/drawing/2014/main" id="{AD192E84-F38F-49DA-A69E-2616E1F3C8B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052363" y="1443224"/>
            <a:ext cx="6390710" cy="11450025"/>
          </a:xfrm>
          <a:prstGeom prst="rect">
            <a:avLst/>
          </a:prstGeom>
          <a:noFill/>
          <a:extLst>
            <a:ext uri="{909E8E84-426E-40DD-AFC4-6F175D3DCCD1}">
              <a14:hiddenFill xmlns:a14="http://schemas.microsoft.com/office/drawing/2010/main">
                <a:solidFill>
                  <a:srgbClr val="FFFFFF"/>
                </a:solidFill>
              </a14:hiddenFill>
            </a:ext>
          </a:extLst>
        </p:spPr>
      </p:pic>
      <p:sp>
        <p:nvSpPr>
          <p:cNvPr id="10" name="6 Marcador de posición de imagen">
            <a:extLst>
              <a:ext uri="{FF2B5EF4-FFF2-40B4-BE49-F238E27FC236}">
                <a16:creationId xmlns:a16="http://schemas.microsoft.com/office/drawing/2014/main" id="{A94DB58D-5353-445E-90C2-8B8BB51F958E}"/>
              </a:ext>
            </a:extLst>
          </p:cNvPr>
          <p:cNvSpPr>
            <a:spLocks noGrp="1"/>
          </p:cNvSpPr>
          <p:nvPr>
            <p:ph type="pic" sz="quarter" idx="13"/>
          </p:nvPr>
        </p:nvSpPr>
        <p:spPr>
          <a:xfrm>
            <a:off x="4001883" y="3123379"/>
            <a:ext cx="4451079" cy="7365849"/>
          </a:xfrm>
          <a:prstGeom prst="rect">
            <a:avLst/>
          </a:prstGeom>
          <a:solidFill>
            <a:srgbClr val="FFFFFF">
              <a:lumMod val="85000"/>
              <a:alpha val="50000"/>
            </a:srgbClr>
          </a:solidFill>
        </p:spPr>
        <p:txBody>
          <a:bodyPr/>
          <a:lstStyle/>
          <a:p>
            <a:endParaRPr lang="es-SV" dirty="0"/>
          </a:p>
        </p:txBody>
      </p:sp>
    </p:spTree>
    <p:extLst>
      <p:ext uri="{BB962C8B-B14F-4D97-AF65-F5344CB8AC3E}">
        <p14:creationId xmlns:p14="http://schemas.microsoft.com/office/powerpoint/2010/main" val="408225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 presetClass="entr" presetSubtype="4" decel="10000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ppt_x"/>
                                          </p:val>
                                        </p:tav>
                                        <p:tav tm="100000">
                                          <p:val>
                                            <p:strVal val="#ppt_x"/>
                                          </p:val>
                                        </p:tav>
                                      </p:tavLst>
                                    </p:anim>
                                    <p:anim calcmode="lin" valueType="num">
                                      <p:cBhvr additive="base">
                                        <p:cTn id="14" dur="75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decel="100000" fill="hold" grpId="0" nodeType="withEffect">
                                  <p:stCondLst>
                                    <p:cond delay="25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ppt_x"/>
                                          </p:val>
                                        </p:tav>
                                        <p:tav tm="100000">
                                          <p:val>
                                            <p:strVal val="#ppt_x"/>
                                          </p:val>
                                        </p:tav>
                                      </p:tavLst>
                                    </p:anim>
                                    <p:anim calcmode="lin" valueType="num">
                                      <p:cBhvr additive="base">
                                        <p:cTn id="1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10" grpId="0" animBg="1"/>
    </p:bldLst>
  </p:timing>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Layout 23">
    <p:spTree>
      <p:nvGrpSpPr>
        <p:cNvPr id="1" name=""/>
        <p:cNvGrpSpPr/>
        <p:nvPr/>
      </p:nvGrpSpPr>
      <p:grpSpPr>
        <a:xfrm>
          <a:off x="0" y="0"/>
          <a:ext cx="0" cy="0"/>
          <a:chOff x="0" y="0"/>
          <a:chExt cx="0" cy="0"/>
        </a:xfrm>
      </p:grpSpPr>
      <p:grpSp>
        <p:nvGrpSpPr>
          <p:cNvPr id="12" name="44 Grupo">
            <a:extLst>
              <a:ext uri="{FF2B5EF4-FFF2-40B4-BE49-F238E27FC236}">
                <a16:creationId xmlns:a16="http://schemas.microsoft.com/office/drawing/2014/main" id="{93428DBE-4666-4613-8C6E-90966DA599DD}"/>
              </a:ext>
            </a:extLst>
          </p:cNvPr>
          <p:cNvGrpSpPr>
            <a:grpSpLocks noChangeAspect="1"/>
          </p:cNvGrpSpPr>
          <p:nvPr userDrawn="1"/>
        </p:nvGrpSpPr>
        <p:grpSpPr>
          <a:xfrm>
            <a:off x="3795604" y="3653424"/>
            <a:ext cx="3141075" cy="3119718"/>
            <a:chOff x="3795604" y="3653424"/>
            <a:chExt cx="3141075" cy="3119718"/>
          </a:xfrm>
          <a:solidFill>
            <a:schemeClr val="accent1"/>
          </a:solidFill>
        </p:grpSpPr>
        <p:sp>
          <p:nvSpPr>
            <p:cNvPr id="13" name="Freeform 1299">
              <a:extLst>
                <a:ext uri="{FF2B5EF4-FFF2-40B4-BE49-F238E27FC236}">
                  <a16:creationId xmlns:a16="http://schemas.microsoft.com/office/drawing/2014/main" id="{5B8B593D-0019-48D9-9C05-92F63AD4CD54}"/>
                </a:ext>
              </a:extLst>
            </p:cNvPr>
            <p:cNvSpPr>
              <a:spLocks noEditPoints="1"/>
            </p:cNvSpPr>
            <p:nvPr/>
          </p:nvSpPr>
          <p:spPr bwMode="auto">
            <a:xfrm>
              <a:off x="3891906" y="3683136"/>
              <a:ext cx="3044773" cy="3041853"/>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14" name="Freeform 1300">
              <a:extLst>
                <a:ext uri="{FF2B5EF4-FFF2-40B4-BE49-F238E27FC236}">
                  <a16:creationId xmlns:a16="http://schemas.microsoft.com/office/drawing/2014/main" id="{4D4A0B1A-0F0D-4BF8-8820-89A0720B8A24}"/>
                </a:ext>
              </a:extLst>
            </p:cNvPr>
            <p:cNvSpPr>
              <a:spLocks/>
            </p:cNvSpPr>
            <p:nvPr/>
          </p:nvSpPr>
          <p:spPr bwMode="auto">
            <a:xfrm>
              <a:off x="4395953" y="3653424"/>
              <a:ext cx="2540726" cy="3039804"/>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23" name="Freeform 1302">
              <a:extLst>
                <a:ext uri="{FF2B5EF4-FFF2-40B4-BE49-F238E27FC236}">
                  <a16:creationId xmlns:a16="http://schemas.microsoft.com/office/drawing/2014/main" id="{84469C9C-0833-4D47-B132-371D6EF07F10}"/>
                </a:ext>
              </a:extLst>
            </p:cNvPr>
            <p:cNvSpPr>
              <a:spLocks/>
            </p:cNvSpPr>
            <p:nvPr/>
          </p:nvSpPr>
          <p:spPr bwMode="auto">
            <a:xfrm>
              <a:off x="4185933" y="6524180"/>
              <a:ext cx="135232" cy="138312"/>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24" name="Freeform 1303">
              <a:extLst>
                <a:ext uri="{FF2B5EF4-FFF2-40B4-BE49-F238E27FC236}">
                  <a16:creationId xmlns:a16="http://schemas.microsoft.com/office/drawing/2014/main" id="{9295DF4E-AEBF-46C9-BCF0-DDCA154D6AE6}"/>
                </a:ext>
              </a:extLst>
            </p:cNvPr>
            <p:cNvSpPr>
              <a:spLocks/>
            </p:cNvSpPr>
            <p:nvPr/>
          </p:nvSpPr>
          <p:spPr bwMode="auto">
            <a:xfrm>
              <a:off x="4059921" y="6604094"/>
              <a:ext cx="87082" cy="85036"/>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25" name="Oval 1304">
              <a:extLst>
                <a:ext uri="{FF2B5EF4-FFF2-40B4-BE49-F238E27FC236}">
                  <a16:creationId xmlns:a16="http://schemas.microsoft.com/office/drawing/2014/main" id="{B3CA5458-41EE-40A3-8B1F-9C7DE27BDEAE}"/>
                </a:ext>
              </a:extLst>
            </p:cNvPr>
            <p:cNvSpPr>
              <a:spLocks noChangeArrowheads="1"/>
            </p:cNvSpPr>
            <p:nvPr/>
          </p:nvSpPr>
          <p:spPr bwMode="auto">
            <a:xfrm>
              <a:off x="6778908" y="4286589"/>
              <a:ext cx="157771" cy="15675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26" name="Oval 1305">
              <a:extLst>
                <a:ext uri="{FF2B5EF4-FFF2-40B4-BE49-F238E27FC236}">
                  <a16:creationId xmlns:a16="http://schemas.microsoft.com/office/drawing/2014/main" id="{30814B62-8D41-42F9-B788-D3305D8E33FB}"/>
                </a:ext>
              </a:extLst>
            </p:cNvPr>
            <p:cNvSpPr>
              <a:spLocks noChangeArrowheads="1"/>
            </p:cNvSpPr>
            <p:nvPr/>
          </p:nvSpPr>
          <p:spPr bwMode="auto">
            <a:xfrm>
              <a:off x="6677484" y="4155448"/>
              <a:ext cx="97327"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27" name="Oval 1306">
              <a:extLst>
                <a:ext uri="{FF2B5EF4-FFF2-40B4-BE49-F238E27FC236}">
                  <a16:creationId xmlns:a16="http://schemas.microsoft.com/office/drawing/2014/main" id="{E049E9D7-38D7-49AF-B3E3-18A74E881D98}"/>
                </a:ext>
              </a:extLst>
            </p:cNvPr>
            <p:cNvSpPr>
              <a:spLocks noChangeArrowheads="1"/>
            </p:cNvSpPr>
            <p:nvPr/>
          </p:nvSpPr>
          <p:spPr bwMode="auto">
            <a:xfrm>
              <a:off x="5962392" y="6673762"/>
              <a:ext cx="99375"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28" name="Oval 1308">
              <a:extLst>
                <a:ext uri="{FF2B5EF4-FFF2-40B4-BE49-F238E27FC236}">
                  <a16:creationId xmlns:a16="http://schemas.microsoft.com/office/drawing/2014/main" id="{A555756C-9D5C-43B2-886B-98A741B7CCDC}"/>
                </a:ext>
              </a:extLst>
            </p:cNvPr>
            <p:cNvSpPr>
              <a:spLocks noChangeArrowheads="1"/>
            </p:cNvSpPr>
            <p:nvPr/>
          </p:nvSpPr>
          <p:spPr bwMode="auto">
            <a:xfrm>
              <a:off x="6439803" y="3839890"/>
              <a:ext cx="269440" cy="26945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29" name="Freeform 1319">
              <a:extLst>
                <a:ext uri="{FF2B5EF4-FFF2-40B4-BE49-F238E27FC236}">
                  <a16:creationId xmlns:a16="http://schemas.microsoft.com/office/drawing/2014/main" id="{35AE6051-FCF5-4CC5-B038-5DD400A86C5F}"/>
                </a:ext>
              </a:extLst>
            </p:cNvPr>
            <p:cNvSpPr>
              <a:spLocks/>
            </p:cNvSpPr>
            <p:nvPr/>
          </p:nvSpPr>
          <p:spPr bwMode="auto">
            <a:xfrm>
              <a:off x="6529958" y="6348984"/>
              <a:ext cx="0" cy="7171"/>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30" name="Freeform 1301">
              <a:extLst>
                <a:ext uri="{FF2B5EF4-FFF2-40B4-BE49-F238E27FC236}">
                  <a16:creationId xmlns:a16="http://schemas.microsoft.com/office/drawing/2014/main" id="{E4590C25-86E2-4FF9-967F-3887B466CED2}"/>
                </a:ext>
              </a:extLst>
            </p:cNvPr>
            <p:cNvSpPr>
              <a:spLocks/>
            </p:cNvSpPr>
            <p:nvPr/>
          </p:nvSpPr>
          <p:spPr bwMode="auto">
            <a:xfrm>
              <a:off x="3795604" y="3971031"/>
              <a:ext cx="2319437" cy="2778547"/>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grpSp>
      <p:sp>
        <p:nvSpPr>
          <p:cNvPr id="3" name="6 Marcador de posición de imagen"/>
          <p:cNvSpPr>
            <a:spLocks noGrp="1" noChangeAspect="1"/>
          </p:cNvSpPr>
          <p:nvPr>
            <p:ph type="pic" sz="quarter" idx="13"/>
          </p:nvPr>
        </p:nvSpPr>
        <p:spPr>
          <a:xfrm>
            <a:off x="4072502" y="3774807"/>
            <a:ext cx="2764800" cy="2764800"/>
          </a:xfrm>
          <a:prstGeom prst="ellipse">
            <a:avLst/>
          </a:prstGeom>
          <a:solidFill>
            <a:srgbClr val="FFFFFF">
              <a:lumMod val="85000"/>
              <a:alpha val="50000"/>
            </a:srgbClr>
          </a:solidFill>
        </p:spPr>
        <p:txBody>
          <a:bodyPr/>
          <a:lstStyle/>
          <a:p>
            <a:endParaRPr lang="es-SV" dirty="0"/>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
        <p:nvSpPr>
          <p:cNvPr id="19" name="11 Rectángulo">
            <a:extLst>
              <a:ext uri="{FF2B5EF4-FFF2-40B4-BE49-F238E27FC236}">
                <a16:creationId xmlns:a16="http://schemas.microsoft.com/office/drawing/2014/main" id="{EE092C25-F320-46D9-90C2-4D977AF7CE48}"/>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grpSp>
        <p:nvGrpSpPr>
          <p:cNvPr id="32" name="45 Grupo">
            <a:extLst>
              <a:ext uri="{FF2B5EF4-FFF2-40B4-BE49-F238E27FC236}">
                <a16:creationId xmlns:a16="http://schemas.microsoft.com/office/drawing/2014/main" id="{80A8226E-BD95-4092-A02B-8A2835C70D0F}"/>
              </a:ext>
            </a:extLst>
          </p:cNvPr>
          <p:cNvGrpSpPr>
            <a:grpSpLocks noChangeAspect="1"/>
          </p:cNvGrpSpPr>
          <p:nvPr userDrawn="1"/>
        </p:nvGrpSpPr>
        <p:grpSpPr>
          <a:xfrm>
            <a:off x="10651237" y="3653424"/>
            <a:ext cx="3141075" cy="3119718"/>
            <a:chOff x="10651237" y="3799721"/>
            <a:chExt cx="3141075" cy="3119718"/>
          </a:xfrm>
          <a:solidFill>
            <a:schemeClr val="accent2"/>
          </a:solidFill>
        </p:grpSpPr>
        <p:sp>
          <p:nvSpPr>
            <p:cNvPr id="33" name="Freeform 1299">
              <a:extLst>
                <a:ext uri="{FF2B5EF4-FFF2-40B4-BE49-F238E27FC236}">
                  <a16:creationId xmlns:a16="http://schemas.microsoft.com/office/drawing/2014/main" id="{F7CC07B7-C3A7-4405-969A-E71E31C82BE4}"/>
                </a:ext>
              </a:extLst>
            </p:cNvPr>
            <p:cNvSpPr>
              <a:spLocks noEditPoints="1"/>
            </p:cNvSpPr>
            <p:nvPr/>
          </p:nvSpPr>
          <p:spPr bwMode="auto">
            <a:xfrm>
              <a:off x="10747539" y="3829433"/>
              <a:ext cx="3044773" cy="3041853"/>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34" name="Freeform 1300">
              <a:extLst>
                <a:ext uri="{FF2B5EF4-FFF2-40B4-BE49-F238E27FC236}">
                  <a16:creationId xmlns:a16="http://schemas.microsoft.com/office/drawing/2014/main" id="{5A5F6112-971F-4977-A561-AFD963397C1B}"/>
                </a:ext>
              </a:extLst>
            </p:cNvPr>
            <p:cNvSpPr>
              <a:spLocks/>
            </p:cNvSpPr>
            <p:nvPr/>
          </p:nvSpPr>
          <p:spPr bwMode="auto">
            <a:xfrm>
              <a:off x="11251586" y="3799721"/>
              <a:ext cx="2540726" cy="3039804"/>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35" name="Freeform 1302">
              <a:extLst>
                <a:ext uri="{FF2B5EF4-FFF2-40B4-BE49-F238E27FC236}">
                  <a16:creationId xmlns:a16="http://schemas.microsoft.com/office/drawing/2014/main" id="{A108E9CB-52F3-493F-831C-716A8FCC0998}"/>
                </a:ext>
              </a:extLst>
            </p:cNvPr>
            <p:cNvSpPr>
              <a:spLocks/>
            </p:cNvSpPr>
            <p:nvPr/>
          </p:nvSpPr>
          <p:spPr bwMode="auto">
            <a:xfrm>
              <a:off x="11041566" y="6670477"/>
              <a:ext cx="135232" cy="138312"/>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36" name="Freeform 1303">
              <a:extLst>
                <a:ext uri="{FF2B5EF4-FFF2-40B4-BE49-F238E27FC236}">
                  <a16:creationId xmlns:a16="http://schemas.microsoft.com/office/drawing/2014/main" id="{D1DADA98-9991-41CB-B094-0510E91BB79A}"/>
                </a:ext>
              </a:extLst>
            </p:cNvPr>
            <p:cNvSpPr>
              <a:spLocks/>
            </p:cNvSpPr>
            <p:nvPr/>
          </p:nvSpPr>
          <p:spPr bwMode="auto">
            <a:xfrm>
              <a:off x="10915554" y="6750391"/>
              <a:ext cx="87082" cy="85036"/>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37" name="Oval 1304">
              <a:extLst>
                <a:ext uri="{FF2B5EF4-FFF2-40B4-BE49-F238E27FC236}">
                  <a16:creationId xmlns:a16="http://schemas.microsoft.com/office/drawing/2014/main" id="{9E2763B5-23DE-4398-995B-9131358B220C}"/>
                </a:ext>
              </a:extLst>
            </p:cNvPr>
            <p:cNvSpPr>
              <a:spLocks noChangeArrowheads="1"/>
            </p:cNvSpPr>
            <p:nvPr/>
          </p:nvSpPr>
          <p:spPr bwMode="auto">
            <a:xfrm>
              <a:off x="13634541" y="4432886"/>
              <a:ext cx="157771" cy="15675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38" name="Oval 1305">
              <a:extLst>
                <a:ext uri="{FF2B5EF4-FFF2-40B4-BE49-F238E27FC236}">
                  <a16:creationId xmlns:a16="http://schemas.microsoft.com/office/drawing/2014/main" id="{B2BD88FD-9877-4A21-BC41-E388392C5B02}"/>
                </a:ext>
              </a:extLst>
            </p:cNvPr>
            <p:cNvSpPr>
              <a:spLocks noChangeArrowheads="1"/>
            </p:cNvSpPr>
            <p:nvPr/>
          </p:nvSpPr>
          <p:spPr bwMode="auto">
            <a:xfrm>
              <a:off x="13533117" y="4301745"/>
              <a:ext cx="97327"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39" name="Oval 1306">
              <a:extLst>
                <a:ext uri="{FF2B5EF4-FFF2-40B4-BE49-F238E27FC236}">
                  <a16:creationId xmlns:a16="http://schemas.microsoft.com/office/drawing/2014/main" id="{3AFFBDD4-8592-4698-8C5C-F517B7731AD1}"/>
                </a:ext>
              </a:extLst>
            </p:cNvPr>
            <p:cNvSpPr>
              <a:spLocks noChangeArrowheads="1"/>
            </p:cNvSpPr>
            <p:nvPr/>
          </p:nvSpPr>
          <p:spPr bwMode="auto">
            <a:xfrm>
              <a:off x="12818025" y="6820059"/>
              <a:ext cx="99375"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40" name="Oval 1308">
              <a:extLst>
                <a:ext uri="{FF2B5EF4-FFF2-40B4-BE49-F238E27FC236}">
                  <a16:creationId xmlns:a16="http://schemas.microsoft.com/office/drawing/2014/main" id="{0006531A-61F2-4AA7-BC88-1B3E0CC0223D}"/>
                </a:ext>
              </a:extLst>
            </p:cNvPr>
            <p:cNvSpPr>
              <a:spLocks noChangeArrowheads="1"/>
            </p:cNvSpPr>
            <p:nvPr/>
          </p:nvSpPr>
          <p:spPr bwMode="auto">
            <a:xfrm>
              <a:off x="13295436" y="3986187"/>
              <a:ext cx="269440" cy="26945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41" name="Freeform 1319">
              <a:extLst>
                <a:ext uri="{FF2B5EF4-FFF2-40B4-BE49-F238E27FC236}">
                  <a16:creationId xmlns:a16="http://schemas.microsoft.com/office/drawing/2014/main" id="{BA7E8298-1CD7-4EB9-A5EE-E8CE6D98AC92}"/>
                </a:ext>
              </a:extLst>
            </p:cNvPr>
            <p:cNvSpPr>
              <a:spLocks/>
            </p:cNvSpPr>
            <p:nvPr/>
          </p:nvSpPr>
          <p:spPr bwMode="auto">
            <a:xfrm>
              <a:off x="13385591" y="6495281"/>
              <a:ext cx="0" cy="7171"/>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42" name="Freeform 1301">
              <a:extLst>
                <a:ext uri="{FF2B5EF4-FFF2-40B4-BE49-F238E27FC236}">
                  <a16:creationId xmlns:a16="http://schemas.microsoft.com/office/drawing/2014/main" id="{81DFB4E0-275C-44B5-9E86-9F82D860D913}"/>
                </a:ext>
              </a:extLst>
            </p:cNvPr>
            <p:cNvSpPr>
              <a:spLocks/>
            </p:cNvSpPr>
            <p:nvPr/>
          </p:nvSpPr>
          <p:spPr bwMode="auto">
            <a:xfrm>
              <a:off x="10651237" y="4117328"/>
              <a:ext cx="2319437" cy="2778547"/>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grpSp>
      <p:grpSp>
        <p:nvGrpSpPr>
          <p:cNvPr id="44" name="46 Grupo">
            <a:extLst>
              <a:ext uri="{FF2B5EF4-FFF2-40B4-BE49-F238E27FC236}">
                <a16:creationId xmlns:a16="http://schemas.microsoft.com/office/drawing/2014/main" id="{F07F6A86-2676-4F8C-B7AE-7557F943E97E}"/>
              </a:ext>
            </a:extLst>
          </p:cNvPr>
          <p:cNvGrpSpPr>
            <a:grpSpLocks noChangeAspect="1"/>
          </p:cNvGrpSpPr>
          <p:nvPr userDrawn="1"/>
        </p:nvGrpSpPr>
        <p:grpSpPr>
          <a:xfrm>
            <a:off x="17867834" y="3653424"/>
            <a:ext cx="3141075" cy="3119718"/>
            <a:chOff x="17867834" y="3782985"/>
            <a:chExt cx="3141075" cy="3119718"/>
          </a:xfrm>
          <a:solidFill>
            <a:schemeClr val="accent4"/>
          </a:solidFill>
        </p:grpSpPr>
        <p:sp>
          <p:nvSpPr>
            <p:cNvPr id="45" name="Freeform 1299">
              <a:extLst>
                <a:ext uri="{FF2B5EF4-FFF2-40B4-BE49-F238E27FC236}">
                  <a16:creationId xmlns:a16="http://schemas.microsoft.com/office/drawing/2014/main" id="{6A65250B-7DA5-4798-AD1B-EB17A46925A7}"/>
                </a:ext>
              </a:extLst>
            </p:cNvPr>
            <p:cNvSpPr>
              <a:spLocks noEditPoints="1"/>
            </p:cNvSpPr>
            <p:nvPr/>
          </p:nvSpPr>
          <p:spPr bwMode="auto">
            <a:xfrm>
              <a:off x="17964136" y="3812697"/>
              <a:ext cx="3044773" cy="3041853"/>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46" name="Freeform 1300">
              <a:extLst>
                <a:ext uri="{FF2B5EF4-FFF2-40B4-BE49-F238E27FC236}">
                  <a16:creationId xmlns:a16="http://schemas.microsoft.com/office/drawing/2014/main" id="{7655084A-20F4-449D-ABDB-CDFE7EF47292}"/>
                </a:ext>
              </a:extLst>
            </p:cNvPr>
            <p:cNvSpPr>
              <a:spLocks/>
            </p:cNvSpPr>
            <p:nvPr/>
          </p:nvSpPr>
          <p:spPr bwMode="auto">
            <a:xfrm>
              <a:off x="18468183" y="3782985"/>
              <a:ext cx="2540726" cy="3039804"/>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47" name="Freeform 1302">
              <a:extLst>
                <a:ext uri="{FF2B5EF4-FFF2-40B4-BE49-F238E27FC236}">
                  <a16:creationId xmlns:a16="http://schemas.microsoft.com/office/drawing/2014/main" id="{8E542321-E5CE-4AB4-AACF-60571CF24F99}"/>
                </a:ext>
              </a:extLst>
            </p:cNvPr>
            <p:cNvSpPr>
              <a:spLocks/>
            </p:cNvSpPr>
            <p:nvPr/>
          </p:nvSpPr>
          <p:spPr bwMode="auto">
            <a:xfrm>
              <a:off x="18258163" y="6653741"/>
              <a:ext cx="135232" cy="138312"/>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48" name="Freeform 1303">
              <a:extLst>
                <a:ext uri="{FF2B5EF4-FFF2-40B4-BE49-F238E27FC236}">
                  <a16:creationId xmlns:a16="http://schemas.microsoft.com/office/drawing/2014/main" id="{684DA768-CC4F-4BB0-84EC-74788B5B3D3A}"/>
                </a:ext>
              </a:extLst>
            </p:cNvPr>
            <p:cNvSpPr>
              <a:spLocks/>
            </p:cNvSpPr>
            <p:nvPr/>
          </p:nvSpPr>
          <p:spPr bwMode="auto">
            <a:xfrm>
              <a:off x="18132151" y="6733655"/>
              <a:ext cx="87082" cy="85036"/>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49" name="Oval 1304">
              <a:extLst>
                <a:ext uri="{FF2B5EF4-FFF2-40B4-BE49-F238E27FC236}">
                  <a16:creationId xmlns:a16="http://schemas.microsoft.com/office/drawing/2014/main" id="{7CDB3076-9C84-46E7-979F-2FFE484C9E96}"/>
                </a:ext>
              </a:extLst>
            </p:cNvPr>
            <p:cNvSpPr>
              <a:spLocks noChangeArrowheads="1"/>
            </p:cNvSpPr>
            <p:nvPr/>
          </p:nvSpPr>
          <p:spPr bwMode="auto">
            <a:xfrm>
              <a:off x="20851138" y="4416150"/>
              <a:ext cx="157771" cy="15675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50" name="Oval 1305">
              <a:extLst>
                <a:ext uri="{FF2B5EF4-FFF2-40B4-BE49-F238E27FC236}">
                  <a16:creationId xmlns:a16="http://schemas.microsoft.com/office/drawing/2014/main" id="{8F03B21C-8548-4010-98BF-E1D62C59FF73}"/>
                </a:ext>
              </a:extLst>
            </p:cNvPr>
            <p:cNvSpPr>
              <a:spLocks noChangeArrowheads="1"/>
            </p:cNvSpPr>
            <p:nvPr/>
          </p:nvSpPr>
          <p:spPr bwMode="auto">
            <a:xfrm>
              <a:off x="20749714" y="4285009"/>
              <a:ext cx="97327"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51" name="Oval 1306">
              <a:extLst>
                <a:ext uri="{FF2B5EF4-FFF2-40B4-BE49-F238E27FC236}">
                  <a16:creationId xmlns:a16="http://schemas.microsoft.com/office/drawing/2014/main" id="{E0081CDE-F491-414D-8063-54CF0DFE88AD}"/>
                </a:ext>
              </a:extLst>
            </p:cNvPr>
            <p:cNvSpPr>
              <a:spLocks noChangeArrowheads="1"/>
            </p:cNvSpPr>
            <p:nvPr/>
          </p:nvSpPr>
          <p:spPr bwMode="auto">
            <a:xfrm>
              <a:off x="20034622" y="6803323"/>
              <a:ext cx="99375"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52" name="Oval 1308">
              <a:extLst>
                <a:ext uri="{FF2B5EF4-FFF2-40B4-BE49-F238E27FC236}">
                  <a16:creationId xmlns:a16="http://schemas.microsoft.com/office/drawing/2014/main" id="{F68C6CB5-C3F0-43D6-8141-47875E8191C5}"/>
                </a:ext>
              </a:extLst>
            </p:cNvPr>
            <p:cNvSpPr>
              <a:spLocks noChangeArrowheads="1"/>
            </p:cNvSpPr>
            <p:nvPr/>
          </p:nvSpPr>
          <p:spPr bwMode="auto">
            <a:xfrm>
              <a:off x="20512033" y="3969451"/>
              <a:ext cx="269440" cy="26945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53" name="Freeform 1319">
              <a:extLst>
                <a:ext uri="{FF2B5EF4-FFF2-40B4-BE49-F238E27FC236}">
                  <a16:creationId xmlns:a16="http://schemas.microsoft.com/office/drawing/2014/main" id="{DCAE72B0-952B-4A13-944D-F95095E56455}"/>
                </a:ext>
              </a:extLst>
            </p:cNvPr>
            <p:cNvSpPr>
              <a:spLocks/>
            </p:cNvSpPr>
            <p:nvPr/>
          </p:nvSpPr>
          <p:spPr bwMode="auto">
            <a:xfrm>
              <a:off x="20602188" y="6478545"/>
              <a:ext cx="0" cy="7171"/>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54" name="Freeform 1301">
              <a:extLst>
                <a:ext uri="{FF2B5EF4-FFF2-40B4-BE49-F238E27FC236}">
                  <a16:creationId xmlns:a16="http://schemas.microsoft.com/office/drawing/2014/main" id="{EAAB86BE-0E55-44EE-A373-2F08ACDE38CA}"/>
                </a:ext>
              </a:extLst>
            </p:cNvPr>
            <p:cNvSpPr>
              <a:spLocks/>
            </p:cNvSpPr>
            <p:nvPr/>
          </p:nvSpPr>
          <p:spPr bwMode="auto">
            <a:xfrm>
              <a:off x="17867834" y="4100592"/>
              <a:ext cx="2319437" cy="2778547"/>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grpSp>
      <p:sp>
        <p:nvSpPr>
          <p:cNvPr id="56" name="6 Marcador de posición de imagen">
            <a:extLst>
              <a:ext uri="{FF2B5EF4-FFF2-40B4-BE49-F238E27FC236}">
                <a16:creationId xmlns:a16="http://schemas.microsoft.com/office/drawing/2014/main" id="{F82CAF97-107F-4077-900E-AB6303FB71D3}"/>
              </a:ext>
            </a:extLst>
          </p:cNvPr>
          <p:cNvSpPr>
            <a:spLocks noGrp="1" noChangeAspect="1"/>
          </p:cNvSpPr>
          <p:nvPr>
            <p:ph type="pic" sz="quarter" idx="15"/>
          </p:nvPr>
        </p:nvSpPr>
        <p:spPr>
          <a:xfrm>
            <a:off x="10927254" y="3774807"/>
            <a:ext cx="2764800" cy="2764800"/>
          </a:xfrm>
          <a:prstGeom prst="ellipse">
            <a:avLst/>
          </a:prstGeom>
          <a:solidFill>
            <a:srgbClr val="FFFFFF">
              <a:lumMod val="85000"/>
              <a:alpha val="50000"/>
            </a:srgbClr>
          </a:solidFill>
        </p:spPr>
        <p:txBody>
          <a:bodyPr/>
          <a:lstStyle/>
          <a:p>
            <a:endParaRPr lang="es-SV" dirty="0"/>
          </a:p>
        </p:txBody>
      </p:sp>
      <p:sp>
        <p:nvSpPr>
          <p:cNvPr id="57" name="6 Marcador de posición de imagen">
            <a:extLst>
              <a:ext uri="{FF2B5EF4-FFF2-40B4-BE49-F238E27FC236}">
                <a16:creationId xmlns:a16="http://schemas.microsoft.com/office/drawing/2014/main" id="{C72573EE-B5C5-4178-BB87-3E916D098F92}"/>
              </a:ext>
            </a:extLst>
          </p:cNvPr>
          <p:cNvSpPr>
            <a:spLocks noGrp="1" noChangeAspect="1"/>
          </p:cNvSpPr>
          <p:nvPr>
            <p:ph type="pic" sz="quarter" idx="16"/>
          </p:nvPr>
        </p:nvSpPr>
        <p:spPr>
          <a:xfrm>
            <a:off x="18143851" y="3774807"/>
            <a:ext cx="2764800" cy="2764800"/>
          </a:xfrm>
          <a:prstGeom prst="ellipse">
            <a:avLst/>
          </a:prstGeom>
          <a:solidFill>
            <a:srgbClr val="FFFFFF">
              <a:lumMod val="85000"/>
              <a:alpha val="50000"/>
            </a:srgbClr>
          </a:solidFill>
        </p:spPr>
        <p:txBody>
          <a:bodyPr/>
          <a:lstStyle/>
          <a:p>
            <a:endParaRPr lang="es-SV" dirty="0"/>
          </a:p>
        </p:txBody>
      </p:sp>
    </p:spTree>
    <p:extLst>
      <p:ext uri="{BB962C8B-B14F-4D97-AF65-F5344CB8AC3E}">
        <p14:creationId xmlns:p14="http://schemas.microsoft.com/office/powerpoint/2010/main" val="210708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114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75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childTnLst>
                          </p:cTn>
                        </p:par>
                        <p:par>
                          <p:cTn id="30" fill="hold">
                            <p:stCondLst>
                              <p:cond delay="1890"/>
                            </p:stCondLst>
                            <p:childTnLst>
                              <p:par>
                                <p:cTn id="31" presetID="1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75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750"/>
                                        <p:tgtEl>
                                          <p:spTgt spid="56"/>
                                        </p:tgtEl>
                                      </p:cBhvr>
                                    </p:animEffect>
                                  </p:childTnLst>
                                </p:cTn>
                              </p:par>
                            </p:childTnLst>
                          </p:cTn>
                        </p:par>
                        <p:par>
                          <p:cTn id="37" fill="hold">
                            <p:stCondLst>
                              <p:cond delay="2640"/>
                            </p:stCondLst>
                            <p:childTnLst>
                              <p:par>
                                <p:cTn id="38" presetID="10" presetClass="entr" presetSubtype="0"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75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7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P spid="56" grpId="0" animBg="1"/>
      <p:bldP spid="57"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Layout 24">
    <p:spTree>
      <p:nvGrpSpPr>
        <p:cNvPr id="1" name=""/>
        <p:cNvGrpSpPr/>
        <p:nvPr/>
      </p:nvGrpSpPr>
      <p:grpSpPr>
        <a:xfrm>
          <a:off x="0" y="0"/>
          <a:ext cx="0" cy="0"/>
          <a:chOff x="0" y="0"/>
          <a:chExt cx="0" cy="0"/>
        </a:xfrm>
      </p:grpSpPr>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
        <p:nvSpPr>
          <p:cNvPr id="19" name="11 Rectángulo">
            <a:extLst>
              <a:ext uri="{FF2B5EF4-FFF2-40B4-BE49-F238E27FC236}">
                <a16:creationId xmlns:a16="http://schemas.microsoft.com/office/drawing/2014/main" id="{EE092C25-F320-46D9-90C2-4D977AF7CE48}"/>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grpSp>
        <p:nvGrpSpPr>
          <p:cNvPr id="55" name="3 Grupo">
            <a:extLst>
              <a:ext uri="{FF2B5EF4-FFF2-40B4-BE49-F238E27FC236}">
                <a16:creationId xmlns:a16="http://schemas.microsoft.com/office/drawing/2014/main" id="{7D0DBBC7-8075-4FE4-8AF1-50E073108013}"/>
              </a:ext>
            </a:extLst>
          </p:cNvPr>
          <p:cNvGrpSpPr>
            <a:grpSpLocks noChangeAspect="1"/>
          </p:cNvGrpSpPr>
          <p:nvPr userDrawn="1"/>
        </p:nvGrpSpPr>
        <p:grpSpPr>
          <a:xfrm>
            <a:off x="1838228" y="3747796"/>
            <a:ext cx="6733980" cy="6688194"/>
            <a:chOff x="17867834" y="3782985"/>
            <a:chExt cx="3141075" cy="3119718"/>
          </a:xfrm>
          <a:solidFill>
            <a:schemeClr val="accent1"/>
          </a:solidFill>
        </p:grpSpPr>
        <p:sp>
          <p:nvSpPr>
            <p:cNvPr id="58" name="Freeform 1299">
              <a:extLst>
                <a:ext uri="{FF2B5EF4-FFF2-40B4-BE49-F238E27FC236}">
                  <a16:creationId xmlns:a16="http://schemas.microsoft.com/office/drawing/2014/main" id="{2E99DF5E-3A93-469F-A499-57A3B8ACB249}"/>
                </a:ext>
              </a:extLst>
            </p:cNvPr>
            <p:cNvSpPr>
              <a:spLocks noEditPoints="1"/>
            </p:cNvSpPr>
            <p:nvPr/>
          </p:nvSpPr>
          <p:spPr bwMode="auto">
            <a:xfrm>
              <a:off x="17964136" y="3812697"/>
              <a:ext cx="3044773" cy="3041853"/>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59" name="Freeform 1300">
              <a:extLst>
                <a:ext uri="{FF2B5EF4-FFF2-40B4-BE49-F238E27FC236}">
                  <a16:creationId xmlns:a16="http://schemas.microsoft.com/office/drawing/2014/main" id="{C2A4F755-2475-4B6E-9C27-0A6EFBDD0FC9}"/>
                </a:ext>
              </a:extLst>
            </p:cNvPr>
            <p:cNvSpPr>
              <a:spLocks/>
            </p:cNvSpPr>
            <p:nvPr/>
          </p:nvSpPr>
          <p:spPr bwMode="auto">
            <a:xfrm>
              <a:off x="18468183" y="3782985"/>
              <a:ext cx="2540726" cy="3039804"/>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60" name="Freeform 1302">
              <a:extLst>
                <a:ext uri="{FF2B5EF4-FFF2-40B4-BE49-F238E27FC236}">
                  <a16:creationId xmlns:a16="http://schemas.microsoft.com/office/drawing/2014/main" id="{EA0FD2A6-0A0B-46DF-A012-1B90FA2D46CC}"/>
                </a:ext>
              </a:extLst>
            </p:cNvPr>
            <p:cNvSpPr>
              <a:spLocks/>
            </p:cNvSpPr>
            <p:nvPr/>
          </p:nvSpPr>
          <p:spPr bwMode="auto">
            <a:xfrm>
              <a:off x="18258163" y="6653741"/>
              <a:ext cx="135232" cy="138312"/>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61" name="Freeform 1303">
              <a:extLst>
                <a:ext uri="{FF2B5EF4-FFF2-40B4-BE49-F238E27FC236}">
                  <a16:creationId xmlns:a16="http://schemas.microsoft.com/office/drawing/2014/main" id="{95ED32D0-4AC0-45C3-B68F-B53D4A1793C2}"/>
                </a:ext>
              </a:extLst>
            </p:cNvPr>
            <p:cNvSpPr>
              <a:spLocks/>
            </p:cNvSpPr>
            <p:nvPr/>
          </p:nvSpPr>
          <p:spPr bwMode="auto">
            <a:xfrm>
              <a:off x="18132151" y="6733655"/>
              <a:ext cx="87082" cy="85036"/>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62" name="Oval 1304">
              <a:extLst>
                <a:ext uri="{FF2B5EF4-FFF2-40B4-BE49-F238E27FC236}">
                  <a16:creationId xmlns:a16="http://schemas.microsoft.com/office/drawing/2014/main" id="{B18CC1BE-9673-4CAE-8FF6-9AFD825B0B73}"/>
                </a:ext>
              </a:extLst>
            </p:cNvPr>
            <p:cNvSpPr>
              <a:spLocks noChangeArrowheads="1"/>
            </p:cNvSpPr>
            <p:nvPr/>
          </p:nvSpPr>
          <p:spPr bwMode="auto">
            <a:xfrm>
              <a:off x="20851138" y="4416150"/>
              <a:ext cx="157771" cy="15675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63" name="Oval 1305">
              <a:extLst>
                <a:ext uri="{FF2B5EF4-FFF2-40B4-BE49-F238E27FC236}">
                  <a16:creationId xmlns:a16="http://schemas.microsoft.com/office/drawing/2014/main" id="{E303E32E-5E8D-4342-BAEA-3CCF64A37531}"/>
                </a:ext>
              </a:extLst>
            </p:cNvPr>
            <p:cNvSpPr>
              <a:spLocks noChangeArrowheads="1"/>
            </p:cNvSpPr>
            <p:nvPr/>
          </p:nvSpPr>
          <p:spPr bwMode="auto">
            <a:xfrm>
              <a:off x="20749714" y="4285009"/>
              <a:ext cx="97327"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64" name="Oval 1306">
              <a:extLst>
                <a:ext uri="{FF2B5EF4-FFF2-40B4-BE49-F238E27FC236}">
                  <a16:creationId xmlns:a16="http://schemas.microsoft.com/office/drawing/2014/main" id="{2101BD48-FF7E-4BC2-8D07-C42232AB273F}"/>
                </a:ext>
              </a:extLst>
            </p:cNvPr>
            <p:cNvSpPr>
              <a:spLocks noChangeArrowheads="1"/>
            </p:cNvSpPr>
            <p:nvPr/>
          </p:nvSpPr>
          <p:spPr bwMode="auto">
            <a:xfrm>
              <a:off x="20034622" y="6803323"/>
              <a:ext cx="99375"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65" name="Oval 1308">
              <a:extLst>
                <a:ext uri="{FF2B5EF4-FFF2-40B4-BE49-F238E27FC236}">
                  <a16:creationId xmlns:a16="http://schemas.microsoft.com/office/drawing/2014/main" id="{B436BAEF-D5B8-478A-B5A7-4D2F42AACBF4}"/>
                </a:ext>
              </a:extLst>
            </p:cNvPr>
            <p:cNvSpPr>
              <a:spLocks noChangeArrowheads="1"/>
            </p:cNvSpPr>
            <p:nvPr/>
          </p:nvSpPr>
          <p:spPr bwMode="auto">
            <a:xfrm>
              <a:off x="20512033" y="3969451"/>
              <a:ext cx="269440" cy="26945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66" name="Freeform 1319">
              <a:extLst>
                <a:ext uri="{FF2B5EF4-FFF2-40B4-BE49-F238E27FC236}">
                  <a16:creationId xmlns:a16="http://schemas.microsoft.com/office/drawing/2014/main" id="{E59F02D7-E748-4859-B699-1048846FAA6A}"/>
                </a:ext>
              </a:extLst>
            </p:cNvPr>
            <p:cNvSpPr>
              <a:spLocks/>
            </p:cNvSpPr>
            <p:nvPr/>
          </p:nvSpPr>
          <p:spPr bwMode="auto">
            <a:xfrm>
              <a:off x="20602188" y="6478545"/>
              <a:ext cx="0" cy="7171"/>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67" name="Freeform 1301">
              <a:extLst>
                <a:ext uri="{FF2B5EF4-FFF2-40B4-BE49-F238E27FC236}">
                  <a16:creationId xmlns:a16="http://schemas.microsoft.com/office/drawing/2014/main" id="{53146F5D-2314-44CE-9385-D173DE58DE11}"/>
                </a:ext>
              </a:extLst>
            </p:cNvPr>
            <p:cNvSpPr>
              <a:spLocks/>
            </p:cNvSpPr>
            <p:nvPr/>
          </p:nvSpPr>
          <p:spPr bwMode="auto">
            <a:xfrm>
              <a:off x="17867834" y="4100592"/>
              <a:ext cx="2319437" cy="2778547"/>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grpSp>
      <p:sp>
        <p:nvSpPr>
          <p:cNvPr id="3" name="6 Marcador de posición de imagen"/>
          <p:cNvSpPr>
            <a:spLocks noGrp="1" noChangeAspect="1"/>
          </p:cNvSpPr>
          <p:nvPr>
            <p:ph type="pic" sz="quarter" idx="13"/>
          </p:nvPr>
        </p:nvSpPr>
        <p:spPr>
          <a:xfrm>
            <a:off x="2404883" y="3986352"/>
            <a:ext cx="5925600" cy="5925600"/>
          </a:xfrm>
          <a:prstGeom prst="ellipse">
            <a:avLst/>
          </a:prstGeom>
          <a:solidFill>
            <a:srgbClr val="FFFFFF">
              <a:lumMod val="85000"/>
              <a:alpha val="50000"/>
            </a:srgbClr>
          </a:solidFill>
        </p:spPr>
        <p:txBody>
          <a:bodyPr/>
          <a:lstStyle/>
          <a:p>
            <a:endParaRPr lang="es-SV" dirty="0"/>
          </a:p>
        </p:txBody>
      </p:sp>
    </p:spTree>
    <p:extLst>
      <p:ext uri="{BB962C8B-B14F-4D97-AF65-F5344CB8AC3E}">
        <p14:creationId xmlns:p14="http://schemas.microsoft.com/office/powerpoint/2010/main" val="256968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1140"/>
                            </p:stCondLst>
                            <p:childTnLst>
                              <p:par>
                                <p:cTn id="24" presetID="10" presetClass="entr" presetSubtype="0" fill="hold"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750"/>
                                        <p:tgtEl>
                                          <p:spTgt spid="5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P spid="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Layout 25">
    <p:spTree>
      <p:nvGrpSpPr>
        <p:cNvPr id="1" name=""/>
        <p:cNvGrpSpPr/>
        <p:nvPr/>
      </p:nvGrpSpPr>
      <p:grpSpPr>
        <a:xfrm>
          <a:off x="0" y="0"/>
          <a:ext cx="0" cy="0"/>
          <a:chOff x="0" y="0"/>
          <a:chExt cx="0" cy="0"/>
        </a:xfrm>
      </p:grpSpPr>
      <p:sp>
        <p:nvSpPr>
          <p:cNvPr id="3" name="6 Marcador de posición de imagen"/>
          <p:cNvSpPr>
            <a:spLocks noGrp="1" noChangeAspect="1"/>
          </p:cNvSpPr>
          <p:nvPr>
            <p:ph type="pic" sz="quarter" idx="13"/>
          </p:nvPr>
        </p:nvSpPr>
        <p:spPr>
          <a:xfrm>
            <a:off x="2516719" y="3258394"/>
            <a:ext cx="3862800" cy="3862800"/>
          </a:xfrm>
          <a:prstGeom prst="ellipse">
            <a:avLst/>
          </a:prstGeom>
          <a:solidFill>
            <a:srgbClr val="FFFFFF">
              <a:lumMod val="85000"/>
              <a:alpha val="50000"/>
            </a:srgbClr>
          </a:solidFill>
        </p:spPr>
        <p:txBody>
          <a:bodyPr/>
          <a:lstStyle/>
          <a:p>
            <a:endParaRPr lang="es-SV" dirty="0"/>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grpSp>
        <p:nvGrpSpPr>
          <p:cNvPr id="69" name="3 Grupo">
            <a:extLst>
              <a:ext uri="{FF2B5EF4-FFF2-40B4-BE49-F238E27FC236}">
                <a16:creationId xmlns:a16="http://schemas.microsoft.com/office/drawing/2014/main" id="{86882D74-F965-4E42-9EB1-3D4778D43809}"/>
              </a:ext>
            </a:extLst>
          </p:cNvPr>
          <p:cNvGrpSpPr>
            <a:grpSpLocks noChangeAspect="1"/>
          </p:cNvGrpSpPr>
          <p:nvPr userDrawn="1"/>
        </p:nvGrpSpPr>
        <p:grpSpPr>
          <a:xfrm>
            <a:off x="2147281" y="3109257"/>
            <a:ext cx="4390304" cy="4360453"/>
            <a:chOff x="17867834" y="3782985"/>
            <a:chExt cx="3141075" cy="3119718"/>
          </a:xfrm>
          <a:solidFill>
            <a:schemeClr val="accent1"/>
          </a:solidFill>
        </p:grpSpPr>
        <p:sp>
          <p:nvSpPr>
            <p:cNvPr id="70" name="Freeform 1299">
              <a:extLst>
                <a:ext uri="{FF2B5EF4-FFF2-40B4-BE49-F238E27FC236}">
                  <a16:creationId xmlns:a16="http://schemas.microsoft.com/office/drawing/2014/main" id="{BE58668C-C28B-4ED0-879C-CFC929FA1EA6}"/>
                </a:ext>
              </a:extLst>
            </p:cNvPr>
            <p:cNvSpPr>
              <a:spLocks noEditPoints="1"/>
            </p:cNvSpPr>
            <p:nvPr/>
          </p:nvSpPr>
          <p:spPr bwMode="auto">
            <a:xfrm>
              <a:off x="17964136" y="3812697"/>
              <a:ext cx="3044773" cy="3041853"/>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1" name="Freeform 1300">
              <a:extLst>
                <a:ext uri="{FF2B5EF4-FFF2-40B4-BE49-F238E27FC236}">
                  <a16:creationId xmlns:a16="http://schemas.microsoft.com/office/drawing/2014/main" id="{C55D8194-2E42-4A07-BEB6-F5F2D0C5EAC6}"/>
                </a:ext>
              </a:extLst>
            </p:cNvPr>
            <p:cNvSpPr>
              <a:spLocks/>
            </p:cNvSpPr>
            <p:nvPr/>
          </p:nvSpPr>
          <p:spPr bwMode="auto">
            <a:xfrm>
              <a:off x="18468183" y="3782985"/>
              <a:ext cx="2540726" cy="3039804"/>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2" name="Freeform 1302">
              <a:extLst>
                <a:ext uri="{FF2B5EF4-FFF2-40B4-BE49-F238E27FC236}">
                  <a16:creationId xmlns:a16="http://schemas.microsoft.com/office/drawing/2014/main" id="{261308C1-A193-406D-829C-EC465DD92EF8}"/>
                </a:ext>
              </a:extLst>
            </p:cNvPr>
            <p:cNvSpPr>
              <a:spLocks/>
            </p:cNvSpPr>
            <p:nvPr/>
          </p:nvSpPr>
          <p:spPr bwMode="auto">
            <a:xfrm>
              <a:off x="18258163" y="6653741"/>
              <a:ext cx="135232" cy="138312"/>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3" name="Freeform 1303">
              <a:extLst>
                <a:ext uri="{FF2B5EF4-FFF2-40B4-BE49-F238E27FC236}">
                  <a16:creationId xmlns:a16="http://schemas.microsoft.com/office/drawing/2014/main" id="{54CC4131-5195-42DB-A78F-032DEC223C2F}"/>
                </a:ext>
              </a:extLst>
            </p:cNvPr>
            <p:cNvSpPr>
              <a:spLocks/>
            </p:cNvSpPr>
            <p:nvPr/>
          </p:nvSpPr>
          <p:spPr bwMode="auto">
            <a:xfrm>
              <a:off x="18132151" y="6733655"/>
              <a:ext cx="87082" cy="85036"/>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4" name="Oval 1304">
              <a:extLst>
                <a:ext uri="{FF2B5EF4-FFF2-40B4-BE49-F238E27FC236}">
                  <a16:creationId xmlns:a16="http://schemas.microsoft.com/office/drawing/2014/main" id="{F0B13F6F-756C-42BA-A5BD-B6AFC916CB4D}"/>
                </a:ext>
              </a:extLst>
            </p:cNvPr>
            <p:cNvSpPr>
              <a:spLocks noChangeArrowheads="1"/>
            </p:cNvSpPr>
            <p:nvPr/>
          </p:nvSpPr>
          <p:spPr bwMode="auto">
            <a:xfrm>
              <a:off x="20851138" y="4416150"/>
              <a:ext cx="157771" cy="15675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5" name="Oval 1305">
              <a:extLst>
                <a:ext uri="{FF2B5EF4-FFF2-40B4-BE49-F238E27FC236}">
                  <a16:creationId xmlns:a16="http://schemas.microsoft.com/office/drawing/2014/main" id="{70802A7A-9F42-45FB-9129-C89B127DF34B}"/>
                </a:ext>
              </a:extLst>
            </p:cNvPr>
            <p:cNvSpPr>
              <a:spLocks noChangeArrowheads="1"/>
            </p:cNvSpPr>
            <p:nvPr/>
          </p:nvSpPr>
          <p:spPr bwMode="auto">
            <a:xfrm>
              <a:off x="20749714" y="4285009"/>
              <a:ext cx="97327"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6" name="Oval 1306">
              <a:extLst>
                <a:ext uri="{FF2B5EF4-FFF2-40B4-BE49-F238E27FC236}">
                  <a16:creationId xmlns:a16="http://schemas.microsoft.com/office/drawing/2014/main" id="{AE30F75A-5DFA-44E0-BF2C-9CD57D06DB73}"/>
                </a:ext>
              </a:extLst>
            </p:cNvPr>
            <p:cNvSpPr>
              <a:spLocks noChangeArrowheads="1"/>
            </p:cNvSpPr>
            <p:nvPr/>
          </p:nvSpPr>
          <p:spPr bwMode="auto">
            <a:xfrm>
              <a:off x="20034622" y="6803323"/>
              <a:ext cx="99375"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7" name="Oval 1308">
              <a:extLst>
                <a:ext uri="{FF2B5EF4-FFF2-40B4-BE49-F238E27FC236}">
                  <a16:creationId xmlns:a16="http://schemas.microsoft.com/office/drawing/2014/main" id="{ABC35B66-F184-4820-85C7-893DC0950296}"/>
                </a:ext>
              </a:extLst>
            </p:cNvPr>
            <p:cNvSpPr>
              <a:spLocks noChangeArrowheads="1"/>
            </p:cNvSpPr>
            <p:nvPr/>
          </p:nvSpPr>
          <p:spPr bwMode="auto">
            <a:xfrm>
              <a:off x="20512033" y="3969451"/>
              <a:ext cx="269440" cy="26945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8" name="Freeform 1319">
              <a:extLst>
                <a:ext uri="{FF2B5EF4-FFF2-40B4-BE49-F238E27FC236}">
                  <a16:creationId xmlns:a16="http://schemas.microsoft.com/office/drawing/2014/main" id="{B15823B4-4F15-4278-A6A1-CA9C0AC9B4D9}"/>
                </a:ext>
              </a:extLst>
            </p:cNvPr>
            <p:cNvSpPr>
              <a:spLocks/>
            </p:cNvSpPr>
            <p:nvPr/>
          </p:nvSpPr>
          <p:spPr bwMode="auto">
            <a:xfrm>
              <a:off x="20602188" y="6478545"/>
              <a:ext cx="0" cy="7171"/>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9" name="Freeform 1301">
              <a:extLst>
                <a:ext uri="{FF2B5EF4-FFF2-40B4-BE49-F238E27FC236}">
                  <a16:creationId xmlns:a16="http://schemas.microsoft.com/office/drawing/2014/main" id="{3512FDCC-B757-4ED5-87FB-74ABE095413E}"/>
                </a:ext>
              </a:extLst>
            </p:cNvPr>
            <p:cNvSpPr>
              <a:spLocks/>
            </p:cNvSpPr>
            <p:nvPr/>
          </p:nvSpPr>
          <p:spPr bwMode="auto">
            <a:xfrm>
              <a:off x="17867834" y="4100592"/>
              <a:ext cx="2319437" cy="2778547"/>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grpSp>
    </p:spTree>
    <p:extLst>
      <p:ext uri="{BB962C8B-B14F-4D97-AF65-F5344CB8AC3E}">
        <p14:creationId xmlns:p14="http://schemas.microsoft.com/office/powerpoint/2010/main" val="309142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ayout 26">
    <p:spTree>
      <p:nvGrpSpPr>
        <p:cNvPr id="1" name=""/>
        <p:cNvGrpSpPr/>
        <p:nvPr/>
      </p:nvGrpSpPr>
      <p:grpSpPr>
        <a:xfrm>
          <a:off x="0" y="0"/>
          <a:ext cx="0" cy="0"/>
          <a:chOff x="0" y="0"/>
          <a:chExt cx="0" cy="0"/>
        </a:xfrm>
      </p:grpSpPr>
      <p:sp>
        <p:nvSpPr>
          <p:cNvPr id="3" name="6 Marcador de posición de imagen"/>
          <p:cNvSpPr>
            <a:spLocks noGrp="1" noChangeAspect="1"/>
          </p:cNvSpPr>
          <p:nvPr>
            <p:ph type="pic" sz="quarter" idx="13"/>
          </p:nvPr>
        </p:nvSpPr>
        <p:spPr>
          <a:xfrm>
            <a:off x="-1" y="4056097"/>
            <a:ext cx="4064400" cy="4064400"/>
          </a:xfrm>
          <a:prstGeom prst="rect">
            <a:avLst/>
          </a:prstGeom>
          <a:solidFill>
            <a:srgbClr val="FFFFFF">
              <a:lumMod val="85000"/>
              <a:alpha val="50000"/>
            </a:srgbClr>
          </a:solidFill>
        </p:spPr>
        <p:txBody>
          <a:bodyPr/>
          <a:lstStyle/>
          <a:p>
            <a:endParaRPr lang="es-SV" dirty="0"/>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
        <p:nvSpPr>
          <p:cNvPr id="19" name="11 Rectángulo">
            <a:extLst>
              <a:ext uri="{FF2B5EF4-FFF2-40B4-BE49-F238E27FC236}">
                <a16:creationId xmlns:a16="http://schemas.microsoft.com/office/drawing/2014/main" id="{EE092C25-F320-46D9-90C2-4D977AF7CE48}"/>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
        <p:nvSpPr>
          <p:cNvPr id="29" name="6 Marcador de posición de imagen">
            <a:extLst>
              <a:ext uri="{FF2B5EF4-FFF2-40B4-BE49-F238E27FC236}">
                <a16:creationId xmlns:a16="http://schemas.microsoft.com/office/drawing/2014/main" id="{BAD89018-DA4E-4DF5-A28D-C02D16692418}"/>
              </a:ext>
            </a:extLst>
          </p:cNvPr>
          <p:cNvSpPr>
            <a:spLocks noGrp="1" noChangeAspect="1"/>
          </p:cNvSpPr>
          <p:nvPr>
            <p:ph type="pic" sz="quarter" idx="15"/>
          </p:nvPr>
        </p:nvSpPr>
        <p:spPr>
          <a:xfrm>
            <a:off x="8128475" y="4056097"/>
            <a:ext cx="4064400" cy="4064400"/>
          </a:xfrm>
          <a:prstGeom prst="rect">
            <a:avLst/>
          </a:prstGeom>
          <a:solidFill>
            <a:srgbClr val="FFFFFF">
              <a:lumMod val="85000"/>
              <a:alpha val="50000"/>
            </a:srgbClr>
          </a:solidFill>
        </p:spPr>
        <p:txBody>
          <a:bodyPr/>
          <a:lstStyle/>
          <a:p>
            <a:endParaRPr lang="es-SV" dirty="0"/>
          </a:p>
        </p:txBody>
      </p:sp>
      <p:sp>
        <p:nvSpPr>
          <p:cNvPr id="31" name="6 Marcador de posición de imagen">
            <a:extLst>
              <a:ext uri="{FF2B5EF4-FFF2-40B4-BE49-F238E27FC236}">
                <a16:creationId xmlns:a16="http://schemas.microsoft.com/office/drawing/2014/main" id="{6A269B66-A4DC-48EE-B2CE-AC58C4680662}"/>
              </a:ext>
            </a:extLst>
          </p:cNvPr>
          <p:cNvSpPr>
            <a:spLocks noGrp="1" noChangeAspect="1"/>
          </p:cNvSpPr>
          <p:nvPr>
            <p:ph type="pic" sz="quarter" idx="16"/>
          </p:nvPr>
        </p:nvSpPr>
        <p:spPr>
          <a:xfrm>
            <a:off x="16256951" y="4056097"/>
            <a:ext cx="4064400" cy="4064400"/>
          </a:xfrm>
          <a:prstGeom prst="rect">
            <a:avLst/>
          </a:prstGeom>
          <a:solidFill>
            <a:srgbClr val="FFFFFF">
              <a:lumMod val="85000"/>
              <a:alpha val="50000"/>
            </a:srgbClr>
          </a:solidFill>
        </p:spPr>
        <p:txBody>
          <a:bodyPr/>
          <a:lstStyle/>
          <a:p>
            <a:endParaRPr lang="es-SV" dirty="0"/>
          </a:p>
        </p:txBody>
      </p:sp>
      <p:sp>
        <p:nvSpPr>
          <p:cNvPr id="33" name="6 Marcador de posición de imagen">
            <a:extLst>
              <a:ext uri="{FF2B5EF4-FFF2-40B4-BE49-F238E27FC236}">
                <a16:creationId xmlns:a16="http://schemas.microsoft.com/office/drawing/2014/main" id="{BCF6AB14-28CE-4BAF-80AF-854611B6B460}"/>
              </a:ext>
            </a:extLst>
          </p:cNvPr>
          <p:cNvSpPr>
            <a:spLocks noGrp="1" noChangeAspect="1"/>
          </p:cNvSpPr>
          <p:nvPr>
            <p:ph type="pic" sz="quarter" idx="17"/>
          </p:nvPr>
        </p:nvSpPr>
        <p:spPr>
          <a:xfrm>
            <a:off x="4064237" y="8120497"/>
            <a:ext cx="4064400" cy="4064400"/>
          </a:xfrm>
          <a:prstGeom prst="rect">
            <a:avLst/>
          </a:prstGeom>
          <a:solidFill>
            <a:srgbClr val="FFFFFF">
              <a:lumMod val="85000"/>
              <a:alpha val="50000"/>
            </a:srgbClr>
          </a:solidFill>
        </p:spPr>
        <p:txBody>
          <a:bodyPr/>
          <a:lstStyle/>
          <a:p>
            <a:endParaRPr lang="es-SV" dirty="0"/>
          </a:p>
        </p:txBody>
      </p:sp>
      <p:sp>
        <p:nvSpPr>
          <p:cNvPr id="34" name="6 Marcador de posición de imagen">
            <a:extLst>
              <a:ext uri="{FF2B5EF4-FFF2-40B4-BE49-F238E27FC236}">
                <a16:creationId xmlns:a16="http://schemas.microsoft.com/office/drawing/2014/main" id="{68977AD9-6F5D-40F8-8DAC-E3ACD6DBEC78}"/>
              </a:ext>
            </a:extLst>
          </p:cNvPr>
          <p:cNvSpPr>
            <a:spLocks noGrp="1" noChangeAspect="1"/>
          </p:cNvSpPr>
          <p:nvPr>
            <p:ph type="pic" sz="quarter" idx="18"/>
          </p:nvPr>
        </p:nvSpPr>
        <p:spPr>
          <a:xfrm>
            <a:off x="12192713" y="8120497"/>
            <a:ext cx="4064400" cy="4064400"/>
          </a:xfrm>
          <a:prstGeom prst="rect">
            <a:avLst/>
          </a:prstGeom>
          <a:solidFill>
            <a:srgbClr val="FFFFFF">
              <a:lumMod val="85000"/>
              <a:alpha val="50000"/>
            </a:srgbClr>
          </a:solidFill>
        </p:spPr>
        <p:txBody>
          <a:bodyPr/>
          <a:lstStyle/>
          <a:p>
            <a:endParaRPr lang="es-SV" dirty="0"/>
          </a:p>
        </p:txBody>
      </p:sp>
      <p:sp>
        <p:nvSpPr>
          <p:cNvPr id="35" name="6 Marcador de posición de imagen">
            <a:extLst>
              <a:ext uri="{FF2B5EF4-FFF2-40B4-BE49-F238E27FC236}">
                <a16:creationId xmlns:a16="http://schemas.microsoft.com/office/drawing/2014/main" id="{682782C2-D0EE-4E9F-A3AA-627101EDE0E1}"/>
              </a:ext>
            </a:extLst>
          </p:cNvPr>
          <p:cNvSpPr>
            <a:spLocks noGrp="1" noChangeAspect="1"/>
          </p:cNvSpPr>
          <p:nvPr>
            <p:ph type="pic" sz="quarter" idx="19"/>
          </p:nvPr>
        </p:nvSpPr>
        <p:spPr>
          <a:xfrm>
            <a:off x="20321188" y="8120497"/>
            <a:ext cx="4064400" cy="4064400"/>
          </a:xfrm>
          <a:prstGeom prst="rect">
            <a:avLst/>
          </a:prstGeom>
          <a:solidFill>
            <a:srgbClr val="FFFFFF">
              <a:lumMod val="85000"/>
              <a:alpha val="50000"/>
            </a:srgbClr>
          </a:solidFill>
        </p:spPr>
        <p:txBody>
          <a:bodyPr/>
          <a:lstStyle/>
          <a:p>
            <a:endParaRPr lang="es-SV" dirty="0"/>
          </a:p>
        </p:txBody>
      </p:sp>
    </p:spTree>
    <p:extLst>
      <p:ext uri="{BB962C8B-B14F-4D97-AF65-F5344CB8AC3E}">
        <p14:creationId xmlns:p14="http://schemas.microsoft.com/office/powerpoint/2010/main" val="151039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75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5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75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P spid="29" grpId="0" animBg="1"/>
      <p:bldP spid="31" grpId="0" animBg="1"/>
      <p:bldP spid="33" grpId="0" animBg="1"/>
      <p:bldP spid="34" grpId="0" animBg="1"/>
      <p:bldP spid="3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Left type">
    <p:spTree>
      <p:nvGrpSpPr>
        <p:cNvPr id="1" name=""/>
        <p:cNvGrpSpPr/>
        <p:nvPr/>
      </p:nvGrpSpPr>
      <p:grpSpPr>
        <a:xfrm>
          <a:off x="0" y="0"/>
          <a:ext cx="0" cy="0"/>
          <a:chOff x="0" y="0"/>
          <a:chExt cx="0" cy="0"/>
        </a:xfrm>
      </p:grpSpPr>
      <p:sp>
        <p:nvSpPr>
          <p:cNvPr id="13" name="12 Marcador de texto"/>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9" name="18 Conector recto"/>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21" name="20 Rectángulo"/>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8" name="7 Rectángulo"/>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Tree>
    <p:extLst>
      <p:ext uri="{BB962C8B-B14F-4D97-AF65-F5344CB8AC3E}">
        <p14:creationId xmlns:p14="http://schemas.microsoft.com/office/powerpoint/2010/main" val="7263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1" grpId="0" animBg="1"/>
      <p:bldP spid="8" grpId="0" animBg="1"/>
    </p:bldLst>
  </p:timing>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Layout 27">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11956521" cy="13717588"/>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195313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Layout 28">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D0D15DC7-5267-4290-AD19-AFB181BF36FE}"/>
              </a:ext>
            </a:extLst>
          </p:cNvPr>
          <p:cNvSpPr>
            <a:spLocks noGrp="1" noChangeAspect="1"/>
          </p:cNvSpPr>
          <p:nvPr>
            <p:ph type="pic" sz="quarter" idx="10"/>
          </p:nvPr>
        </p:nvSpPr>
        <p:spPr>
          <a:xfrm>
            <a:off x="13992996" y="2"/>
            <a:ext cx="10392593" cy="13717587"/>
          </a:xfrm>
          <a:custGeom>
            <a:avLst/>
            <a:gdLst>
              <a:gd name="connsiteX0" fmla="*/ 3506431 w 10392593"/>
              <a:gd name="connsiteY0" fmla="*/ 0 h 13717587"/>
              <a:gd name="connsiteX1" fmla="*/ 10392593 w 10392593"/>
              <a:gd name="connsiteY1" fmla="*/ 0 h 13717587"/>
              <a:gd name="connsiteX2" fmla="*/ 10392593 w 10392593"/>
              <a:gd name="connsiteY2" fmla="*/ 13717587 h 13717587"/>
              <a:gd name="connsiteX3" fmla="*/ 3506433 w 10392593"/>
              <a:gd name="connsiteY3" fmla="*/ 13717587 h 13717587"/>
              <a:gd name="connsiteX4" fmla="*/ 3400245 w 10392593"/>
              <a:gd name="connsiteY4" fmla="*/ 13642076 h 13717587"/>
              <a:gd name="connsiteX5" fmla="*/ 0 w 10392593"/>
              <a:gd name="connsiteY5" fmla="*/ 6858794 h 13717587"/>
              <a:gd name="connsiteX6" fmla="*/ 3400245 w 10392593"/>
              <a:gd name="connsiteY6" fmla="*/ 75511 h 137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2593" h="13717587">
                <a:moveTo>
                  <a:pt x="3506431" y="0"/>
                </a:moveTo>
                <a:lnTo>
                  <a:pt x="10392593" y="0"/>
                </a:lnTo>
                <a:lnTo>
                  <a:pt x="10392593" y="13717587"/>
                </a:lnTo>
                <a:lnTo>
                  <a:pt x="3506433" y="13717587"/>
                </a:lnTo>
                <a:lnTo>
                  <a:pt x="3400245" y="13642076"/>
                </a:lnTo>
                <a:cubicBezTo>
                  <a:pt x="1336087" y="12098385"/>
                  <a:pt x="0" y="9634619"/>
                  <a:pt x="0" y="6858794"/>
                </a:cubicBezTo>
                <a:cubicBezTo>
                  <a:pt x="0" y="4082968"/>
                  <a:pt x="1336089" y="1619202"/>
                  <a:pt x="3400245" y="75511"/>
                </a:cubicBezTo>
                <a:close/>
              </a:path>
            </a:pathLst>
          </a:custGeom>
          <a:solidFill>
            <a:schemeClr val="bg1">
              <a:lumMod val="85000"/>
              <a:alpha val="50000"/>
            </a:schemeClr>
          </a:solidFill>
        </p:spPr>
        <p:txBody>
          <a:bodyPr wrap="square">
            <a:noAutofit/>
          </a:bodyPr>
          <a:lstStyle>
            <a:lvl1pPr marL="0" indent="0">
              <a:buNone/>
              <a:defRPr/>
            </a:lvl1pPr>
          </a:lstStyle>
          <a:p>
            <a:endParaRPr lang="es-SV" dirty="0"/>
          </a:p>
        </p:txBody>
      </p:sp>
    </p:spTree>
    <p:extLst>
      <p:ext uri="{BB962C8B-B14F-4D97-AF65-F5344CB8AC3E}">
        <p14:creationId xmlns:p14="http://schemas.microsoft.com/office/powerpoint/2010/main" val="231980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1+#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Layout 29">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14479896" cy="13717588"/>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13887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Layout 30">
    <p:spTree>
      <p:nvGrpSpPr>
        <p:cNvPr id="1" name=""/>
        <p:cNvGrpSpPr/>
        <p:nvPr/>
      </p:nvGrpSpPr>
      <p:grpSpPr>
        <a:xfrm>
          <a:off x="0" y="0"/>
          <a:ext cx="0" cy="0"/>
          <a:chOff x="0" y="0"/>
          <a:chExt cx="0" cy="0"/>
        </a:xfrm>
      </p:grpSpPr>
      <p:sp>
        <p:nvSpPr>
          <p:cNvPr id="3" name="6 Marcador de posición de imagen"/>
          <p:cNvSpPr>
            <a:spLocks noGrp="1" noChangeAspect="1"/>
          </p:cNvSpPr>
          <p:nvPr>
            <p:ph type="pic" sz="quarter" idx="13"/>
          </p:nvPr>
        </p:nvSpPr>
        <p:spPr>
          <a:xfrm>
            <a:off x="2516719" y="5054392"/>
            <a:ext cx="3862800" cy="3862800"/>
          </a:xfrm>
          <a:prstGeom prst="ellipse">
            <a:avLst/>
          </a:prstGeom>
          <a:solidFill>
            <a:srgbClr val="FFFFFF">
              <a:lumMod val="85000"/>
              <a:alpha val="50000"/>
            </a:srgbClr>
          </a:solidFill>
        </p:spPr>
        <p:txBody>
          <a:bodyPr/>
          <a:lstStyle/>
          <a:p>
            <a:endParaRPr lang="es-SV" dirty="0"/>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
        <p:nvSpPr>
          <p:cNvPr id="19" name="11 Rectángulo">
            <a:extLst>
              <a:ext uri="{FF2B5EF4-FFF2-40B4-BE49-F238E27FC236}">
                <a16:creationId xmlns:a16="http://schemas.microsoft.com/office/drawing/2014/main" id="{EE092C25-F320-46D9-90C2-4D977AF7CE48}"/>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grpSp>
        <p:nvGrpSpPr>
          <p:cNvPr id="69" name="3 Grupo">
            <a:extLst>
              <a:ext uri="{FF2B5EF4-FFF2-40B4-BE49-F238E27FC236}">
                <a16:creationId xmlns:a16="http://schemas.microsoft.com/office/drawing/2014/main" id="{86882D74-F965-4E42-9EB1-3D4778D43809}"/>
              </a:ext>
            </a:extLst>
          </p:cNvPr>
          <p:cNvGrpSpPr>
            <a:grpSpLocks noChangeAspect="1"/>
          </p:cNvGrpSpPr>
          <p:nvPr userDrawn="1"/>
        </p:nvGrpSpPr>
        <p:grpSpPr>
          <a:xfrm>
            <a:off x="2147281" y="4905255"/>
            <a:ext cx="4390304" cy="4360453"/>
            <a:chOff x="17867834" y="3782985"/>
            <a:chExt cx="3141075" cy="3119718"/>
          </a:xfrm>
          <a:solidFill>
            <a:schemeClr val="accent1"/>
          </a:solidFill>
        </p:grpSpPr>
        <p:sp>
          <p:nvSpPr>
            <p:cNvPr id="70" name="Freeform 1299">
              <a:extLst>
                <a:ext uri="{FF2B5EF4-FFF2-40B4-BE49-F238E27FC236}">
                  <a16:creationId xmlns:a16="http://schemas.microsoft.com/office/drawing/2014/main" id="{BE58668C-C28B-4ED0-879C-CFC929FA1EA6}"/>
                </a:ext>
              </a:extLst>
            </p:cNvPr>
            <p:cNvSpPr>
              <a:spLocks noEditPoints="1"/>
            </p:cNvSpPr>
            <p:nvPr/>
          </p:nvSpPr>
          <p:spPr bwMode="auto">
            <a:xfrm>
              <a:off x="17964136" y="3812697"/>
              <a:ext cx="3044773" cy="3041853"/>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1" name="Freeform 1300">
              <a:extLst>
                <a:ext uri="{FF2B5EF4-FFF2-40B4-BE49-F238E27FC236}">
                  <a16:creationId xmlns:a16="http://schemas.microsoft.com/office/drawing/2014/main" id="{C55D8194-2E42-4A07-BEB6-F5F2D0C5EAC6}"/>
                </a:ext>
              </a:extLst>
            </p:cNvPr>
            <p:cNvSpPr>
              <a:spLocks/>
            </p:cNvSpPr>
            <p:nvPr/>
          </p:nvSpPr>
          <p:spPr bwMode="auto">
            <a:xfrm>
              <a:off x="18468183" y="3782985"/>
              <a:ext cx="2540726" cy="3039804"/>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2" name="Freeform 1302">
              <a:extLst>
                <a:ext uri="{FF2B5EF4-FFF2-40B4-BE49-F238E27FC236}">
                  <a16:creationId xmlns:a16="http://schemas.microsoft.com/office/drawing/2014/main" id="{261308C1-A193-406D-829C-EC465DD92EF8}"/>
                </a:ext>
              </a:extLst>
            </p:cNvPr>
            <p:cNvSpPr>
              <a:spLocks/>
            </p:cNvSpPr>
            <p:nvPr/>
          </p:nvSpPr>
          <p:spPr bwMode="auto">
            <a:xfrm>
              <a:off x="18258163" y="6653741"/>
              <a:ext cx="135232" cy="138312"/>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3" name="Freeform 1303">
              <a:extLst>
                <a:ext uri="{FF2B5EF4-FFF2-40B4-BE49-F238E27FC236}">
                  <a16:creationId xmlns:a16="http://schemas.microsoft.com/office/drawing/2014/main" id="{54CC4131-5195-42DB-A78F-032DEC223C2F}"/>
                </a:ext>
              </a:extLst>
            </p:cNvPr>
            <p:cNvSpPr>
              <a:spLocks/>
            </p:cNvSpPr>
            <p:nvPr/>
          </p:nvSpPr>
          <p:spPr bwMode="auto">
            <a:xfrm>
              <a:off x="18132151" y="6733655"/>
              <a:ext cx="87082" cy="85036"/>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4" name="Oval 1304">
              <a:extLst>
                <a:ext uri="{FF2B5EF4-FFF2-40B4-BE49-F238E27FC236}">
                  <a16:creationId xmlns:a16="http://schemas.microsoft.com/office/drawing/2014/main" id="{F0B13F6F-756C-42BA-A5BD-B6AFC916CB4D}"/>
                </a:ext>
              </a:extLst>
            </p:cNvPr>
            <p:cNvSpPr>
              <a:spLocks noChangeArrowheads="1"/>
            </p:cNvSpPr>
            <p:nvPr/>
          </p:nvSpPr>
          <p:spPr bwMode="auto">
            <a:xfrm>
              <a:off x="20851138" y="4416150"/>
              <a:ext cx="157771" cy="15675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5" name="Oval 1305">
              <a:extLst>
                <a:ext uri="{FF2B5EF4-FFF2-40B4-BE49-F238E27FC236}">
                  <a16:creationId xmlns:a16="http://schemas.microsoft.com/office/drawing/2014/main" id="{70802A7A-9F42-45FB-9129-C89B127DF34B}"/>
                </a:ext>
              </a:extLst>
            </p:cNvPr>
            <p:cNvSpPr>
              <a:spLocks noChangeArrowheads="1"/>
            </p:cNvSpPr>
            <p:nvPr/>
          </p:nvSpPr>
          <p:spPr bwMode="auto">
            <a:xfrm>
              <a:off x="20749714" y="4285009"/>
              <a:ext cx="97327"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6" name="Oval 1306">
              <a:extLst>
                <a:ext uri="{FF2B5EF4-FFF2-40B4-BE49-F238E27FC236}">
                  <a16:creationId xmlns:a16="http://schemas.microsoft.com/office/drawing/2014/main" id="{AE30F75A-5DFA-44E0-BF2C-9CD57D06DB73}"/>
                </a:ext>
              </a:extLst>
            </p:cNvPr>
            <p:cNvSpPr>
              <a:spLocks noChangeArrowheads="1"/>
            </p:cNvSpPr>
            <p:nvPr/>
          </p:nvSpPr>
          <p:spPr bwMode="auto">
            <a:xfrm>
              <a:off x="20034622" y="6803323"/>
              <a:ext cx="99375"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7" name="Oval 1308">
              <a:extLst>
                <a:ext uri="{FF2B5EF4-FFF2-40B4-BE49-F238E27FC236}">
                  <a16:creationId xmlns:a16="http://schemas.microsoft.com/office/drawing/2014/main" id="{ABC35B66-F184-4820-85C7-893DC0950296}"/>
                </a:ext>
              </a:extLst>
            </p:cNvPr>
            <p:cNvSpPr>
              <a:spLocks noChangeArrowheads="1"/>
            </p:cNvSpPr>
            <p:nvPr/>
          </p:nvSpPr>
          <p:spPr bwMode="auto">
            <a:xfrm>
              <a:off x="20512033" y="3969451"/>
              <a:ext cx="269440" cy="26945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8" name="Freeform 1319">
              <a:extLst>
                <a:ext uri="{FF2B5EF4-FFF2-40B4-BE49-F238E27FC236}">
                  <a16:creationId xmlns:a16="http://schemas.microsoft.com/office/drawing/2014/main" id="{B15823B4-4F15-4278-A6A1-CA9C0AC9B4D9}"/>
                </a:ext>
              </a:extLst>
            </p:cNvPr>
            <p:cNvSpPr>
              <a:spLocks/>
            </p:cNvSpPr>
            <p:nvPr/>
          </p:nvSpPr>
          <p:spPr bwMode="auto">
            <a:xfrm>
              <a:off x="20602188" y="6478545"/>
              <a:ext cx="0" cy="7171"/>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sp>
          <p:nvSpPr>
            <p:cNvPr id="79" name="Freeform 1301">
              <a:extLst>
                <a:ext uri="{FF2B5EF4-FFF2-40B4-BE49-F238E27FC236}">
                  <a16:creationId xmlns:a16="http://schemas.microsoft.com/office/drawing/2014/main" id="{3512FDCC-B757-4ED5-87FB-74ABE095413E}"/>
                </a:ext>
              </a:extLst>
            </p:cNvPr>
            <p:cNvSpPr>
              <a:spLocks/>
            </p:cNvSpPr>
            <p:nvPr/>
          </p:nvSpPr>
          <p:spPr bwMode="auto">
            <a:xfrm>
              <a:off x="17867834" y="4100592"/>
              <a:ext cx="2319437" cy="2778547"/>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dirty="0"/>
            </a:p>
          </p:txBody>
        </p:sp>
      </p:grpSp>
    </p:spTree>
    <p:extLst>
      <p:ext uri="{BB962C8B-B14F-4D97-AF65-F5344CB8AC3E}">
        <p14:creationId xmlns:p14="http://schemas.microsoft.com/office/powerpoint/2010/main" val="116011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114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75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Layout 31">
    <p:spTree>
      <p:nvGrpSpPr>
        <p:cNvPr id="1" name=""/>
        <p:cNvGrpSpPr/>
        <p:nvPr/>
      </p:nvGrpSpPr>
      <p:grpSpPr>
        <a:xfrm>
          <a:off x="0" y="0"/>
          <a:ext cx="0" cy="0"/>
          <a:chOff x="0" y="0"/>
          <a:chExt cx="0" cy="0"/>
        </a:xfrm>
      </p:grpSpPr>
      <p:sp>
        <p:nvSpPr>
          <p:cNvPr id="11" name="2 Marcador de posición de imagen"/>
          <p:cNvSpPr>
            <a:spLocks noGrp="1"/>
          </p:cNvSpPr>
          <p:nvPr>
            <p:ph type="pic" sz="quarter" idx="10"/>
          </p:nvPr>
        </p:nvSpPr>
        <p:spPr>
          <a:xfrm>
            <a:off x="0" y="1"/>
            <a:ext cx="24385588" cy="5850649"/>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2" name="11 Rectángulo"/>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3" name="12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14"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1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80894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ayout 32">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24385588" cy="13717588"/>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4" name="2 Marcador de posición de imagen">
            <a:extLst>
              <a:ext uri="{FF2B5EF4-FFF2-40B4-BE49-F238E27FC236}">
                <a16:creationId xmlns:a16="http://schemas.microsoft.com/office/drawing/2014/main" id="{FB224F4A-E805-4E0B-A0D2-7BC3101D30AB}"/>
              </a:ext>
            </a:extLst>
          </p:cNvPr>
          <p:cNvSpPr>
            <a:spLocks noGrp="1"/>
          </p:cNvSpPr>
          <p:nvPr>
            <p:ph type="pic" sz="quarter" idx="11"/>
          </p:nvPr>
        </p:nvSpPr>
        <p:spPr>
          <a:xfrm>
            <a:off x="1976659" y="3410795"/>
            <a:ext cx="5727197" cy="3450296"/>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5" name="2 Marcador de posición de imagen">
            <a:extLst>
              <a:ext uri="{FF2B5EF4-FFF2-40B4-BE49-F238E27FC236}">
                <a16:creationId xmlns:a16="http://schemas.microsoft.com/office/drawing/2014/main" id="{9125421A-EA40-4080-A426-69D87C662B6E}"/>
              </a:ext>
            </a:extLst>
          </p:cNvPr>
          <p:cNvSpPr>
            <a:spLocks noGrp="1"/>
          </p:cNvSpPr>
          <p:nvPr>
            <p:ph type="pic" sz="quarter" idx="12"/>
          </p:nvPr>
        </p:nvSpPr>
        <p:spPr>
          <a:xfrm>
            <a:off x="9351991" y="3402593"/>
            <a:ext cx="5727197" cy="3455408"/>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6" name="2 Marcador de posición de imagen">
            <a:extLst>
              <a:ext uri="{FF2B5EF4-FFF2-40B4-BE49-F238E27FC236}">
                <a16:creationId xmlns:a16="http://schemas.microsoft.com/office/drawing/2014/main" id="{4A0AD68E-AFDB-4DC6-A053-65DE4EB897BB}"/>
              </a:ext>
            </a:extLst>
          </p:cNvPr>
          <p:cNvSpPr>
            <a:spLocks noGrp="1"/>
          </p:cNvSpPr>
          <p:nvPr>
            <p:ph type="pic" sz="quarter" idx="13"/>
          </p:nvPr>
        </p:nvSpPr>
        <p:spPr>
          <a:xfrm>
            <a:off x="16727324" y="3402593"/>
            <a:ext cx="5727600" cy="3455408"/>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19818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strVal val="4/3*#ppt_w"/>
                                          </p:val>
                                        </p:tav>
                                        <p:tav tm="100000">
                                          <p:val>
                                            <p:strVal val="#ppt_w"/>
                                          </p:val>
                                        </p:tav>
                                      </p:tavLst>
                                    </p:anim>
                                    <p:anim calcmode="lin" valueType="num">
                                      <p:cBhvr>
                                        <p:cTn id="12" dur="75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ppt_w</p:attrName>
                                        </p:attrNameLst>
                                      </p:cBhvr>
                                      <p:tavLst>
                                        <p:tav tm="0">
                                          <p:val>
                                            <p:strVal val="4/3*#ppt_w"/>
                                          </p:val>
                                        </p:tav>
                                        <p:tav tm="100000">
                                          <p:val>
                                            <p:strVal val="#ppt_w"/>
                                          </p:val>
                                        </p:tav>
                                      </p:tavLst>
                                    </p:anim>
                                    <p:anim calcmode="lin" valueType="num">
                                      <p:cBhvr>
                                        <p:cTn id="16" dur="750" fill="hold"/>
                                        <p:tgtEl>
                                          <p:spTgt spid="5"/>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750" fill="hold"/>
                                        <p:tgtEl>
                                          <p:spTgt spid="6"/>
                                        </p:tgtEl>
                                        <p:attrNameLst>
                                          <p:attrName>ppt_w</p:attrName>
                                        </p:attrNameLst>
                                      </p:cBhvr>
                                      <p:tavLst>
                                        <p:tav tm="0">
                                          <p:val>
                                            <p:strVal val="4/3*#ppt_w"/>
                                          </p:val>
                                        </p:tav>
                                        <p:tav tm="100000">
                                          <p:val>
                                            <p:strVal val="#ppt_w"/>
                                          </p:val>
                                        </p:tav>
                                      </p:tavLst>
                                    </p:anim>
                                    <p:anim calcmode="lin" valueType="num">
                                      <p:cBhvr>
                                        <p:cTn id="20" dur="750" fill="hold"/>
                                        <p:tgtEl>
                                          <p:spTgt spid="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Layout 33">
    <p:spTree>
      <p:nvGrpSpPr>
        <p:cNvPr id="1" name=""/>
        <p:cNvGrpSpPr/>
        <p:nvPr/>
      </p:nvGrpSpPr>
      <p:grpSpPr>
        <a:xfrm>
          <a:off x="0" y="0"/>
          <a:ext cx="0" cy="0"/>
          <a:chOff x="0" y="0"/>
          <a:chExt cx="0" cy="0"/>
        </a:xfrm>
      </p:grpSpPr>
      <p:pic>
        <p:nvPicPr>
          <p:cNvPr id="6" name="Picture 14">
            <a:extLst>
              <a:ext uri="{FF2B5EF4-FFF2-40B4-BE49-F238E27FC236}">
                <a16:creationId xmlns:a16="http://schemas.microsoft.com/office/drawing/2014/main" id="{7FF70F53-5C88-43A0-B79C-675A16D8E2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10068694" y="2358294"/>
            <a:ext cx="15193974" cy="8562413"/>
          </a:xfrm>
          <a:prstGeom prst="rect">
            <a:avLst/>
          </a:prstGeom>
        </p:spPr>
      </p:pic>
      <p:sp>
        <p:nvSpPr>
          <p:cNvPr id="8" name="2 Marcador de posición de imagen">
            <a:extLst>
              <a:ext uri="{FF2B5EF4-FFF2-40B4-BE49-F238E27FC236}">
                <a16:creationId xmlns:a16="http://schemas.microsoft.com/office/drawing/2014/main" id="{AF8254BF-BD69-47CD-AF57-786A2FEE6F95}"/>
              </a:ext>
            </a:extLst>
          </p:cNvPr>
          <p:cNvSpPr>
            <a:spLocks noGrp="1"/>
          </p:cNvSpPr>
          <p:nvPr>
            <p:ph type="pic" sz="quarter" idx="10"/>
          </p:nvPr>
        </p:nvSpPr>
        <p:spPr>
          <a:xfrm>
            <a:off x="12822864" y="3393409"/>
            <a:ext cx="9496800" cy="5929200"/>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239931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1+#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Layout 34">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1" y="0"/>
            <a:ext cx="9492494" cy="13717588"/>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369506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Layout 36">
    <p:spTree>
      <p:nvGrpSpPr>
        <p:cNvPr id="1" name=""/>
        <p:cNvGrpSpPr/>
        <p:nvPr/>
      </p:nvGrpSpPr>
      <p:grpSpPr>
        <a:xfrm>
          <a:off x="0" y="0"/>
          <a:ext cx="0" cy="0"/>
          <a:chOff x="0" y="0"/>
          <a:chExt cx="0" cy="0"/>
        </a:xfrm>
      </p:grpSpPr>
      <p:sp>
        <p:nvSpPr>
          <p:cNvPr id="14" name="4 Rectángulo">
            <a:extLst>
              <a:ext uri="{FF2B5EF4-FFF2-40B4-BE49-F238E27FC236}">
                <a16:creationId xmlns:a16="http://schemas.microsoft.com/office/drawing/2014/main" id="{972ED3AB-65BF-4D1F-9B99-DAC944DCB4F7}"/>
              </a:ext>
            </a:extLst>
          </p:cNvPr>
          <p:cNvSpPr/>
          <p:nvPr userDrawn="1"/>
        </p:nvSpPr>
        <p:spPr bwMode="auto">
          <a:xfrm>
            <a:off x="0" y="-1"/>
            <a:ext cx="24385588" cy="8523981"/>
          </a:xfrm>
          <a:prstGeom prst="rect">
            <a:avLst/>
          </a:prstGeom>
          <a:solidFill>
            <a:srgbClr val="242A30"/>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29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13" name="Picture 10" descr="http://app.imcreator.com/images/editor/iphone_for_editor.png">
            <a:extLst>
              <a:ext uri="{FF2B5EF4-FFF2-40B4-BE49-F238E27FC236}">
                <a16:creationId xmlns:a16="http://schemas.microsoft.com/office/drawing/2014/main" id="{3173A9D5-CB01-417C-AB7A-5F5887542E8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523164" y="389736"/>
            <a:ext cx="7605845" cy="13627143"/>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posición de imagen"/>
          <p:cNvSpPr>
            <a:spLocks noGrp="1"/>
          </p:cNvSpPr>
          <p:nvPr>
            <p:ph type="pic" sz="quarter" idx="10"/>
          </p:nvPr>
        </p:nvSpPr>
        <p:spPr>
          <a:xfrm>
            <a:off x="16660131" y="2403299"/>
            <a:ext cx="5316670" cy="8782862"/>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378299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ppt_x"/>
                                          </p:val>
                                        </p:tav>
                                        <p:tav tm="100000">
                                          <p:val>
                                            <p:strVal val="#ppt_x"/>
                                          </p:val>
                                        </p:tav>
                                      </p:tavLst>
                                    </p:anim>
                                    <p:anim calcmode="lin" valueType="num">
                                      <p:cBhvr additive="base">
                                        <p:cTn id="8" dur="12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ppt_x"/>
                                          </p:val>
                                        </p:tav>
                                        <p:tav tm="100000">
                                          <p:val>
                                            <p:strVal val="#ppt_x"/>
                                          </p:val>
                                        </p:tav>
                                      </p:tavLst>
                                    </p:anim>
                                    <p:anim calcmode="lin" valueType="num">
                                      <p:cBhvr additive="base">
                                        <p:cTn id="12"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Layout 37">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1DF99CA0-F7A5-4EB5-9AB3-D15942BFCEE7}"/>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10310959" y="-257391"/>
            <a:ext cx="16594868" cy="9351873"/>
          </a:xfrm>
          <a:prstGeom prst="rect">
            <a:avLst/>
          </a:prstGeom>
        </p:spPr>
      </p:pic>
      <p:sp>
        <p:nvSpPr>
          <p:cNvPr id="4" name="2 Marcador de posición de imagen">
            <a:extLst>
              <a:ext uri="{FF2B5EF4-FFF2-40B4-BE49-F238E27FC236}">
                <a16:creationId xmlns:a16="http://schemas.microsoft.com/office/drawing/2014/main" id="{4B654295-9D6E-48D3-84B9-18D384E7E1A2}"/>
              </a:ext>
            </a:extLst>
          </p:cNvPr>
          <p:cNvSpPr>
            <a:spLocks noGrp="1"/>
          </p:cNvSpPr>
          <p:nvPr>
            <p:ph type="pic" sz="quarter" idx="10"/>
          </p:nvPr>
        </p:nvSpPr>
        <p:spPr>
          <a:xfrm>
            <a:off x="13332433" y="889106"/>
            <a:ext cx="10337075" cy="6469637"/>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293710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1+#ppt_w/2"/>
                                          </p:val>
                                        </p:tav>
                                        <p:tav tm="100000">
                                          <p:val>
                                            <p:strVal val="#ppt_x"/>
                                          </p:val>
                                        </p:tav>
                                      </p:tavLst>
                                    </p:anim>
                                    <p:anim calcmode="lin" valueType="num">
                                      <p:cBhvr additive="base">
                                        <p:cTn id="12"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Left type">
    <p:spTree>
      <p:nvGrpSpPr>
        <p:cNvPr id="1" name=""/>
        <p:cNvGrpSpPr/>
        <p:nvPr/>
      </p:nvGrpSpPr>
      <p:grpSpPr>
        <a:xfrm>
          <a:off x="0" y="0"/>
          <a:ext cx="0" cy="0"/>
          <a:chOff x="0" y="0"/>
          <a:chExt cx="0" cy="0"/>
        </a:xfrm>
      </p:grpSpPr>
      <p:sp>
        <p:nvSpPr>
          <p:cNvPr id="25" name="12 Marcador de texto">
            <a:extLst>
              <a:ext uri="{FF2B5EF4-FFF2-40B4-BE49-F238E27FC236}">
                <a16:creationId xmlns:a16="http://schemas.microsoft.com/office/drawing/2014/main" id="{15C9BDA4-AA29-4254-8389-81D7E90F0974}"/>
              </a:ext>
            </a:extLst>
          </p:cNvPr>
          <p:cNvSpPr>
            <a:spLocks noGrp="1"/>
          </p:cNvSpPr>
          <p:nvPr>
            <p:ph type="body" sz="quarter" idx="15" hasCustomPrompt="1"/>
          </p:nvPr>
        </p:nvSpPr>
        <p:spPr>
          <a:xfrm>
            <a:off x="662662" y="507899"/>
            <a:ext cx="20981181" cy="1620000"/>
          </a:xfrm>
          <a:prstGeom prst="rect">
            <a:avLst/>
          </a:prstGeom>
        </p:spPr>
        <p:txBody>
          <a:bodyPr lIns="90757" tIns="45336" rIns="90757" bIns="45336" anchor="ctr"/>
          <a:lstStyle>
            <a:lvl1pPr marL="0" algn="l" defTabSz="2417470" rtl="0" eaLnBrk="1" latinLnBrk="0" hangingPunct="1">
              <a:defRPr lang="en-US" sz="7200" kern="1200" spc="300" noProof="0" dirty="0">
                <a:solidFill>
                  <a:schemeClr val="tx2"/>
                </a:solidFill>
                <a:latin typeface="Oswald bold" panose="02000803000000000000" pitchFamily="2" charset="0"/>
                <a:ea typeface="Roboto Light" panose="02000000000000000000" pitchFamily="2" charset="0"/>
                <a:cs typeface="Roboto Light" panose="02000000000000000000" pitchFamily="2" charset="0"/>
              </a:defRPr>
            </a:lvl1pPr>
          </a:lstStyle>
          <a:p>
            <a:pPr lvl="0"/>
            <a:r>
              <a:rPr lang="en-US" noProof="0" dirty="0"/>
              <a:t>Your Title Goes Here</a:t>
            </a:r>
          </a:p>
        </p:txBody>
      </p:sp>
      <p:sp>
        <p:nvSpPr>
          <p:cNvPr id="24" name="235 Rectángulo">
            <a:extLst>
              <a:ext uri="{FF2B5EF4-FFF2-40B4-BE49-F238E27FC236}">
                <a16:creationId xmlns:a16="http://schemas.microsoft.com/office/drawing/2014/main" id="{4A5A82B6-9C6E-4261-9675-85BF9F4E03CD}"/>
              </a:ext>
            </a:extLst>
          </p:cNvPr>
          <p:cNvSpPr/>
          <p:nvPr userDrawn="1"/>
        </p:nvSpPr>
        <p:spPr bwMode="auto">
          <a:xfrm>
            <a:off x="0" y="750363"/>
            <a:ext cx="414000" cy="99187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dirty="0">
              <a:ln>
                <a:noFill/>
              </a:ln>
              <a:solidFill>
                <a:schemeClr val="accent1"/>
              </a:solidFill>
              <a:effectLst/>
              <a:uLnTx/>
              <a:uFillTx/>
              <a:latin typeface="Arial"/>
              <a:ea typeface="+mn-ea"/>
              <a:cs typeface="+mn-cs"/>
            </a:endParaRPr>
          </a:p>
        </p:txBody>
      </p:sp>
    </p:spTree>
    <p:extLst>
      <p:ext uri="{BB962C8B-B14F-4D97-AF65-F5344CB8AC3E}">
        <p14:creationId xmlns:p14="http://schemas.microsoft.com/office/powerpoint/2010/main" val="404683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250" fill="hold"/>
                                        <p:tgtEl>
                                          <p:spTgt spid="25"/>
                                        </p:tgtEl>
                                        <p:attrNameLst>
                                          <p:attrName>ppt_x</p:attrName>
                                        </p:attrNameLst>
                                      </p:cBhvr>
                                      <p:tavLst>
                                        <p:tav tm="0">
                                          <p:val>
                                            <p:strVal val="0-#ppt_w/2"/>
                                          </p:val>
                                        </p:tav>
                                        <p:tav tm="100000">
                                          <p:val>
                                            <p:strVal val="#ppt_x"/>
                                          </p:val>
                                        </p:tav>
                                      </p:tavLst>
                                    </p:anim>
                                    <p:anim calcmode="lin" valueType="num">
                                      <p:cBhvr additive="base">
                                        <p:cTn id="11" dur="1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250" fill="hold"/>
                        <p:tgtEl>
                          <p:spTgt spid="25"/>
                        </p:tgtEl>
                        <p:attrNameLst>
                          <p:attrName>ppt_x</p:attrName>
                        </p:attrNameLst>
                      </p:cBhvr>
                      <p:tavLst>
                        <p:tav tm="0">
                          <p:val>
                            <p:strVal val="0-#ppt_w/2"/>
                          </p:val>
                        </p:tav>
                        <p:tav tm="100000">
                          <p:val>
                            <p:strVal val="#ppt_x"/>
                          </p:val>
                        </p:tav>
                      </p:tavLst>
                    </p:anim>
                    <p:anim calcmode="lin" valueType="num">
                      <p:cBhvr additive="base">
                        <p:cTn dur="1250" fill="hold"/>
                        <p:tgtEl>
                          <p:spTgt spid="25"/>
                        </p:tgtEl>
                        <p:attrNameLst>
                          <p:attrName>ppt_y</p:attrName>
                        </p:attrNameLst>
                      </p:cBhvr>
                      <p:tavLst>
                        <p:tav tm="0">
                          <p:val>
                            <p:strVal val="#ppt_y"/>
                          </p:val>
                        </p:tav>
                        <p:tav tm="100000">
                          <p:val>
                            <p:strVal val="#ppt_y"/>
                          </p:val>
                        </p:tav>
                      </p:tavLst>
                    </p:anim>
                  </p:childTnLst>
                </p:cTn>
              </p:par>
            </p:tnLst>
          </p:tmpl>
        </p:tmplLst>
      </p:bldP>
      <p:bldP spid="24"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Layout 38">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7017220" y="0"/>
            <a:ext cx="17368368" cy="13717588"/>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15906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ayout 39">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10167569" y="0"/>
            <a:ext cx="14218019" cy="7488864"/>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162967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ayout 40">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6387149" cy="13717588"/>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4" name="2 Marcador de posición de imagen">
            <a:extLst>
              <a:ext uri="{FF2B5EF4-FFF2-40B4-BE49-F238E27FC236}">
                <a16:creationId xmlns:a16="http://schemas.microsoft.com/office/drawing/2014/main" id="{3A1C5B2F-15F1-4194-85F7-C438E6C3D552}"/>
              </a:ext>
            </a:extLst>
          </p:cNvPr>
          <p:cNvSpPr>
            <a:spLocks noGrp="1"/>
          </p:cNvSpPr>
          <p:nvPr>
            <p:ph type="pic" sz="quarter" idx="11"/>
          </p:nvPr>
        </p:nvSpPr>
        <p:spPr>
          <a:xfrm>
            <a:off x="6570730" y="0"/>
            <a:ext cx="6387149" cy="6751399"/>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5" name="2 Marcador de posición de imagen">
            <a:extLst>
              <a:ext uri="{FF2B5EF4-FFF2-40B4-BE49-F238E27FC236}">
                <a16:creationId xmlns:a16="http://schemas.microsoft.com/office/drawing/2014/main" id="{EEE3526C-C6AA-4B60-931F-AA723D9BDE31}"/>
              </a:ext>
            </a:extLst>
          </p:cNvPr>
          <p:cNvSpPr>
            <a:spLocks noGrp="1"/>
          </p:cNvSpPr>
          <p:nvPr>
            <p:ph type="pic" sz="quarter" idx="12"/>
          </p:nvPr>
        </p:nvSpPr>
        <p:spPr>
          <a:xfrm>
            <a:off x="6570730" y="6966189"/>
            <a:ext cx="6387149" cy="6751399"/>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277648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4/3*#ppt_w"/>
                                          </p:val>
                                        </p:tav>
                                        <p:tav tm="100000">
                                          <p:val>
                                            <p:strVal val="#ppt_w"/>
                                          </p:val>
                                        </p:tav>
                                      </p:tavLst>
                                    </p:anim>
                                    <p:anim calcmode="lin" valueType="num">
                                      <p:cBhvr>
                                        <p:cTn id="16"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Layout 41">
    <p:spTree>
      <p:nvGrpSpPr>
        <p:cNvPr id="1" name=""/>
        <p:cNvGrpSpPr/>
        <p:nvPr/>
      </p:nvGrpSpPr>
      <p:grpSpPr>
        <a:xfrm>
          <a:off x="0" y="0"/>
          <a:ext cx="0" cy="0"/>
          <a:chOff x="0" y="0"/>
          <a:chExt cx="0" cy="0"/>
        </a:xfrm>
      </p:grpSpPr>
      <p:sp>
        <p:nvSpPr>
          <p:cNvPr id="8" name="2 Marcador de posición de imagen">
            <a:extLst>
              <a:ext uri="{FF2B5EF4-FFF2-40B4-BE49-F238E27FC236}">
                <a16:creationId xmlns:a16="http://schemas.microsoft.com/office/drawing/2014/main" id="{CD4595CB-ED3D-4BAC-8A4E-8E2A9B2ACF84}"/>
              </a:ext>
            </a:extLst>
          </p:cNvPr>
          <p:cNvSpPr>
            <a:spLocks noGrp="1"/>
          </p:cNvSpPr>
          <p:nvPr>
            <p:ph type="pic" sz="quarter" idx="13"/>
          </p:nvPr>
        </p:nvSpPr>
        <p:spPr>
          <a:xfrm>
            <a:off x="13362923" y="4211920"/>
            <a:ext cx="10216135" cy="8137484"/>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1" name="2 Marcador de posición de imagen"/>
          <p:cNvSpPr>
            <a:spLocks noGrp="1"/>
          </p:cNvSpPr>
          <p:nvPr>
            <p:ph type="pic" sz="quarter" idx="10"/>
          </p:nvPr>
        </p:nvSpPr>
        <p:spPr>
          <a:xfrm>
            <a:off x="0" y="1"/>
            <a:ext cx="24385588" cy="3348403"/>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2" name="11 Rectángulo"/>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3" name="12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14"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1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6270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p:bldP spid="15"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Layout 42">
    <p:spTree>
      <p:nvGrpSpPr>
        <p:cNvPr id="1" name=""/>
        <p:cNvGrpSpPr/>
        <p:nvPr/>
      </p:nvGrpSpPr>
      <p:grpSpPr>
        <a:xfrm>
          <a:off x="0" y="0"/>
          <a:ext cx="0" cy="0"/>
          <a:chOff x="0" y="0"/>
          <a:chExt cx="0" cy="0"/>
        </a:xfrm>
      </p:grpSpPr>
      <p:sp>
        <p:nvSpPr>
          <p:cNvPr id="20" name="2"/>
          <p:cNvSpPr>
            <a:spLocks noGrp="1"/>
          </p:cNvSpPr>
          <p:nvPr>
            <p:ph type="pic" sz="quarter" idx="11"/>
          </p:nvPr>
        </p:nvSpPr>
        <p:spPr>
          <a:xfrm>
            <a:off x="228600" y="2448304"/>
            <a:ext cx="5519433" cy="5472634"/>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21" name="3"/>
          <p:cNvSpPr>
            <a:spLocks noGrp="1"/>
          </p:cNvSpPr>
          <p:nvPr>
            <p:ph type="pic" sz="quarter" idx="12"/>
          </p:nvPr>
        </p:nvSpPr>
        <p:spPr>
          <a:xfrm>
            <a:off x="228600" y="8089199"/>
            <a:ext cx="5519433" cy="5280546"/>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23" name="4"/>
          <p:cNvSpPr>
            <a:spLocks noGrp="1"/>
          </p:cNvSpPr>
          <p:nvPr>
            <p:ph type="pic" sz="quarter" idx="14"/>
          </p:nvPr>
        </p:nvSpPr>
        <p:spPr>
          <a:xfrm>
            <a:off x="5912157" y="2448304"/>
            <a:ext cx="6048394" cy="5472634"/>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22" name="5"/>
          <p:cNvSpPr>
            <a:spLocks noGrp="1"/>
          </p:cNvSpPr>
          <p:nvPr>
            <p:ph type="pic" sz="quarter" idx="13"/>
          </p:nvPr>
        </p:nvSpPr>
        <p:spPr>
          <a:xfrm>
            <a:off x="5912157" y="8089199"/>
            <a:ext cx="6048394" cy="5280546"/>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28" name="6"/>
          <p:cNvSpPr>
            <a:spLocks noGrp="1"/>
          </p:cNvSpPr>
          <p:nvPr>
            <p:ph type="pic" sz="quarter" idx="16"/>
          </p:nvPr>
        </p:nvSpPr>
        <p:spPr>
          <a:xfrm>
            <a:off x="12124675" y="2448304"/>
            <a:ext cx="6048394" cy="5472634"/>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27" name="7"/>
          <p:cNvSpPr>
            <a:spLocks noGrp="1"/>
          </p:cNvSpPr>
          <p:nvPr>
            <p:ph type="pic" sz="quarter" idx="15"/>
          </p:nvPr>
        </p:nvSpPr>
        <p:spPr>
          <a:xfrm>
            <a:off x="12124675" y="8089199"/>
            <a:ext cx="6048394" cy="5280546"/>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32" name="8"/>
          <p:cNvSpPr>
            <a:spLocks noGrp="1"/>
          </p:cNvSpPr>
          <p:nvPr>
            <p:ph type="pic" sz="quarter" idx="18"/>
          </p:nvPr>
        </p:nvSpPr>
        <p:spPr>
          <a:xfrm>
            <a:off x="18337194" y="2448304"/>
            <a:ext cx="5818206" cy="5472634"/>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31" name="9"/>
          <p:cNvSpPr>
            <a:spLocks noGrp="1"/>
          </p:cNvSpPr>
          <p:nvPr>
            <p:ph type="pic" sz="quarter" idx="17"/>
          </p:nvPr>
        </p:nvSpPr>
        <p:spPr>
          <a:xfrm>
            <a:off x="18337194" y="8089199"/>
            <a:ext cx="5818206" cy="5280546"/>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0" name="12 Marcador de texto">
            <a:extLst>
              <a:ext uri="{FF2B5EF4-FFF2-40B4-BE49-F238E27FC236}">
                <a16:creationId xmlns:a16="http://schemas.microsoft.com/office/drawing/2014/main" id="{29CFD9D2-07EE-44AE-B85B-BD7C5CBD1C9A}"/>
              </a:ext>
            </a:extLst>
          </p:cNvPr>
          <p:cNvSpPr>
            <a:spLocks noGrp="1"/>
          </p:cNvSpPr>
          <p:nvPr>
            <p:ph type="body" sz="quarter" idx="19" hasCustomPrompt="1"/>
          </p:nvPr>
        </p:nvSpPr>
        <p:spPr>
          <a:xfrm>
            <a:off x="662662" y="507899"/>
            <a:ext cx="20981181" cy="1620000"/>
          </a:xfrm>
          <a:prstGeom prst="rect">
            <a:avLst/>
          </a:prstGeom>
        </p:spPr>
        <p:txBody>
          <a:bodyPr lIns="90757" tIns="45336" rIns="90757" bIns="45336" anchor="ctr"/>
          <a:lstStyle>
            <a:lvl1pPr marL="0" algn="l" defTabSz="2417470" rtl="0" eaLnBrk="1" latinLnBrk="0" hangingPunct="1">
              <a:defRPr lang="en-US" sz="7200" kern="1200" spc="300" noProof="0" dirty="0">
                <a:solidFill>
                  <a:schemeClr val="tx2"/>
                </a:solidFill>
                <a:latin typeface="Oswald bold" panose="02000803000000000000" pitchFamily="2" charset="0"/>
                <a:ea typeface="Roboto Light" panose="02000000000000000000" pitchFamily="2" charset="0"/>
                <a:cs typeface="Roboto Light" panose="02000000000000000000" pitchFamily="2" charset="0"/>
              </a:defRPr>
            </a:lvl1pPr>
          </a:lstStyle>
          <a:p>
            <a:pPr lvl="0"/>
            <a:r>
              <a:rPr lang="en-US" noProof="0" dirty="0"/>
              <a:t>Your Title Goes Here</a:t>
            </a:r>
          </a:p>
        </p:txBody>
      </p:sp>
      <p:sp>
        <p:nvSpPr>
          <p:cNvPr id="11" name="235 Rectángulo">
            <a:extLst>
              <a:ext uri="{FF2B5EF4-FFF2-40B4-BE49-F238E27FC236}">
                <a16:creationId xmlns:a16="http://schemas.microsoft.com/office/drawing/2014/main" id="{2CD0E08E-B0B0-444B-A9CA-B2AB7A8E4B08}"/>
              </a:ext>
            </a:extLst>
          </p:cNvPr>
          <p:cNvSpPr/>
          <p:nvPr userDrawn="1"/>
        </p:nvSpPr>
        <p:spPr bwMode="auto">
          <a:xfrm>
            <a:off x="0" y="750363"/>
            <a:ext cx="414000" cy="99187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dirty="0">
              <a:ln>
                <a:noFill/>
              </a:ln>
              <a:solidFill>
                <a:schemeClr val="accent1"/>
              </a:solidFill>
              <a:effectLst/>
              <a:uLnTx/>
              <a:uFillTx/>
              <a:latin typeface="Arial"/>
              <a:ea typeface="+mn-ea"/>
              <a:cs typeface="+mn-cs"/>
            </a:endParaRPr>
          </a:p>
        </p:txBody>
      </p:sp>
    </p:spTree>
    <p:extLst>
      <p:ext uri="{BB962C8B-B14F-4D97-AF65-F5344CB8AC3E}">
        <p14:creationId xmlns:p14="http://schemas.microsoft.com/office/powerpoint/2010/main" val="29139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250" fill="hold"/>
                                        <p:tgtEl>
                                          <p:spTgt spid="10"/>
                                        </p:tgtEl>
                                        <p:attrNameLst>
                                          <p:attrName>ppt_x</p:attrName>
                                        </p:attrNameLst>
                                      </p:cBhvr>
                                      <p:tavLst>
                                        <p:tav tm="0">
                                          <p:val>
                                            <p:strVal val="0-#ppt_w/2"/>
                                          </p:val>
                                        </p:tav>
                                        <p:tav tm="100000">
                                          <p:val>
                                            <p:strVal val="#ppt_x"/>
                                          </p:val>
                                        </p:tav>
                                      </p:tavLst>
                                    </p:anim>
                                    <p:anim calcmode="lin" valueType="num">
                                      <p:cBhvr additive="base">
                                        <p:cTn id="11" dur="1250" fill="hold"/>
                                        <p:tgtEl>
                                          <p:spTgt spid="10"/>
                                        </p:tgtEl>
                                        <p:attrNameLst>
                                          <p:attrName>ppt_y</p:attrName>
                                        </p:attrNameLst>
                                      </p:cBhvr>
                                      <p:tavLst>
                                        <p:tav tm="0">
                                          <p:val>
                                            <p:strVal val="#ppt_y"/>
                                          </p:val>
                                        </p:tav>
                                        <p:tav tm="100000">
                                          <p:val>
                                            <p:strVal val="#ppt_y"/>
                                          </p:val>
                                        </p:tav>
                                      </p:tavLst>
                                    </p:anim>
                                  </p:childTnLst>
                                </p:cTn>
                              </p:par>
                              <p:par>
                                <p:cTn id="12" presetID="23" presetClass="entr" presetSubtype="288"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750" fill="hold"/>
                                        <p:tgtEl>
                                          <p:spTgt spid="20"/>
                                        </p:tgtEl>
                                        <p:attrNameLst>
                                          <p:attrName>ppt_w</p:attrName>
                                        </p:attrNameLst>
                                      </p:cBhvr>
                                      <p:tavLst>
                                        <p:tav tm="0">
                                          <p:val>
                                            <p:strVal val="4/3*#ppt_w"/>
                                          </p:val>
                                        </p:tav>
                                        <p:tav tm="100000">
                                          <p:val>
                                            <p:strVal val="#ppt_w"/>
                                          </p:val>
                                        </p:tav>
                                      </p:tavLst>
                                    </p:anim>
                                    <p:anim calcmode="lin" valueType="num">
                                      <p:cBhvr>
                                        <p:cTn id="15" dur="750" fill="hold"/>
                                        <p:tgtEl>
                                          <p:spTgt spid="20"/>
                                        </p:tgtEl>
                                        <p:attrNameLst>
                                          <p:attrName>ppt_h</p:attrName>
                                        </p:attrNameLst>
                                      </p:cBhvr>
                                      <p:tavLst>
                                        <p:tav tm="0">
                                          <p:val>
                                            <p:strVal val="4/3*#ppt_h"/>
                                          </p:val>
                                        </p:tav>
                                        <p:tav tm="100000">
                                          <p:val>
                                            <p:strVal val="#ppt_h"/>
                                          </p:val>
                                        </p:tav>
                                      </p:tavLst>
                                    </p:anim>
                                  </p:childTnLst>
                                </p:cTn>
                              </p:par>
                              <p:par>
                                <p:cTn id="16" presetID="23" presetClass="entr" presetSubtype="28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750" fill="hold"/>
                                        <p:tgtEl>
                                          <p:spTgt spid="21"/>
                                        </p:tgtEl>
                                        <p:attrNameLst>
                                          <p:attrName>ppt_w</p:attrName>
                                        </p:attrNameLst>
                                      </p:cBhvr>
                                      <p:tavLst>
                                        <p:tav tm="0">
                                          <p:val>
                                            <p:strVal val="4/3*#ppt_w"/>
                                          </p:val>
                                        </p:tav>
                                        <p:tav tm="100000">
                                          <p:val>
                                            <p:strVal val="#ppt_w"/>
                                          </p:val>
                                        </p:tav>
                                      </p:tavLst>
                                    </p:anim>
                                    <p:anim calcmode="lin" valueType="num">
                                      <p:cBhvr>
                                        <p:cTn id="19" dur="750" fill="hold"/>
                                        <p:tgtEl>
                                          <p:spTgt spid="21"/>
                                        </p:tgtEl>
                                        <p:attrNameLst>
                                          <p:attrName>ppt_h</p:attrName>
                                        </p:attrNameLst>
                                      </p:cBhvr>
                                      <p:tavLst>
                                        <p:tav tm="0">
                                          <p:val>
                                            <p:strVal val="4/3*#ppt_h"/>
                                          </p:val>
                                        </p:tav>
                                        <p:tav tm="100000">
                                          <p:val>
                                            <p:strVal val="#ppt_h"/>
                                          </p:val>
                                        </p:tav>
                                      </p:tavLst>
                                    </p:anim>
                                  </p:childTnLst>
                                </p:cTn>
                              </p:par>
                              <p:par>
                                <p:cTn id="20" presetID="23" presetClass="entr" presetSubtype="288"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750" fill="hold"/>
                                        <p:tgtEl>
                                          <p:spTgt spid="22"/>
                                        </p:tgtEl>
                                        <p:attrNameLst>
                                          <p:attrName>ppt_w</p:attrName>
                                        </p:attrNameLst>
                                      </p:cBhvr>
                                      <p:tavLst>
                                        <p:tav tm="0">
                                          <p:val>
                                            <p:strVal val="4/3*#ppt_w"/>
                                          </p:val>
                                        </p:tav>
                                        <p:tav tm="100000">
                                          <p:val>
                                            <p:strVal val="#ppt_w"/>
                                          </p:val>
                                        </p:tav>
                                      </p:tavLst>
                                    </p:anim>
                                    <p:anim calcmode="lin" valueType="num">
                                      <p:cBhvr>
                                        <p:cTn id="23" dur="750" fill="hold"/>
                                        <p:tgtEl>
                                          <p:spTgt spid="22"/>
                                        </p:tgtEl>
                                        <p:attrNameLst>
                                          <p:attrName>ppt_h</p:attrName>
                                        </p:attrNameLst>
                                      </p:cBhvr>
                                      <p:tavLst>
                                        <p:tav tm="0">
                                          <p:val>
                                            <p:strVal val="4/3*#ppt_h"/>
                                          </p:val>
                                        </p:tav>
                                        <p:tav tm="100000">
                                          <p:val>
                                            <p:strVal val="#ppt_h"/>
                                          </p:val>
                                        </p:tav>
                                      </p:tavLst>
                                    </p:anim>
                                  </p:childTnLst>
                                </p:cTn>
                              </p:par>
                              <p:par>
                                <p:cTn id="24" presetID="23" presetClass="entr" presetSubtype="28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750" fill="hold"/>
                                        <p:tgtEl>
                                          <p:spTgt spid="23"/>
                                        </p:tgtEl>
                                        <p:attrNameLst>
                                          <p:attrName>ppt_w</p:attrName>
                                        </p:attrNameLst>
                                      </p:cBhvr>
                                      <p:tavLst>
                                        <p:tav tm="0">
                                          <p:val>
                                            <p:strVal val="4/3*#ppt_w"/>
                                          </p:val>
                                        </p:tav>
                                        <p:tav tm="100000">
                                          <p:val>
                                            <p:strVal val="#ppt_w"/>
                                          </p:val>
                                        </p:tav>
                                      </p:tavLst>
                                    </p:anim>
                                    <p:anim calcmode="lin" valueType="num">
                                      <p:cBhvr>
                                        <p:cTn id="27" dur="750" fill="hold"/>
                                        <p:tgtEl>
                                          <p:spTgt spid="23"/>
                                        </p:tgtEl>
                                        <p:attrNameLst>
                                          <p:attrName>ppt_h</p:attrName>
                                        </p:attrNameLst>
                                      </p:cBhvr>
                                      <p:tavLst>
                                        <p:tav tm="0">
                                          <p:val>
                                            <p:strVal val="4/3*#ppt_h"/>
                                          </p:val>
                                        </p:tav>
                                        <p:tav tm="100000">
                                          <p:val>
                                            <p:strVal val="#ppt_h"/>
                                          </p:val>
                                        </p:tav>
                                      </p:tavLst>
                                    </p:anim>
                                  </p:childTnLst>
                                </p:cTn>
                              </p:par>
                              <p:par>
                                <p:cTn id="28" presetID="23" presetClass="entr" presetSubtype="288"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750" fill="hold"/>
                                        <p:tgtEl>
                                          <p:spTgt spid="27"/>
                                        </p:tgtEl>
                                        <p:attrNameLst>
                                          <p:attrName>ppt_w</p:attrName>
                                        </p:attrNameLst>
                                      </p:cBhvr>
                                      <p:tavLst>
                                        <p:tav tm="0">
                                          <p:val>
                                            <p:strVal val="4/3*#ppt_w"/>
                                          </p:val>
                                        </p:tav>
                                        <p:tav tm="100000">
                                          <p:val>
                                            <p:strVal val="#ppt_w"/>
                                          </p:val>
                                        </p:tav>
                                      </p:tavLst>
                                    </p:anim>
                                    <p:anim calcmode="lin" valueType="num">
                                      <p:cBhvr>
                                        <p:cTn id="31" dur="750" fill="hold"/>
                                        <p:tgtEl>
                                          <p:spTgt spid="27"/>
                                        </p:tgtEl>
                                        <p:attrNameLst>
                                          <p:attrName>ppt_h</p:attrName>
                                        </p:attrNameLst>
                                      </p:cBhvr>
                                      <p:tavLst>
                                        <p:tav tm="0">
                                          <p:val>
                                            <p:strVal val="4/3*#ppt_h"/>
                                          </p:val>
                                        </p:tav>
                                        <p:tav tm="100000">
                                          <p:val>
                                            <p:strVal val="#ppt_h"/>
                                          </p:val>
                                        </p:tav>
                                      </p:tavLst>
                                    </p:anim>
                                  </p:childTnLst>
                                </p:cTn>
                              </p:par>
                              <p:par>
                                <p:cTn id="32" presetID="23" presetClass="entr" presetSubtype="288"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750" fill="hold"/>
                                        <p:tgtEl>
                                          <p:spTgt spid="28"/>
                                        </p:tgtEl>
                                        <p:attrNameLst>
                                          <p:attrName>ppt_w</p:attrName>
                                        </p:attrNameLst>
                                      </p:cBhvr>
                                      <p:tavLst>
                                        <p:tav tm="0">
                                          <p:val>
                                            <p:strVal val="4/3*#ppt_w"/>
                                          </p:val>
                                        </p:tav>
                                        <p:tav tm="100000">
                                          <p:val>
                                            <p:strVal val="#ppt_w"/>
                                          </p:val>
                                        </p:tav>
                                      </p:tavLst>
                                    </p:anim>
                                    <p:anim calcmode="lin" valueType="num">
                                      <p:cBhvr>
                                        <p:cTn id="35" dur="750" fill="hold"/>
                                        <p:tgtEl>
                                          <p:spTgt spid="28"/>
                                        </p:tgtEl>
                                        <p:attrNameLst>
                                          <p:attrName>ppt_h</p:attrName>
                                        </p:attrNameLst>
                                      </p:cBhvr>
                                      <p:tavLst>
                                        <p:tav tm="0">
                                          <p:val>
                                            <p:strVal val="4/3*#ppt_h"/>
                                          </p:val>
                                        </p:tav>
                                        <p:tav tm="100000">
                                          <p:val>
                                            <p:strVal val="#ppt_h"/>
                                          </p:val>
                                        </p:tav>
                                      </p:tavLst>
                                    </p:anim>
                                  </p:childTnLst>
                                </p:cTn>
                              </p:par>
                              <p:par>
                                <p:cTn id="36" presetID="23" presetClass="entr" presetSubtype="288"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750" fill="hold"/>
                                        <p:tgtEl>
                                          <p:spTgt spid="31"/>
                                        </p:tgtEl>
                                        <p:attrNameLst>
                                          <p:attrName>ppt_w</p:attrName>
                                        </p:attrNameLst>
                                      </p:cBhvr>
                                      <p:tavLst>
                                        <p:tav tm="0">
                                          <p:val>
                                            <p:strVal val="4/3*#ppt_w"/>
                                          </p:val>
                                        </p:tav>
                                        <p:tav tm="100000">
                                          <p:val>
                                            <p:strVal val="#ppt_w"/>
                                          </p:val>
                                        </p:tav>
                                      </p:tavLst>
                                    </p:anim>
                                    <p:anim calcmode="lin" valueType="num">
                                      <p:cBhvr>
                                        <p:cTn id="39" dur="750" fill="hold"/>
                                        <p:tgtEl>
                                          <p:spTgt spid="31"/>
                                        </p:tgtEl>
                                        <p:attrNameLst>
                                          <p:attrName>ppt_h</p:attrName>
                                        </p:attrNameLst>
                                      </p:cBhvr>
                                      <p:tavLst>
                                        <p:tav tm="0">
                                          <p:val>
                                            <p:strVal val="4/3*#ppt_h"/>
                                          </p:val>
                                        </p:tav>
                                        <p:tav tm="100000">
                                          <p:val>
                                            <p:strVal val="#ppt_h"/>
                                          </p:val>
                                        </p:tav>
                                      </p:tavLst>
                                    </p:anim>
                                  </p:childTnLst>
                                </p:cTn>
                              </p:par>
                              <p:par>
                                <p:cTn id="40" presetID="23" presetClass="entr" presetSubtype="288"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750" fill="hold"/>
                                        <p:tgtEl>
                                          <p:spTgt spid="32"/>
                                        </p:tgtEl>
                                        <p:attrNameLst>
                                          <p:attrName>ppt_w</p:attrName>
                                        </p:attrNameLst>
                                      </p:cBhvr>
                                      <p:tavLst>
                                        <p:tav tm="0">
                                          <p:val>
                                            <p:strVal val="4/3*#ppt_w"/>
                                          </p:val>
                                        </p:tav>
                                        <p:tav tm="100000">
                                          <p:val>
                                            <p:strVal val="#ppt_w"/>
                                          </p:val>
                                        </p:tav>
                                      </p:tavLst>
                                    </p:anim>
                                    <p:anim calcmode="lin" valueType="num">
                                      <p:cBhvr>
                                        <p:cTn id="43" dur="750" fill="hold"/>
                                        <p:tgtEl>
                                          <p:spTgt spid="3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2" grpId="0" animBg="1"/>
      <p:bldP spid="28" grpId="0" animBg="1"/>
      <p:bldP spid="27" grpId="0" animBg="1"/>
      <p:bldP spid="32" grpId="0" animBg="1"/>
      <p:bldP spid="31" grpId="0" animBg="1"/>
      <p:bldP spid="10" grpId="0">
        <p:tmplLst>
          <p:tmpl>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250" fill="hold"/>
                        <p:tgtEl>
                          <p:spTgt spid="10"/>
                        </p:tgtEl>
                        <p:attrNameLst>
                          <p:attrName>ppt_x</p:attrName>
                        </p:attrNameLst>
                      </p:cBhvr>
                      <p:tavLst>
                        <p:tav tm="0">
                          <p:val>
                            <p:strVal val="0-#ppt_w/2"/>
                          </p:val>
                        </p:tav>
                        <p:tav tm="100000">
                          <p:val>
                            <p:strVal val="#ppt_x"/>
                          </p:val>
                        </p:tav>
                      </p:tavLst>
                    </p:anim>
                    <p:anim calcmode="lin" valueType="num">
                      <p:cBhvr additive="base">
                        <p:cTn dur="125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Layout 43">
    <p:spTree>
      <p:nvGrpSpPr>
        <p:cNvPr id="1" name=""/>
        <p:cNvGrpSpPr/>
        <p:nvPr/>
      </p:nvGrpSpPr>
      <p:grpSpPr>
        <a:xfrm>
          <a:off x="0" y="0"/>
          <a:ext cx="0" cy="0"/>
          <a:chOff x="0" y="0"/>
          <a:chExt cx="0" cy="0"/>
        </a:xfrm>
      </p:grpSpPr>
      <p:sp>
        <p:nvSpPr>
          <p:cNvPr id="25" name="12 Marcador de texto">
            <a:extLst>
              <a:ext uri="{FF2B5EF4-FFF2-40B4-BE49-F238E27FC236}">
                <a16:creationId xmlns:a16="http://schemas.microsoft.com/office/drawing/2014/main" id="{15C9BDA4-AA29-4254-8389-81D7E90F0974}"/>
              </a:ext>
            </a:extLst>
          </p:cNvPr>
          <p:cNvSpPr>
            <a:spLocks noGrp="1"/>
          </p:cNvSpPr>
          <p:nvPr>
            <p:ph type="body" sz="quarter" idx="15" hasCustomPrompt="1"/>
          </p:nvPr>
        </p:nvSpPr>
        <p:spPr>
          <a:xfrm>
            <a:off x="662662" y="507899"/>
            <a:ext cx="20981181" cy="1620000"/>
          </a:xfrm>
          <a:prstGeom prst="rect">
            <a:avLst/>
          </a:prstGeom>
        </p:spPr>
        <p:txBody>
          <a:bodyPr lIns="90757" tIns="45336" rIns="90757" bIns="45336" anchor="ctr"/>
          <a:lstStyle>
            <a:lvl1pPr marL="0" algn="l" defTabSz="2417470" rtl="0" eaLnBrk="1" latinLnBrk="0" hangingPunct="1">
              <a:defRPr lang="en-US" sz="7200" kern="1200" spc="300" noProof="0" dirty="0">
                <a:solidFill>
                  <a:schemeClr val="tx2"/>
                </a:solidFill>
                <a:latin typeface="Oswald bold" panose="02000803000000000000" pitchFamily="2" charset="0"/>
                <a:ea typeface="Roboto Light" panose="02000000000000000000" pitchFamily="2" charset="0"/>
                <a:cs typeface="Roboto Light" panose="02000000000000000000" pitchFamily="2" charset="0"/>
              </a:defRPr>
            </a:lvl1pPr>
          </a:lstStyle>
          <a:p>
            <a:pPr lvl="0"/>
            <a:r>
              <a:rPr lang="en-US" noProof="0" dirty="0"/>
              <a:t>Your Title Goes Here</a:t>
            </a:r>
          </a:p>
        </p:txBody>
      </p:sp>
      <p:sp>
        <p:nvSpPr>
          <p:cNvPr id="20" name="2"/>
          <p:cNvSpPr>
            <a:spLocks noGrp="1"/>
          </p:cNvSpPr>
          <p:nvPr>
            <p:ph type="pic" sz="quarter" idx="11"/>
          </p:nvPr>
        </p:nvSpPr>
        <p:spPr>
          <a:xfrm>
            <a:off x="2886759" y="3573969"/>
            <a:ext cx="5936400" cy="4860000"/>
          </a:xfrm>
          <a:prstGeom prst="roundRect">
            <a:avLst>
              <a:gd name="adj" fmla="val 2360"/>
            </a:avLst>
          </a:prstGeom>
          <a:solidFill>
            <a:schemeClr val="bg1">
              <a:lumMod val="85000"/>
              <a:alpha val="50000"/>
            </a:schemeClr>
          </a:solidFill>
        </p:spPr>
        <p:txBody>
          <a:bodyPr/>
          <a:lstStyle>
            <a:lvl1pPr marL="0" indent="0">
              <a:buNone/>
              <a:defRPr/>
            </a:lvl1pPr>
          </a:lstStyle>
          <a:p>
            <a:endParaRPr lang="es-SV" dirty="0"/>
          </a:p>
        </p:txBody>
      </p:sp>
      <p:sp>
        <p:nvSpPr>
          <p:cNvPr id="13" name="2">
            <a:extLst>
              <a:ext uri="{FF2B5EF4-FFF2-40B4-BE49-F238E27FC236}">
                <a16:creationId xmlns:a16="http://schemas.microsoft.com/office/drawing/2014/main" id="{45F51C5A-62DD-488C-805A-167D0DEC80D0}"/>
              </a:ext>
            </a:extLst>
          </p:cNvPr>
          <p:cNvSpPr>
            <a:spLocks noGrp="1"/>
          </p:cNvSpPr>
          <p:nvPr>
            <p:ph type="pic" sz="quarter" idx="12"/>
          </p:nvPr>
        </p:nvSpPr>
        <p:spPr>
          <a:xfrm>
            <a:off x="9297102" y="3573429"/>
            <a:ext cx="5936400" cy="4860000"/>
          </a:xfrm>
          <a:prstGeom prst="roundRect">
            <a:avLst>
              <a:gd name="adj" fmla="val 2360"/>
            </a:avLst>
          </a:prstGeom>
          <a:solidFill>
            <a:schemeClr val="bg1">
              <a:lumMod val="85000"/>
              <a:alpha val="50000"/>
            </a:schemeClr>
          </a:solidFill>
        </p:spPr>
        <p:txBody>
          <a:bodyPr/>
          <a:lstStyle>
            <a:lvl1pPr marL="0" indent="0">
              <a:buNone/>
              <a:defRPr/>
            </a:lvl1pPr>
          </a:lstStyle>
          <a:p>
            <a:endParaRPr lang="es-SV" dirty="0"/>
          </a:p>
        </p:txBody>
      </p:sp>
      <p:sp>
        <p:nvSpPr>
          <p:cNvPr id="14" name="2">
            <a:extLst>
              <a:ext uri="{FF2B5EF4-FFF2-40B4-BE49-F238E27FC236}">
                <a16:creationId xmlns:a16="http://schemas.microsoft.com/office/drawing/2014/main" id="{86D1A0EC-2842-477F-8380-C93DA09DDB4E}"/>
              </a:ext>
            </a:extLst>
          </p:cNvPr>
          <p:cNvSpPr>
            <a:spLocks noGrp="1"/>
          </p:cNvSpPr>
          <p:nvPr>
            <p:ph type="pic" sz="quarter" idx="13"/>
          </p:nvPr>
        </p:nvSpPr>
        <p:spPr>
          <a:xfrm>
            <a:off x="15707443" y="3573429"/>
            <a:ext cx="5936400" cy="4860000"/>
          </a:xfrm>
          <a:prstGeom prst="roundRect">
            <a:avLst>
              <a:gd name="adj" fmla="val 2360"/>
            </a:avLst>
          </a:prstGeom>
          <a:solidFill>
            <a:schemeClr val="bg1">
              <a:lumMod val="85000"/>
              <a:alpha val="50000"/>
            </a:schemeClr>
          </a:solidFill>
        </p:spPr>
        <p:txBody>
          <a:bodyPr/>
          <a:lstStyle>
            <a:lvl1pPr marL="0" indent="0">
              <a:buNone/>
              <a:defRPr/>
            </a:lvl1pPr>
          </a:lstStyle>
          <a:p>
            <a:endParaRPr lang="es-SV" dirty="0"/>
          </a:p>
        </p:txBody>
      </p:sp>
      <p:sp>
        <p:nvSpPr>
          <p:cNvPr id="15" name="11 Rectángulo">
            <a:extLst>
              <a:ext uri="{FF2B5EF4-FFF2-40B4-BE49-F238E27FC236}">
                <a16:creationId xmlns:a16="http://schemas.microsoft.com/office/drawing/2014/main" id="{A313542F-558A-4AF1-8CF7-51BCD6BEEDC5}"/>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6" name="12 Rectángulo">
            <a:extLst>
              <a:ext uri="{FF2B5EF4-FFF2-40B4-BE49-F238E27FC236}">
                <a16:creationId xmlns:a16="http://schemas.microsoft.com/office/drawing/2014/main" id="{0EA6DBAA-1EB8-47DD-92A9-DA33C7BDA7B9}"/>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17" name="5 Marcador de número de diapositiva">
            <a:extLst>
              <a:ext uri="{FF2B5EF4-FFF2-40B4-BE49-F238E27FC236}">
                <a16:creationId xmlns:a16="http://schemas.microsoft.com/office/drawing/2014/main" id="{66E8125D-842A-4561-A5F2-CCC9C57FE0BA}"/>
              </a:ext>
            </a:extLst>
          </p:cNvPr>
          <p:cNvSpPr>
            <a:spLocks noGrp="1"/>
          </p:cNvSpPr>
          <p:nvPr>
            <p:ph type="sldNum" sz="quarter" idx="14"/>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18" name="Rectángulo 5">
            <a:extLst>
              <a:ext uri="{FF2B5EF4-FFF2-40B4-BE49-F238E27FC236}">
                <a16:creationId xmlns:a16="http://schemas.microsoft.com/office/drawing/2014/main" id="{6F9AE97E-8ED4-4C65-9B31-82C28AE4BFDE}"/>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
        <p:nvSpPr>
          <p:cNvPr id="24" name="235 Rectángulo">
            <a:extLst>
              <a:ext uri="{FF2B5EF4-FFF2-40B4-BE49-F238E27FC236}">
                <a16:creationId xmlns:a16="http://schemas.microsoft.com/office/drawing/2014/main" id="{4A5A82B6-9C6E-4261-9675-85BF9F4E03CD}"/>
              </a:ext>
            </a:extLst>
          </p:cNvPr>
          <p:cNvSpPr/>
          <p:nvPr userDrawn="1"/>
        </p:nvSpPr>
        <p:spPr bwMode="auto">
          <a:xfrm>
            <a:off x="0" y="750363"/>
            <a:ext cx="414000" cy="99187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dirty="0">
              <a:ln>
                <a:noFill/>
              </a:ln>
              <a:solidFill>
                <a:schemeClr val="accent1"/>
              </a:solidFill>
              <a:effectLst/>
              <a:uLnTx/>
              <a:uFillTx/>
              <a:latin typeface="Arial"/>
              <a:ea typeface="+mn-ea"/>
              <a:cs typeface="+mn-cs"/>
            </a:endParaRPr>
          </a:p>
        </p:txBody>
      </p:sp>
    </p:spTree>
    <p:extLst>
      <p:ext uri="{BB962C8B-B14F-4D97-AF65-F5344CB8AC3E}">
        <p14:creationId xmlns:p14="http://schemas.microsoft.com/office/powerpoint/2010/main" val="13007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250" fill="hold"/>
                                        <p:tgtEl>
                                          <p:spTgt spid="25"/>
                                        </p:tgtEl>
                                        <p:attrNameLst>
                                          <p:attrName>ppt_x</p:attrName>
                                        </p:attrNameLst>
                                      </p:cBhvr>
                                      <p:tavLst>
                                        <p:tav tm="0">
                                          <p:val>
                                            <p:strVal val="0-#ppt_w/2"/>
                                          </p:val>
                                        </p:tav>
                                        <p:tav tm="100000">
                                          <p:val>
                                            <p:strVal val="#ppt_x"/>
                                          </p:val>
                                        </p:tav>
                                      </p:tavLst>
                                    </p:anim>
                                    <p:anim calcmode="lin" valueType="num">
                                      <p:cBhvr additive="base">
                                        <p:cTn id="11" dur="1250" fill="hold"/>
                                        <p:tgtEl>
                                          <p:spTgt spid="25"/>
                                        </p:tgtEl>
                                        <p:attrNameLst>
                                          <p:attrName>ppt_y</p:attrName>
                                        </p:attrNameLst>
                                      </p:cBhvr>
                                      <p:tavLst>
                                        <p:tav tm="0">
                                          <p:val>
                                            <p:strVal val="#ppt_y"/>
                                          </p:val>
                                        </p:tav>
                                        <p:tav tm="100000">
                                          <p:val>
                                            <p:strVal val="#ppt_y"/>
                                          </p:val>
                                        </p:tav>
                                      </p:tavLst>
                                    </p:anim>
                                  </p:childTnLst>
                                </p:cTn>
                              </p:par>
                              <p:par>
                                <p:cTn id="12" presetID="23" presetClass="entr" presetSubtype="288"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750" fill="hold"/>
                                        <p:tgtEl>
                                          <p:spTgt spid="20"/>
                                        </p:tgtEl>
                                        <p:attrNameLst>
                                          <p:attrName>ppt_w</p:attrName>
                                        </p:attrNameLst>
                                      </p:cBhvr>
                                      <p:tavLst>
                                        <p:tav tm="0">
                                          <p:val>
                                            <p:strVal val="4/3*#ppt_w"/>
                                          </p:val>
                                        </p:tav>
                                        <p:tav tm="100000">
                                          <p:val>
                                            <p:strVal val="#ppt_w"/>
                                          </p:val>
                                        </p:tav>
                                      </p:tavLst>
                                    </p:anim>
                                    <p:anim calcmode="lin" valueType="num">
                                      <p:cBhvr>
                                        <p:cTn id="15" dur="750" fill="hold"/>
                                        <p:tgtEl>
                                          <p:spTgt spid="20"/>
                                        </p:tgtEl>
                                        <p:attrNameLst>
                                          <p:attrName>ppt_h</p:attrName>
                                        </p:attrNameLst>
                                      </p:cBhvr>
                                      <p:tavLst>
                                        <p:tav tm="0">
                                          <p:val>
                                            <p:strVal val="4/3*#ppt_h"/>
                                          </p:val>
                                        </p:tav>
                                        <p:tav tm="100000">
                                          <p:val>
                                            <p:strVal val="#ppt_h"/>
                                          </p:val>
                                        </p:tav>
                                      </p:tavLst>
                                    </p:anim>
                                  </p:childTnLst>
                                </p:cTn>
                              </p:par>
                              <p:par>
                                <p:cTn id="16" presetID="23" presetClass="entr" presetSubtype="28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750" fill="hold"/>
                                        <p:tgtEl>
                                          <p:spTgt spid="13"/>
                                        </p:tgtEl>
                                        <p:attrNameLst>
                                          <p:attrName>ppt_w</p:attrName>
                                        </p:attrNameLst>
                                      </p:cBhvr>
                                      <p:tavLst>
                                        <p:tav tm="0">
                                          <p:val>
                                            <p:strVal val="4/3*#ppt_w"/>
                                          </p:val>
                                        </p:tav>
                                        <p:tav tm="100000">
                                          <p:val>
                                            <p:strVal val="#ppt_w"/>
                                          </p:val>
                                        </p:tav>
                                      </p:tavLst>
                                    </p:anim>
                                    <p:anim calcmode="lin" valueType="num">
                                      <p:cBhvr>
                                        <p:cTn id="19" dur="750" fill="hold"/>
                                        <p:tgtEl>
                                          <p:spTgt spid="13"/>
                                        </p:tgtEl>
                                        <p:attrNameLst>
                                          <p:attrName>ppt_h</p:attrName>
                                        </p:attrNameLst>
                                      </p:cBhvr>
                                      <p:tavLst>
                                        <p:tav tm="0">
                                          <p:val>
                                            <p:strVal val="4/3*#ppt_h"/>
                                          </p:val>
                                        </p:tav>
                                        <p:tav tm="100000">
                                          <p:val>
                                            <p:strVal val="#ppt_h"/>
                                          </p:val>
                                        </p:tav>
                                      </p:tavLst>
                                    </p:anim>
                                  </p:childTnLst>
                                </p:cTn>
                              </p:par>
                              <p:par>
                                <p:cTn id="20" presetID="23" presetClass="entr" presetSubtype="28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750" fill="hold"/>
                                        <p:tgtEl>
                                          <p:spTgt spid="14"/>
                                        </p:tgtEl>
                                        <p:attrNameLst>
                                          <p:attrName>ppt_w</p:attrName>
                                        </p:attrNameLst>
                                      </p:cBhvr>
                                      <p:tavLst>
                                        <p:tav tm="0">
                                          <p:val>
                                            <p:strVal val="4/3*#ppt_w"/>
                                          </p:val>
                                        </p:tav>
                                        <p:tav tm="100000">
                                          <p:val>
                                            <p:strVal val="#ppt_w"/>
                                          </p:val>
                                        </p:tav>
                                      </p:tavLst>
                                    </p:anim>
                                    <p:anim calcmode="lin" valueType="num">
                                      <p:cBhvr>
                                        <p:cTn id="23" dur="750" fill="hold"/>
                                        <p:tgtEl>
                                          <p:spTgt spid="14"/>
                                        </p:tgtEl>
                                        <p:attrNameLst>
                                          <p:attrName>ppt_h</p:attrName>
                                        </p:attrNameLst>
                                      </p:cBhvr>
                                      <p:tavLst>
                                        <p:tav tm="0">
                                          <p:val>
                                            <p:strVal val="4/3*#ppt_h"/>
                                          </p:val>
                                        </p:tav>
                                        <p:tav tm="100000">
                                          <p:val>
                                            <p:strVal val="#ppt_h"/>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250" fill="hold"/>
                        <p:tgtEl>
                          <p:spTgt spid="25"/>
                        </p:tgtEl>
                        <p:attrNameLst>
                          <p:attrName>ppt_x</p:attrName>
                        </p:attrNameLst>
                      </p:cBhvr>
                      <p:tavLst>
                        <p:tav tm="0">
                          <p:val>
                            <p:strVal val="0-#ppt_w/2"/>
                          </p:val>
                        </p:tav>
                        <p:tav tm="100000">
                          <p:val>
                            <p:strVal val="#ppt_x"/>
                          </p:val>
                        </p:tav>
                      </p:tavLst>
                    </p:anim>
                    <p:anim calcmode="lin" valueType="num">
                      <p:cBhvr additive="base">
                        <p:cTn dur="1250" fill="hold"/>
                        <p:tgtEl>
                          <p:spTgt spid="25"/>
                        </p:tgtEl>
                        <p:attrNameLst>
                          <p:attrName>ppt_y</p:attrName>
                        </p:attrNameLst>
                      </p:cBhvr>
                      <p:tavLst>
                        <p:tav tm="0">
                          <p:val>
                            <p:strVal val="#ppt_y"/>
                          </p:val>
                        </p:tav>
                        <p:tav tm="100000">
                          <p:val>
                            <p:strVal val="#ppt_y"/>
                          </p:val>
                        </p:tav>
                      </p:tavLst>
                    </p:anim>
                  </p:childTnLst>
                </p:cTn>
              </p:par>
            </p:tnLst>
          </p:tmpl>
        </p:tmplLst>
      </p:bldP>
      <p:bldP spid="20" grpId="0" animBg="1"/>
      <p:bldP spid="13" grpId="0" animBg="1"/>
      <p:bldP spid="14" grpId="0" animBg="1"/>
      <p:bldP spid="17" grpId="0"/>
      <p:bldP spid="18" grpId="0"/>
      <p:bldP spid="24"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Layout 44">
    <p:spTree>
      <p:nvGrpSpPr>
        <p:cNvPr id="1" name=""/>
        <p:cNvGrpSpPr/>
        <p:nvPr/>
      </p:nvGrpSpPr>
      <p:grpSpPr>
        <a:xfrm>
          <a:off x="0" y="0"/>
          <a:ext cx="0" cy="0"/>
          <a:chOff x="0" y="0"/>
          <a:chExt cx="0" cy="0"/>
        </a:xfrm>
      </p:grpSpPr>
      <p:sp>
        <p:nvSpPr>
          <p:cNvPr id="25" name="12 Marcador de texto">
            <a:extLst>
              <a:ext uri="{FF2B5EF4-FFF2-40B4-BE49-F238E27FC236}">
                <a16:creationId xmlns:a16="http://schemas.microsoft.com/office/drawing/2014/main" id="{15C9BDA4-AA29-4254-8389-81D7E90F0974}"/>
              </a:ext>
            </a:extLst>
          </p:cNvPr>
          <p:cNvSpPr>
            <a:spLocks noGrp="1"/>
          </p:cNvSpPr>
          <p:nvPr>
            <p:ph type="body" sz="quarter" idx="15" hasCustomPrompt="1"/>
          </p:nvPr>
        </p:nvSpPr>
        <p:spPr>
          <a:xfrm>
            <a:off x="662662" y="507899"/>
            <a:ext cx="20981181" cy="1620000"/>
          </a:xfrm>
          <a:prstGeom prst="rect">
            <a:avLst/>
          </a:prstGeom>
        </p:spPr>
        <p:txBody>
          <a:bodyPr lIns="90757" tIns="45336" rIns="90757" bIns="45336" anchor="ctr"/>
          <a:lstStyle>
            <a:lvl1pPr marL="0" algn="l" defTabSz="2417470" rtl="0" eaLnBrk="1" latinLnBrk="0" hangingPunct="1">
              <a:defRPr lang="en-US" sz="7200" kern="1200" spc="300" noProof="0" dirty="0">
                <a:solidFill>
                  <a:schemeClr val="tx2"/>
                </a:solidFill>
                <a:latin typeface="Oswald bold" panose="02000803000000000000" pitchFamily="2" charset="0"/>
                <a:ea typeface="Roboto Light" panose="02000000000000000000" pitchFamily="2" charset="0"/>
                <a:cs typeface="Roboto Light" panose="02000000000000000000" pitchFamily="2" charset="0"/>
              </a:defRPr>
            </a:lvl1pPr>
          </a:lstStyle>
          <a:p>
            <a:pPr lvl="0"/>
            <a:r>
              <a:rPr lang="en-US" noProof="0" dirty="0"/>
              <a:t>Your Title Goes Here</a:t>
            </a:r>
          </a:p>
        </p:txBody>
      </p:sp>
      <p:sp>
        <p:nvSpPr>
          <p:cNvPr id="20" name="2"/>
          <p:cNvSpPr>
            <a:spLocks noGrp="1"/>
          </p:cNvSpPr>
          <p:nvPr>
            <p:ph type="pic" sz="quarter" idx="11"/>
          </p:nvPr>
        </p:nvSpPr>
        <p:spPr>
          <a:xfrm>
            <a:off x="909083" y="3573969"/>
            <a:ext cx="5309922" cy="3464845"/>
          </a:xfrm>
          <a:prstGeom prst="roundRect">
            <a:avLst>
              <a:gd name="adj" fmla="val 0"/>
            </a:avLst>
          </a:prstGeom>
          <a:solidFill>
            <a:schemeClr val="bg1">
              <a:lumMod val="85000"/>
              <a:alpha val="50000"/>
            </a:schemeClr>
          </a:solidFill>
          <a:ln>
            <a:noFill/>
          </a:ln>
        </p:spPr>
        <p:txBody>
          <a:bodyPr/>
          <a:lstStyle>
            <a:lvl1pPr marL="0" indent="0">
              <a:buNone/>
              <a:defRPr/>
            </a:lvl1pPr>
          </a:lstStyle>
          <a:p>
            <a:endParaRPr lang="es-SV" dirty="0"/>
          </a:p>
        </p:txBody>
      </p:sp>
      <p:sp>
        <p:nvSpPr>
          <p:cNvPr id="15" name="11 Rectángulo">
            <a:extLst>
              <a:ext uri="{FF2B5EF4-FFF2-40B4-BE49-F238E27FC236}">
                <a16:creationId xmlns:a16="http://schemas.microsoft.com/office/drawing/2014/main" id="{A313542F-558A-4AF1-8CF7-51BCD6BEEDC5}"/>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6" name="12 Rectángulo">
            <a:extLst>
              <a:ext uri="{FF2B5EF4-FFF2-40B4-BE49-F238E27FC236}">
                <a16:creationId xmlns:a16="http://schemas.microsoft.com/office/drawing/2014/main" id="{0EA6DBAA-1EB8-47DD-92A9-DA33C7BDA7B9}"/>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17" name="5 Marcador de número de diapositiva">
            <a:extLst>
              <a:ext uri="{FF2B5EF4-FFF2-40B4-BE49-F238E27FC236}">
                <a16:creationId xmlns:a16="http://schemas.microsoft.com/office/drawing/2014/main" id="{66E8125D-842A-4561-A5F2-CCC9C57FE0BA}"/>
              </a:ext>
            </a:extLst>
          </p:cNvPr>
          <p:cNvSpPr>
            <a:spLocks noGrp="1"/>
          </p:cNvSpPr>
          <p:nvPr>
            <p:ph type="sldNum" sz="quarter" idx="14"/>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18" name="Rectángulo 5">
            <a:extLst>
              <a:ext uri="{FF2B5EF4-FFF2-40B4-BE49-F238E27FC236}">
                <a16:creationId xmlns:a16="http://schemas.microsoft.com/office/drawing/2014/main" id="{6F9AE97E-8ED4-4C65-9B31-82C28AE4BFDE}"/>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
        <p:nvSpPr>
          <p:cNvPr id="24" name="235 Rectángulo">
            <a:extLst>
              <a:ext uri="{FF2B5EF4-FFF2-40B4-BE49-F238E27FC236}">
                <a16:creationId xmlns:a16="http://schemas.microsoft.com/office/drawing/2014/main" id="{4A5A82B6-9C6E-4261-9675-85BF9F4E03CD}"/>
              </a:ext>
            </a:extLst>
          </p:cNvPr>
          <p:cNvSpPr/>
          <p:nvPr userDrawn="1"/>
        </p:nvSpPr>
        <p:spPr bwMode="auto">
          <a:xfrm>
            <a:off x="0" y="750363"/>
            <a:ext cx="414000" cy="99187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dirty="0">
              <a:ln>
                <a:noFill/>
              </a:ln>
              <a:solidFill>
                <a:schemeClr val="accent1"/>
              </a:solidFill>
              <a:effectLst/>
              <a:uLnTx/>
              <a:uFillTx/>
              <a:latin typeface="Arial"/>
              <a:ea typeface="+mn-ea"/>
              <a:cs typeface="+mn-cs"/>
            </a:endParaRPr>
          </a:p>
        </p:txBody>
      </p:sp>
      <p:sp>
        <p:nvSpPr>
          <p:cNvPr id="11" name="2">
            <a:extLst>
              <a:ext uri="{FF2B5EF4-FFF2-40B4-BE49-F238E27FC236}">
                <a16:creationId xmlns:a16="http://schemas.microsoft.com/office/drawing/2014/main" id="{A24D36DA-0AE6-4BD9-B84C-3EE571A24F1D}"/>
              </a:ext>
            </a:extLst>
          </p:cNvPr>
          <p:cNvSpPr>
            <a:spLocks noGrp="1"/>
          </p:cNvSpPr>
          <p:nvPr>
            <p:ph type="pic" sz="quarter" idx="16"/>
          </p:nvPr>
        </p:nvSpPr>
        <p:spPr>
          <a:xfrm>
            <a:off x="6665764" y="3573969"/>
            <a:ext cx="5309922" cy="3464845"/>
          </a:xfrm>
          <a:prstGeom prst="roundRect">
            <a:avLst>
              <a:gd name="adj" fmla="val 0"/>
            </a:avLst>
          </a:prstGeom>
          <a:solidFill>
            <a:schemeClr val="bg1">
              <a:lumMod val="85000"/>
              <a:alpha val="50000"/>
            </a:schemeClr>
          </a:solidFill>
          <a:ln>
            <a:noFill/>
          </a:ln>
        </p:spPr>
        <p:txBody>
          <a:bodyPr/>
          <a:lstStyle>
            <a:lvl1pPr marL="0" indent="0">
              <a:buNone/>
              <a:defRPr/>
            </a:lvl1pPr>
          </a:lstStyle>
          <a:p>
            <a:endParaRPr lang="es-SV" dirty="0"/>
          </a:p>
        </p:txBody>
      </p:sp>
      <p:sp>
        <p:nvSpPr>
          <p:cNvPr id="12" name="2">
            <a:extLst>
              <a:ext uri="{FF2B5EF4-FFF2-40B4-BE49-F238E27FC236}">
                <a16:creationId xmlns:a16="http://schemas.microsoft.com/office/drawing/2014/main" id="{93BFA706-0F9F-4225-A421-3DF5CE9F3D3C}"/>
              </a:ext>
            </a:extLst>
          </p:cNvPr>
          <p:cNvSpPr>
            <a:spLocks noGrp="1"/>
          </p:cNvSpPr>
          <p:nvPr>
            <p:ph type="pic" sz="quarter" idx="17"/>
          </p:nvPr>
        </p:nvSpPr>
        <p:spPr>
          <a:xfrm>
            <a:off x="12422445" y="3573969"/>
            <a:ext cx="5309922" cy="3464845"/>
          </a:xfrm>
          <a:prstGeom prst="roundRect">
            <a:avLst>
              <a:gd name="adj" fmla="val 0"/>
            </a:avLst>
          </a:prstGeom>
          <a:solidFill>
            <a:schemeClr val="bg1">
              <a:lumMod val="85000"/>
              <a:alpha val="50000"/>
            </a:schemeClr>
          </a:solidFill>
          <a:ln>
            <a:noFill/>
          </a:ln>
        </p:spPr>
        <p:txBody>
          <a:bodyPr/>
          <a:lstStyle>
            <a:lvl1pPr marL="0" indent="0">
              <a:buNone/>
              <a:defRPr/>
            </a:lvl1pPr>
          </a:lstStyle>
          <a:p>
            <a:endParaRPr lang="es-SV" dirty="0"/>
          </a:p>
        </p:txBody>
      </p:sp>
      <p:sp>
        <p:nvSpPr>
          <p:cNvPr id="19" name="2">
            <a:extLst>
              <a:ext uri="{FF2B5EF4-FFF2-40B4-BE49-F238E27FC236}">
                <a16:creationId xmlns:a16="http://schemas.microsoft.com/office/drawing/2014/main" id="{AEB702C9-F8C5-4E9C-985A-18BE8C5BDE1D}"/>
              </a:ext>
            </a:extLst>
          </p:cNvPr>
          <p:cNvSpPr>
            <a:spLocks noGrp="1"/>
          </p:cNvSpPr>
          <p:nvPr>
            <p:ph type="pic" sz="quarter" idx="18"/>
          </p:nvPr>
        </p:nvSpPr>
        <p:spPr>
          <a:xfrm>
            <a:off x="18179127" y="3573969"/>
            <a:ext cx="5309922" cy="3464845"/>
          </a:xfrm>
          <a:prstGeom prst="roundRect">
            <a:avLst>
              <a:gd name="adj" fmla="val 0"/>
            </a:avLst>
          </a:prstGeom>
          <a:solidFill>
            <a:schemeClr val="bg1">
              <a:lumMod val="85000"/>
              <a:alpha val="50000"/>
            </a:schemeClr>
          </a:solidFill>
          <a:ln>
            <a:noFill/>
          </a:ln>
        </p:spPr>
        <p:txBody>
          <a:bodyPr/>
          <a:lstStyle>
            <a:lvl1pPr marL="0" indent="0">
              <a:buNone/>
              <a:defRPr/>
            </a:lvl1pPr>
          </a:lstStyle>
          <a:p>
            <a:endParaRPr lang="es-SV" dirty="0"/>
          </a:p>
        </p:txBody>
      </p:sp>
    </p:spTree>
    <p:extLst>
      <p:ext uri="{BB962C8B-B14F-4D97-AF65-F5344CB8AC3E}">
        <p14:creationId xmlns:p14="http://schemas.microsoft.com/office/powerpoint/2010/main" val="116568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250" fill="hold"/>
                                        <p:tgtEl>
                                          <p:spTgt spid="25"/>
                                        </p:tgtEl>
                                        <p:attrNameLst>
                                          <p:attrName>ppt_x</p:attrName>
                                        </p:attrNameLst>
                                      </p:cBhvr>
                                      <p:tavLst>
                                        <p:tav tm="0">
                                          <p:val>
                                            <p:strVal val="0-#ppt_w/2"/>
                                          </p:val>
                                        </p:tav>
                                        <p:tav tm="100000">
                                          <p:val>
                                            <p:strVal val="#ppt_x"/>
                                          </p:val>
                                        </p:tav>
                                      </p:tavLst>
                                    </p:anim>
                                    <p:anim calcmode="lin" valueType="num">
                                      <p:cBhvr additive="base">
                                        <p:cTn id="11" dur="1250" fill="hold"/>
                                        <p:tgtEl>
                                          <p:spTgt spid="25"/>
                                        </p:tgtEl>
                                        <p:attrNameLst>
                                          <p:attrName>ppt_y</p:attrName>
                                        </p:attrNameLst>
                                      </p:cBhvr>
                                      <p:tavLst>
                                        <p:tav tm="0">
                                          <p:val>
                                            <p:strVal val="#ppt_y"/>
                                          </p:val>
                                        </p:tav>
                                        <p:tav tm="100000">
                                          <p:val>
                                            <p:strVal val="#ppt_y"/>
                                          </p:val>
                                        </p:tav>
                                      </p:tavLst>
                                    </p:anim>
                                  </p:childTnLst>
                                </p:cTn>
                              </p:par>
                            </p:childTnLst>
                          </p:cTn>
                        </p:par>
                        <p:par>
                          <p:cTn id="12" fill="hold">
                            <p:stCondLst>
                              <p:cond delay="1250"/>
                            </p:stCondLst>
                            <p:childTnLst>
                              <p:par>
                                <p:cTn id="13" presetID="23" presetClass="entr" presetSubtype="28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750" fill="hold"/>
                                        <p:tgtEl>
                                          <p:spTgt spid="20"/>
                                        </p:tgtEl>
                                        <p:attrNameLst>
                                          <p:attrName>ppt_w</p:attrName>
                                        </p:attrNameLst>
                                      </p:cBhvr>
                                      <p:tavLst>
                                        <p:tav tm="0">
                                          <p:val>
                                            <p:strVal val="4/3*#ppt_w"/>
                                          </p:val>
                                        </p:tav>
                                        <p:tav tm="100000">
                                          <p:val>
                                            <p:strVal val="#ppt_w"/>
                                          </p:val>
                                        </p:tav>
                                      </p:tavLst>
                                    </p:anim>
                                    <p:anim calcmode="lin" valueType="num">
                                      <p:cBhvr>
                                        <p:cTn id="16" dur="750" fill="hold"/>
                                        <p:tgtEl>
                                          <p:spTgt spid="20"/>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strVal val="4/3*#ppt_w"/>
                                          </p:val>
                                        </p:tav>
                                        <p:tav tm="100000">
                                          <p:val>
                                            <p:strVal val="#ppt_w"/>
                                          </p:val>
                                        </p:tav>
                                      </p:tavLst>
                                    </p:anim>
                                    <p:anim calcmode="lin" valueType="num">
                                      <p:cBhvr>
                                        <p:cTn id="20" dur="750" fill="hold"/>
                                        <p:tgtEl>
                                          <p:spTgt spid="11"/>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750" fill="hold"/>
                                        <p:tgtEl>
                                          <p:spTgt spid="12"/>
                                        </p:tgtEl>
                                        <p:attrNameLst>
                                          <p:attrName>ppt_w</p:attrName>
                                        </p:attrNameLst>
                                      </p:cBhvr>
                                      <p:tavLst>
                                        <p:tav tm="0">
                                          <p:val>
                                            <p:strVal val="4/3*#ppt_w"/>
                                          </p:val>
                                        </p:tav>
                                        <p:tav tm="100000">
                                          <p:val>
                                            <p:strVal val="#ppt_w"/>
                                          </p:val>
                                        </p:tav>
                                      </p:tavLst>
                                    </p:anim>
                                    <p:anim calcmode="lin" valueType="num">
                                      <p:cBhvr>
                                        <p:cTn id="24" dur="750" fill="hold"/>
                                        <p:tgtEl>
                                          <p:spTgt spid="1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750" fill="hold"/>
                                        <p:tgtEl>
                                          <p:spTgt spid="19"/>
                                        </p:tgtEl>
                                        <p:attrNameLst>
                                          <p:attrName>ppt_w</p:attrName>
                                        </p:attrNameLst>
                                      </p:cBhvr>
                                      <p:tavLst>
                                        <p:tav tm="0">
                                          <p:val>
                                            <p:strVal val="4/3*#ppt_w"/>
                                          </p:val>
                                        </p:tav>
                                        <p:tav tm="100000">
                                          <p:val>
                                            <p:strVal val="#ppt_w"/>
                                          </p:val>
                                        </p:tav>
                                      </p:tavLst>
                                    </p:anim>
                                    <p:anim calcmode="lin" valueType="num">
                                      <p:cBhvr>
                                        <p:cTn id="28" dur="750" fill="hold"/>
                                        <p:tgtEl>
                                          <p:spTgt spid="19"/>
                                        </p:tgtEl>
                                        <p:attrNameLst>
                                          <p:attrName>ppt_h</p:attrName>
                                        </p:attrNameLst>
                                      </p:cBhvr>
                                      <p:tavLst>
                                        <p:tav tm="0">
                                          <p:val>
                                            <p:strVal val="4/3*#ppt_h"/>
                                          </p:val>
                                        </p:tav>
                                        <p:tav tm="100000">
                                          <p:val>
                                            <p:strVal val="#ppt_h"/>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250" fill="hold"/>
                        <p:tgtEl>
                          <p:spTgt spid="25"/>
                        </p:tgtEl>
                        <p:attrNameLst>
                          <p:attrName>ppt_x</p:attrName>
                        </p:attrNameLst>
                      </p:cBhvr>
                      <p:tavLst>
                        <p:tav tm="0">
                          <p:val>
                            <p:strVal val="0-#ppt_w/2"/>
                          </p:val>
                        </p:tav>
                        <p:tav tm="100000">
                          <p:val>
                            <p:strVal val="#ppt_x"/>
                          </p:val>
                        </p:tav>
                      </p:tavLst>
                    </p:anim>
                    <p:anim calcmode="lin" valueType="num">
                      <p:cBhvr additive="base">
                        <p:cTn dur="1250" fill="hold"/>
                        <p:tgtEl>
                          <p:spTgt spid="25"/>
                        </p:tgtEl>
                        <p:attrNameLst>
                          <p:attrName>ppt_y</p:attrName>
                        </p:attrNameLst>
                      </p:cBhvr>
                      <p:tavLst>
                        <p:tav tm="0">
                          <p:val>
                            <p:strVal val="#ppt_y"/>
                          </p:val>
                        </p:tav>
                        <p:tav tm="100000">
                          <p:val>
                            <p:strVal val="#ppt_y"/>
                          </p:val>
                        </p:tav>
                      </p:tavLst>
                    </p:anim>
                  </p:childTnLst>
                </p:cTn>
              </p:par>
            </p:tnLst>
          </p:tmpl>
        </p:tmplLst>
      </p:bldP>
      <p:bldP spid="20" grpId="0" animBg="1"/>
      <p:bldP spid="17" grpId="0"/>
      <p:bldP spid="18" grpId="0"/>
      <p:bldP spid="24" grpId="0" animBg="1"/>
      <p:bldP spid="11" grpId="0" animBg="1"/>
      <p:bldP spid="12" grpId="0" animBg="1"/>
      <p:bldP spid="19" grpId="0" animBg="1"/>
    </p:bldLst>
  </p:timing>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Layout 45">
    <p:spTree>
      <p:nvGrpSpPr>
        <p:cNvPr id="1" name=""/>
        <p:cNvGrpSpPr/>
        <p:nvPr/>
      </p:nvGrpSpPr>
      <p:grpSpPr>
        <a:xfrm>
          <a:off x="0" y="0"/>
          <a:ext cx="0" cy="0"/>
          <a:chOff x="0" y="0"/>
          <a:chExt cx="0" cy="0"/>
        </a:xfrm>
      </p:grpSpPr>
      <p:sp>
        <p:nvSpPr>
          <p:cNvPr id="34" name="Marcador de posición de imagen 33">
            <a:extLst>
              <a:ext uri="{FF2B5EF4-FFF2-40B4-BE49-F238E27FC236}">
                <a16:creationId xmlns:a16="http://schemas.microsoft.com/office/drawing/2014/main" id="{BD208D24-71A8-4D47-8601-6A77E23E647D}"/>
              </a:ext>
            </a:extLst>
          </p:cNvPr>
          <p:cNvSpPr>
            <a:spLocks noGrp="1" noChangeAspect="1"/>
          </p:cNvSpPr>
          <p:nvPr>
            <p:ph type="pic" sz="quarter" idx="10"/>
          </p:nvPr>
        </p:nvSpPr>
        <p:spPr>
          <a:xfrm>
            <a:off x="1864992" y="3454172"/>
            <a:ext cx="4006329" cy="4006532"/>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
        <p:nvSpPr>
          <p:cNvPr id="35" name="Marcador de posición de imagen 34">
            <a:extLst>
              <a:ext uri="{FF2B5EF4-FFF2-40B4-BE49-F238E27FC236}">
                <a16:creationId xmlns:a16="http://schemas.microsoft.com/office/drawing/2014/main" id="{7FF70064-B0AF-42DC-8391-D527DF99E7FD}"/>
              </a:ext>
            </a:extLst>
          </p:cNvPr>
          <p:cNvSpPr>
            <a:spLocks noGrp="1" noChangeAspect="1"/>
          </p:cNvSpPr>
          <p:nvPr>
            <p:ph type="pic" sz="quarter" idx="14"/>
          </p:nvPr>
        </p:nvSpPr>
        <p:spPr>
          <a:xfrm>
            <a:off x="7422533" y="3454172"/>
            <a:ext cx="4006329" cy="4006532"/>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
        <p:nvSpPr>
          <p:cNvPr id="36" name="Marcador de posición de imagen 35">
            <a:extLst>
              <a:ext uri="{FF2B5EF4-FFF2-40B4-BE49-F238E27FC236}">
                <a16:creationId xmlns:a16="http://schemas.microsoft.com/office/drawing/2014/main" id="{61F928EE-4000-409B-B7A6-2DA2CFB19B7F}"/>
              </a:ext>
            </a:extLst>
          </p:cNvPr>
          <p:cNvSpPr>
            <a:spLocks noGrp="1" noChangeAspect="1"/>
          </p:cNvSpPr>
          <p:nvPr>
            <p:ph type="pic" sz="quarter" idx="15"/>
          </p:nvPr>
        </p:nvSpPr>
        <p:spPr>
          <a:xfrm>
            <a:off x="12980074" y="3454172"/>
            <a:ext cx="4006329" cy="4006532"/>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
        <p:nvSpPr>
          <p:cNvPr id="37" name="Marcador de posición de imagen 36">
            <a:extLst>
              <a:ext uri="{FF2B5EF4-FFF2-40B4-BE49-F238E27FC236}">
                <a16:creationId xmlns:a16="http://schemas.microsoft.com/office/drawing/2014/main" id="{D5672A69-0416-4C82-82B7-6644006B40C2}"/>
              </a:ext>
            </a:extLst>
          </p:cNvPr>
          <p:cNvSpPr>
            <a:spLocks noGrp="1" noChangeAspect="1"/>
          </p:cNvSpPr>
          <p:nvPr>
            <p:ph type="pic" sz="quarter" idx="16"/>
          </p:nvPr>
        </p:nvSpPr>
        <p:spPr>
          <a:xfrm>
            <a:off x="18537615" y="3454172"/>
            <a:ext cx="4006329" cy="4006532"/>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
        <p:nvSpPr>
          <p:cNvPr id="21" name="11 Rectángulo">
            <a:extLst>
              <a:ext uri="{FF2B5EF4-FFF2-40B4-BE49-F238E27FC236}">
                <a16:creationId xmlns:a16="http://schemas.microsoft.com/office/drawing/2014/main" id="{0D0F1781-7046-4D05-92C3-2B968BCE250E}"/>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22" name="12 Rectángulo">
            <a:extLst>
              <a:ext uri="{FF2B5EF4-FFF2-40B4-BE49-F238E27FC236}">
                <a16:creationId xmlns:a16="http://schemas.microsoft.com/office/drawing/2014/main" id="{B33FB721-54F8-4353-9E55-898988ED7CAC}"/>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23" name="5 Marcador de número de diapositiva">
            <a:extLst>
              <a:ext uri="{FF2B5EF4-FFF2-40B4-BE49-F238E27FC236}">
                <a16:creationId xmlns:a16="http://schemas.microsoft.com/office/drawing/2014/main" id="{E81B7EBF-C138-4BFF-A83C-1315C907BEC5}"/>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24" name="Rectángulo 5">
            <a:extLst>
              <a:ext uri="{FF2B5EF4-FFF2-40B4-BE49-F238E27FC236}">
                <a16:creationId xmlns:a16="http://schemas.microsoft.com/office/drawing/2014/main" id="{FCC22919-6F01-4BDA-8193-775C5732F45A}"/>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
        <p:nvSpPr>
          <p:cNvPr id="10" name="12 Marcador de texto">
            <a:extLst>
              <a:ext uri="{FF2B5EF4-FFF2-40B4-BE49-F238E27FC236}">
                <a16:creationId xmlns:a16="http://schemas.microsoft.com/office/drawing/2014/main" id="{C1AB62C5-6211-45B6-A929-A3254236AC18}"/>
              </a:ext>
            </a:extLst>
          </p:cNvPr>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1" name="18 Conector recto">
            <a:extLst>
              <a:ext uri="{FF2B5EF4-FFF2-40B4-BE49-F238E27FC236}">
                <a16:creationId xmlns:a16="http://schemas.microsoft.com/office/drawing/2014/main" id="{CD3A2424-2A91-4E84-8423-DA5D1117F320}"/>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2" name="20 Rectángulo">
            <a:extLst>
              <a:ext uri="{FF2B5EF4-FFF2-40B4-BE49-F238E27FC236}">
                <a16:creationId xmlns:a16="http://schemas.microsoft.com/office/drawing/2014/main" id="{922F55B5-BCE4-4558-ACC8-2F95DB4D2985}"/>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3" name="7 Rectángulo">
            <a:extLst>
              <a:ext uri="{FF2B5EF4-FFF2-40B4-BE49-F238E27FC236}">
                <a16:creationId xmlns:a16="http://schemas.microsoft.com/office/drawing/2014/main" id="{3774F678-52C6-45D1-BBBF-9C2B19CD4B28}"/>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Tree>
    <p:extLst>
      <p:ext uri="{BB962C8B-B14F-4D97-AF65-F5344CB8AC3E}">
        <p14:creationId xmlns:p14="http://schemas.microsoft.com/office/powerpoint/2010/main" val="39023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140"/>
                            </p:stCondLst>
                            <p:childTnLst>
                              <p:par>
                                <p:cTn id="18" presetID="2" presetClass="entr" presetSubtype="4" decel="10000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1250" fill="hold"/>
                                        <p:tgtEl>
                                          <p:spTgt spid="34"/>
                                        </p:tgtEl>
                                        <p:attrNameLst>
                                          <p:attrName>ppt_x</p:attrName>
                                        </p:attrNameLst>
                                      </p:cBhvr>
                                      <p:tavLst>
                                        <p:tav tm="0">
                                          <p:val>
                                            <p:strVal val="#ppt_x"/>
                                          </p:val>
                                        </p:tav>
                                        <p:tav tm="100000">
                                          <p:val>
                                            <p:strVal val="#ppt_x"/>
                                          </p:val>
                                        </p:tav>
                                      </p:tavLst>
                                    </p:anim>
                                    <p:anim calcmode="lin" valueType="num">
                                      <p:cBhvr additive="base">
                                        <p:cTn id="21" dur="1250" fill="hold"/>
                                        <p:tgtEl>
                                          <p:spTgt spid="34"/>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1250" fill="hold"/>
                                        <p:tgtEl>
                                          <p:spTgt spid="35"/>
                                        </p:tgtEl>
                                        <p:attrNameLst>
                                          <p:attrName>ppt_x</p:attrName>
                                        </p:attrNameLst>
                                      </p:cBhvr>
                                      <p:tavLst>
                                        <p:tav tm="0">
                                          <p:val>
                                            <p:strVal val="#ppt_x"/>
                                          </p:val>
                                        </p:tav>
                                        <p:tav tm="100000">
                                          <p:val>
                                            <p:strVal val="#ppt_x"/>
                                          </p:val>
                                        </p:tav>
                                      </p:tavLst>
                                    </p:anim>
                                    <p:anim calcmode="lin" valueType="num">
                                      <p:cBhvr additive="base">
                                        <p:cTn id="25" dur="1250" fill="hold"/>
                                        <p:tgtEl>
                                          <p:spTgt spid="35"/>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1250" fill="hold"/>
                                        <p:tgtEl>
                                          <p:spTgt spid="36"/>
                                        </p:tgtEl>
                                        <p:attrNameLst>
                                          <p:attrName>ppt_x</p:attrName>
                                        </p:attrNameLst>
                                      </p:cBhvr>
                                      <p:tavLst>
                                        <p:tav tm="0">
                                          <p:val>
                                            <p:strVal val="#ppt_x"/>
                                          </p:val>
                                        </p:tav>
                                        <p:tav tm="100000">
                                          <p:val>
                                            <p:strVal val="#ppt_x"/>
                                          </p:val>
                                        </p:tav>
                                      </p:tavLst>
                                    </p:anim>
                                    <p:anim calcmode="lin" valueType="num">
                                      <p:cBhvr additive="base">
                                        <p:cTn id="29" dur="1250" fill="hold"/>
                                        <p:tgtEl>
                                          <p:spTgt spid="36"/>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1250" fill="hold"/>
                                        <p:tgtEl>
                                          <p:spTgt spid="37"/>
                                        </p:tgtEl>
                                        <p:attrNameLst>
                                          <p:attrName>ppt_x</p:attrName>
                                        </p:attrNameLst>
                                      </p:cBhvr>
                                      <p:tavLst>
                                        <p:tav tm="0">
                                          <p:val>
                                            <p:strVal val="#ppt_x"/>
                                          </p:val>
                                        </p:tav>
                                        <p:tav tm="100000">
                                          <p:val>
                                            <p:strVal val="#ppt_x"/>
                                          </p:val>
                                        </p:tav>
                                      </p:tavLst>
                                    </p:anim>
                                    <p:anim calcmode="lin" valueType="num">
                                      <p:cBhvr additive="base">
                                        <p:cTn id="33" dur="1250" fill="hold"/>
                                        <p:tgtEl>
                                          <p:spTgt spid="37"/>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23" grpId="0"/>
      <p:bldP spid="24" grpId="0"/>
      <p:bldP spid="10"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animBg="1"/>
      <p:bldP spid="13"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Layout 46">
    <p:spTree>
      <p:nvGrpSpPr>
        <p:cNvPr id="1" name=""/>
        <p:cNvGrpSpPr/>
        <p:nvPr/>
      </p:nvGrpSpPr>
      <p:grpSpPr>
        <a:xfrm>
          <a:off x="0" y="0"/>
          <a:ext cx="0" cy="0"/>
          <a:chOff x="0" y="0"/>
          <a:chExt cx="0" cy="0"/>
        </a:xfrm>
      </p:grpSpPr>
      <p:sp>
        <p:nvSpPr>
          <p:cNvPr id="34" name="Marcador de posición de imagen 33">
            <a:extLst>
              <a:ext uri="{FF2B5EF4-FFF2-40B4-BE49-F238E27FC236}">
                <a16:creationId xmlns:a16="http://schemas.microsoft.com/office/drawing/2014/main" id="{BD208D24-71A8-4D47-8601-6A77E23E647D}"/>
              </a:ext>
            </a:extLst>
          </p:cNvPr>
          <p:cNvSpPr>
            <a:spLocks noGrp="1" noChangeAspect="1"/>
          </p:cNvSpPr>
          <p:nvPr>
            <p:ph type="pic" sz="quarter" idx="10"/>
          </p:nvPr>
        </p:nvSpPr>
        <p:spPr>
          <a:xfrm>
            <a:off x="671514" y="693109"/>
            <a:ext cx="7550210" cy="6030670"/>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
        <p:nvSpPr>
          <p:cNvPr id="21" name="11 Rectángulo">
            <a:extLst>
              <a:ext uri="{FF2B5EF4-FFF2-40B4-BE49-F238E27FC236}">
                <a16:creationId xmlns:a16="http://schemas.microsoft.com/office/drawing/2014/main" id="{0D0F1781-7046-4D05-92C3-2B968BCE250E}"/>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22" name="12 Rectángulo">
            <a:extLst>
              <a:ext uri="{FF2B5EF4-FFF2-40B4-BE49-F238E27FC236}">
                <a16:creationId xmlns:a16="http://schemas.microsoft.com/office/drawing/2014/main" id="{B33FB721-54F8-4353-9E55-898988ED7CAC}"/>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23" name="5 Marcador de número de diapositiva">
            <a:extLst>
              <a:ext uri="{FF2B5EF4-FFF2-40B4-BE49-F238E27FC236}">
                <a16:creationId xmlns:a16="http://schemas.microsoft.com/office/drawing/2014/main" id="{E81B7EBF-C138-4BFF-A83C-1315C907BEC5}"/>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24" name="Rectángulo 5">
            <a:extLst>
              <a:ext uri="{FF2B5EF4-FFF2-40B4-BE49-F238E27FC236}">
                <a16:creationId xmlns:a16="http://schemas.microsoft.com/office/drawing/2014/main" id="{FCC22919-6F01-4BDA-8193-775C5732F45A}"/>
              </a:ext>
            </a:extLst>
          </p:cNvPr>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15010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250" fill="hold"/>
                                        <p:tgtEl>
                                          <p:spTgt spid="34"/>
                                        </p:tgtEl>
                                        <p:attrNameLst>
                                          <p:attrName>ppt_x</p:attrName>
                                        </p:attrNameLst>
                                      </p:cBhvr>
                                      <p:tavLst>
                                        <p:tav tm="0">
                                          <p:val>
                                            <p:strVal val="#ppt_x"/>
                                          </p:val>
                                        </p:tav>
                                        <p:tav tm="100000">
                                          <p:val>
                                            <p:strVal val="#ppt_x"/>
                                          </p:val>
                                        </p:tav>
                                      </p:tavLst>
                                    </p:anim>
                                    <p:anim calcmode="lin" valueType="num">
                                      <p:cBhvr additive="base">
                                        <p:cTn id="8" dur="1250" fill="hold"/>
                                        <p:tgtEl>
                                          <p:spTgt spid="3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p:bldP spid="24"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Layout 47">
    <p:spTree>
      <p:nvGrpSpPr>
        <p:cNvPr id="1" name=""/>
        <p:cNvGrpSpPr/>
        <p:nvPr/>
      </p:nvGrpSpPr>
      <p:grpSpPr>
        <a:xfrm>
          <a:off x="0" y="0"/>
          <a:ext cx="0" cy="0"/>
          <a:chOff x="0" y="0"/>
          <a:chExt cx="0" cy="0"/>
        </a:xfrm>
      </p:grpSpPr>
      <p:sp>
        <p:nvSpPr>
          <p:cNvPr id="11" name="Marcador de posición de imagen 10">
            <a:extLst>
              <a:ext uri="{FF2B5EF4-FFF2-40B4-BE49-F238E27FC236}">
                <a16:creationId xmlns:a16="http://schemas.microsoft.com/office/drawing/2014/main" id="{A4053BB6-8D3F-4CB4-871F-9F6BDF43726E}"/>
              </a:ext>
            </a:extLst>
          </p:cNvPr>
          <p:cNvSpPr>
            <a:spLocks noGrp="1"/>
          </p:cNvSpPr>
          <p:nvPr>
            <p:ph type="pic" sz="quarter" idx="10"/>
          </p:nvPr>
        </p:nvSpPr>
        <p:spPr>
          <a:xfrm>
            <a:off x="7017222" y="0"/>
            <a:ext cx="17368367" cy="13717588"/>
          </a:xfrm>
          <a:custGeom>
            <a:avLst/>
            <a:gdLst>
              <a:gd name="connsiteX0" fmla="*/ 9920777 w 17368367"/>
              <a:gd name="connsiteY0" fmla="*/ 0 h 13717588"/>
              <a:gd name="connsiteX1" fmla="*/ 17368367 w 17368367"/>
              <a:gd name="connsiteY1" fmla="*/ 0 h 13717588"/>
              <a:gd name="connsiteX2" fmla="*/ 17368367 w 17368367"/>
              <a:gd name="connsiteY2" fmla="*/ 13717588 h 13717588"/>
              <a:gd name="connsiteX3" fmla="*/ 13468841 w 17368367"/>
              <a:gd name="connsiteY3" fmla="*/ 13717588 h 13717588"/>
              <a:gd name="connsiteX4" fmla="*/ 0 w 17368367"/>
              <a:gd name="connsiteY4" fmla="*/ 7539099 h 13717588"/>
              <a:gd name="connsiteX5" fmla="*/ 0 w 17368367"/>
              <a:gd name="connsiteY5" fmla="*/ 7472075 h 137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68367" h="13717588">
                <a:moveTo>
                  <a:pt x="9920777" y="0"/>
                </a:moveTo>
                <a:lnTo>
                  <a:pt x="17368367" y="0"/>
                </a:lnTo>
                <a:lnTo>
                  <a:pt x="17368367" y="13717588"/>
                </a:lnTo>
                <a:lnTo>
                  <a:pt x="13468841" y="13717588"/>
                </a:lnTo>
                <a:lnTo>
                  <a:pt x="0" y="7539099"/>
                </a:lnTo>
                <a:lnTo>
                  <a:pt x="0" y="7472075"/>
                </a:lnTo>
                <a:close/>
              </a:path>
            </a:pathLst>
          </a:custGeom>
          <a:solidFill>
            <a:schemeClr val="bg1">
              <a:lumMod val="85000"/>
              <a:alpha val="50000"/>
            </a:schemeClr>
          </a:solidFill>
        </p:spPr>
        <p:txBody>
          <a:bodyPr wrap="square">
            <a:noAutofit/>
          </a:bodyPr>
          <a:lstStyle>
            <a:lvl1pPr marL="0" indent="0">
              <a:buNone/>
              <a:defRPr/>
            </a:lvl1pPr>
          </a:lstStyle>
          <a:p>
            <a:endParaRPr lang="es-SV" dirty="0"/>
          </a:p>
        </p:txBody>
      </p:sp>
    </p:spTree>
    <p:extLst>
      <p:ext uri="{BB962C8B-B14F-4D97-AF65-F5344CB8AC3E}">
        <p14:creationId xmlns:p14="http://schemas.microsoft.com/office/powerpoint/2010/main" val="208751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1+#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9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Layout 48">
    <p:spTree>
      <p:nvGrpSpPr>
        <p:cNvPr id="1" name=""/>
        <p:cNvGrpSpPr/>
        <p:nvPr/>
      </p:nvGrpSpPr>
      <p:grpSpPr>
        <a:xfrm>
          <a:off x="0" y="0"/>
          <a:ext cx="0" cy="0"/>
          <a:chOff x="0" y="0"/>
          <a:chExt cx="0" cy="0"/>
        </a:xfrm>
      </p:grpSpPr>
      <p:sp>
        <p:nvSpPr>
          <p:cNvPr id="5" name="2 Marcador de posición de imagen">
            <a:extLst>
              <a:ext uri="{FF2B5EF4-FFF2-40B4-BE49-F238E27FC236}">
                <a16:creationId xmlns:a16="http://schemas.microsoft.com/office/drawing/2014/main" id="{2B51BF43-792C-4476-A768-EBD2FAE625FF}"/>
              </a:ext>
            </a:extLst>
          </p:cNvPr>
          <p:cNvSpPr>
            <a:spLocks noGrp="1"/>
          </p:cNvSpPr>
          <p:nvPr>
            <p:ph type="pic" sz="quarter" idx="14"/>
          </p:nvPr>
        </p:nvSpPr>
        <p:spPr>
          <a:xfrm>
            <a:off x="12934841" y="6935659"/>
            <a:ext cx="11450747" cy="797482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6" name="2 Marcador de posición de imagen">
            <a:extLst>
              <a:ext uri="{FF2B5EF4-FFF2-40B4-BE49-F238E27FC236}">
                <a16:creationId xmlns:a16="http://schemas.microsoft.com/office/drawing/2014/main" id="{14F09B18-422B-4A61-87C5-13273ADCBF2A}"/>
              </a:ext>
            </a:extLst>
          </p:cNvPr>
          <p:cNvSpPr>
            <a:spLocks noGrp="1"/>
          </p:cNvSpPr>
          <p:nvPr>
            <p:ph type="pic" sz="quarter" idx="15"/>
          </p:nvPr>
        </p:nvSpPr>
        <p:spPr>
          <a:xfrm>
            <a:off x="0" y="6935659"/>
            <a:ext cx="11450747" cy="797482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7" name="2 Marcador de posición de imagen">
            <a:extLst>
              <a:ext uri="{FF2B5EF4-FFF2-40B4-BE49-F238E27FC236}">
                <a16:creationId xmlns:a16="http://schemas.microsoft.com/office/drawing/2014/main" id="{26103845-7E42-4A3F-9D8A-B74F6112B085}"/>
              </a:ext>
            </a:extLst>
          </p:cNvPr>
          <p:cNvSpPr>
            <a:spLocks noGrp="1"/>
          </p:cNvSpPr>
          <p:nvPr>
            <p:ph type="pic" sz="quarter" idx="16"/>
          </p:nvPr>
        </p:nvSpPr>
        <p:spPr>
          <a:xfrm>
            <a:off x="5908860" y="5742767"/>
            <a:ext cx="12567869" cy="7974822"/>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304909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250" fill="hold"/>
                                        <p:tgtEl>
                                          <p:spTgt spid="5"/>
                                        </p:tgtEl>
                                        <p:attrNameLst>
                                          <p:attrName>ppt_x</p:attrName>
                                        </p:attrNameLst>
                                      </p:cBhvr>
                                      <p:tavLst>
                                        <p:tav tm="0">
                                          <p:val>
                                            <p:strVal val="#ppt_x"/>
                                          </p:val>
                                        </p:tav>
                                        <p:tav tm="100000">
                                          <p:val>
                                            <p:strVal val="#ppt_x"/>
                                          </p:val>
                                        </p:tav>
                                      </p:tavLst>
                                    </p:anim>
                                    <p:anim calcmode="lin" valueType="num">
                                      <p:cBhvr additive="base">
                                        <p:cTn id="16"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Layout 49">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24385588" cy="8028924"/>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4" name="6 Rectángulo">
            <a:extLst>
              <a:ext uri="{FF2B5EF4-FFF2-40B4-BE49-F238E27FC236}">
                <a16:creationId xmlns:a16="http://schemas.microsoft.com/office/drawing/2014/main" id="{95140381-4C50-4167-879E-5620A458EB4D}"/>
              </a:ext>
            </a:extLst>
          </p:cNvPr>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Tree>
    <p:extLst>
      <p:ext uri="{BB962C8B-B14F-4D97-AF65-F5344CB8AC3E}">
        <p14:creationId xmlns:p14="http://schemas.microsoft.com/office/powerpoint/2010/main" val="41793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Layout 50">
    <p:spTree>
      <p:nvGrpSpPr>
        <p:cNvPr id="1" name=""/>
        <p:cNvGrpSpPr/>
        <p:nvPr/>
      </p:nvGrpSpPr>
      <p:grpSpPr>
        <a:xfrm>
          <a:off x="0" y="0"/>
          <a:ext cx="0" cy="0"/>
          <a:chOff x="0" y="0"/>
          <a:chExt cx="0" cy="0"/>
        </a:xfrm>
      </p:grpSpPr>
      <p:grpSp>
        <p:nvGrpSpPr>
          <p:cNvPr id="3" name="4 Grupo">
            <a:extLst>
              <a:ext uri="{FF2B5EF4-FFF2-40B4-BE49-F238E27FC236}">
                <a16:creationId xmlns:a16="http://schemas.microsoft.com/office/drawing/2014/main" id="{136A931C-F274-4A47-A5F9-3B295D7B1F8C}"/>
              </a:ext>
            </a:extLst>
          </p:cNvPr>
          <p:cNvGrpSpPr>
            <a:grpSpLocks noChangeAspect="1"/>
          </p:cNvGrpSpPr>
          <p:nvPr userDrawn="1"/>
        </p:nvGrpSpPr>
        <p:grpSpPr>
          <a:xfrm>
            <a:off x="-5776874" y="934188"/>
            <a:ext cx="21710610" cy="11978721"/>
            <a:chOff x="-5854210" y="2216455"/>
            <a:chExt cx="20117235" cy="11350954"/>
          </a:xfrm>
        </p:grpSpPr>
        <p:sp>
          <p:nvSpPr>
            <p:cNvPr id="4" name="Rectángulo redondeado 34">
              <a:extLst>
                <a:ext uri="{FF2B5EF4-FFF2-40B4-BE49-F238E27FC236}">
                  <a16:creationId xmlns:a16="http://schemas.microsoft.com/office/drawing/2014/main" id="{50E4D8C2-FEBD-428E-A5BF-6F423250B44F}"/>
                </a:ext>
              </a:extLst>
            </p:cNvPr>
            <p:cNvSpPr/>
            <p:nvPr/>
          </p:nvSpPr>
          <p:spPr>
            <a:xfrm>
              <a:off x="-3927982" y="2216455"/>
              <a:ext cx="16313946" cy="11105489"/>
            </a:xfrm>
            <a:prstGeom prst="roundRect">
              <a:avLst>
                <a:gd name="adj" fmla="val 5106"/>
              </a:avLst>
            </a:prstGeom>
            <a:solidFill>
              <a:schemeClr val="tx1"/>
            </a:solidFill>
            <a:ln w="38100">
              <a:solidFill>
                <a:schemeClr val="bg1">
                  <a:lumMod val="75000"/>
                </a:schemeClr>
              </a:solid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latin typeface="Segoe UI" panose="020B0502040204020203" pitchFamily="34" charset="0"/>
                <a:ea typeface="Segoe UI" panose="020B0502040204020203" pitchFamily="34" charset="0"/>
                <a:cs typeface="Segoe UI" panose="020B0502040204020203" pitchFamily="34" charset="0"/>
              </a:endParaRPr>
            </a:p>
          </p:txBody>
        </p:sp>
        <p:sp>
          <p:nvSpPr>
            <p:cNvPr id="5" name="Elipse 7">
              <a:extLst>
                <a:ext uri="{FF2B5EF4-FFF2-40B4-BE49-F238E27FC236}">
                  <a16:creationId xmlns:a16="http://schemas.microsoft.com/office/drawing/2014/main" id="{179050F6-93BC-4E62-A89B-3DDC3F154B87}"/>
                </a:ext>
              </a:extLst>
            </p:cNvPr>
            <p:cNvSpPr/>
            <p:nvPr/>
          </p:nvSpPr>
          <p:spPr>
            <a:xfrm>
              <a:off x="4129747" y="2442101"/>
              <a:ext cx="136298" cy="1320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latin typeface="Segoe UI" panose="020B0502040204020203" pitchFamily="34" charset="0"/>
                <a:ea typeface="Segoe UI" panose="020B0502040204020203" pitchFamily="34" charset="0"/>
                <a:cs typeface="Segoe UI" panose="020B0502040204020203" pitchFamily="34" charset="0"/>
              </a:endParaRPr>
            </a:p>
          </p:txBody>
        </p:sp>
        <p:sp>
          <p:nvSpPr>
            <p:cNvPr id="6" name="Elipse 5">
              <a:extLst>
                <a:ext uri="{FF2B5EF4-FFF2-40B4-BE49-F238E27FC236}">
                  <a16:creationId xmlns:a16="http://schemas.microsoft.com/office/drawing/2014/main" id="{32E3E80B-A0B4-45CF-BEC2-CD5B55991BA3}"/>
                </a:ext>
              </a:extLst>
            </p:cNvPr>
            <p:cNvSpPr/>
            <p:nvPr/>
          </p:nvSpPr>
          <p:spPr>
            <a:xfrm>
              <a:off x="4087643" y="2437652"/>
              <a:ext cx="109313" cy="1085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latin typeface="Segoe UI" panose="020B0502040204020203" pitchFamily="34" charset="0"/>
                <a:ea typeface="Segoe UI" panose="020B0502040204020203" pitchFamily="34" charset="0"/>
                <a:cs typeface="Segoe UI" panose="020B0502040204020203" pitchFamily="34" charset="0"/>
              </a:endParaRPr>
            </a:p>
          </p:txBody>
        </p:sp>
        <p:grpSp>
          <p:nvGrpSpPr>
            <p:cNvPr id="7" name="374 Grupo">
              <a:extLst>
                <a:ext uri="{FF2B5EF4-FFF2-40B4-BE49-F238E27FC236}">
                  <a16:creationId xmlns:a16="http://schemas.microsoft.com/office/drawing/2014/main" id="{EAC35194-7B3F-47CB-9147-701BE92D1235}"/>
                </a:ext>
              </a:extLst>
            </p:cNvPr>
            <p:cNvGrpSpPr/>
            <p:nvPr/>
          </p:nvGrpSpPr>
          <p:grpSpPr>
            <a:xfrm>
              <a:off x="-5854210" y="12964442"/>
              <a:ext cx="20117235" cy="602967"/>
              <a:chOff x="-5715543" y="3770615"/>
              <a:chExt cx="6625214" cy="199884"/>
            </a:xfrm>
            <a:effectLst>
              <a:reflection blurRad="6350" stA="50000" endA="300" endPos="90000" dist="50800" dir="5400000" sy="-100000" algn="bl" rotWithShape="0"/>
            </a:effectLst>
          </p:grpSpPr>
          <p:sp>
            <p:nvSpPr>
              <p:cNvPr id="10" name="20 Rectángulo redondeado">
                <a:extLst>
                  <a:ext uri="{FF2B5EF4-FFF2-40B4-BE49-F238E27FC236}">
                    <a16:creationId xmlns:a16="http://schemas.microsoft.com/office/drawing/2014/main" id="{03F1D52E-B964-4060-83E7-517ADD5D2289}"/>
                  </a:ext>
                </a:extLst>
              </p:cNvPr>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Segoe UI" panose="020B0502040204020203" pitchFamily="34" charset="0"/>
                  <a:ea typeface="Segoe UI" panose="020B0502040204020203" pitchFamily="34" charset="0"/>
                  <a:cs typeface="Segoe UI" panose="020B0502040204020203" pitchFamily="34" charset="0"/>
                </a:endParaRPr>
              </a:p>
            </p:txBody>
          </p:sp>
          <p:sp>
            <p:nvSpPr>
              <p:cNvPr id="11" name="Rectángulo redondeado 3">
                <a:extLst>
                  <a:ext uri="{FF2B5EF4-FFF2-40B4-BE49-F238E27FC236}">
                    <a16:creationId xmlns:a16="http://schemas.microsoft.com/office/drawing/2014/main" id="{E1306B43-AD1B-4C80-A121-80E1D592ACE1}"/>
                  </a:ext>
                </a:extLst>
              </p:cNvPr>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latin typeface="Segoe UI" panose="020B0502040204020203" pitchFamily="34" charset="0"/>
                  <a:ea typeface="Segoe UI" panose="020B0502040204020203" pitchFamily="34" charset="0"/>
                  <a:cs typeface="Segoe UI" panose="020B0502040204020203" pitchFamily="34" charset="0"/>
                </a:endParaRPr>
              </a:p>
            </p:txBody>
          </p:sp>
        </p:grpSp>
        <p:sp>
          <p:nvSpPr>
            <p:cNvPr id="8" name="23 Rectángulo redondeado">
              <a:extLst>
                <a:ext uri="{FF2B5EF4-FFF2-40B4-BE49-F238E27FC236}">
                  <a16:creationId xmlns:a16="http://schemas.microsoft.com/office/drawing/2014/main" id="{F39A3D81-2448-40B8-BD01-9CA11C2B794F}"/>
                </a:ext>
              </a:extLst>
            </p:cNvPr>
            <p:cNvSpPr/>
            <p:nvPr/>
          </p:nvSpPr>
          <p:spPr>
            <a:xfrm>
              <a:off x="2823939" y="12968008"/>
              <a:ext cx="2804149" cy="249019"/>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Segoe UI" panose="020B0502040204020203" pitchFamily="34" charset="0"/>
                <a:ea typeface="Segoe UI" panose="020B0502040204020203" pitchFamily="34" charset="0"/>
                <a:cs typeface="Segoe UI" panose="020B0502040204020203" pitchFamily="34" charset="0"/>
              </a:endParaRPr>
            </a:p>
          </p:txBody>
        </p:sp>
        <p:sp>
          <p:nvSpPr>
            <p:cNvPr id="9" name="Rectángulo redondeado 3">
              <a:extLst>
                <a:ext uri="{FF2B5EF4-FFF2-40B4-BE49-F238E27FC236}">
                  <a16:creationId xmlns:a16="http://schemas.microsoft.com/office/drawing/2014/main" id="{8DB9F20C-D006-41B8-B73E-60675E1DBA4C}"/>
                </a:ext>
              </a:extLst>
            </p:cNvPr>
            <p:cNvSpPr/>
            <p:nvPr/>
          </p:nvSpPr>
          <p:spPr>
            <a:xfrm>
              <a:off x="-3925253" y="2216455"/>
              <a:ext cx="6286434" cy="9112288"/>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latin typeface="Segoe UI" panose="020B0502040204020203" pitchFamily="34" charset="0"/>
                <a:ea typeface="Segoe UI" panose="020B0502040204020203" pitchFamily="34" charset="0"/>
                <a:cs typeface="Segoe UI" panose="020B0502040204020203" pitchFamily="34" charset="0"/>
              </a:endParaRPr>
            </a:p>
          </p:txBody>
        </p:sp>
      </p:grpSp>
      <p:sp>
        <p:nvSpPr>
          <p:cNvPr id="13" name="Marcador de posición de imagen 33">
            <a:extLst>
              <a:ext uri="{FF2B5EF4-FFF2-40B4-BE49-F238E27FC236}">
                <a16:creationId xmlns:a16="http://schemas.microsoft.com/office/drawing/2014/main" id="{485353D9-C3EB-4CFC-971A-12E643E5D1FD}"/>
              </a:ext>
            </a:extLst>
          </p:cNvPr>
          <p:cNvSpPr>
            <a:spLocks noGrp="1" noChangeAspect="1"/>
          </p:cNvSpPr>
          <p:nvPr>
            <p:ph type="pic" sz="quarter" idx="10"/>
          </p:nvPr>
        </p:nvSpPr>
        <p:spPr>
          <a:xfrm>
            <a:off x="-3060127" y="1638706"/>
            <a:ext cx="16354095" cy="10112400"/>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Tree>
    <p:extLst>
      <p:ext uri="{BB962C8B-B14F-4D97-AF65-F5344CB8AC3E}">
        <p14:creationId xmlns:p14="http://schemas.microsoft.com/office/powerpoint/2010/main" val="63354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Layout 51">
    <p:spTree>
      <p:nvGrpSpPr>
        <p:cNvPr id="1" name=""/>
        <p:cNvGrpSpPr/>
        <p:nvPr/>
      </p:nvGrpSpPr>
      <p:grpSpPr>
        <a:xfrm>
          <a:off x="0" y="0"/>
          <a:ext cx="0" cy="0"/>
          <a:chOff x="0" y="0"/>
          <a:chExt cx="0" cy="0"/>
        </a:xfrm>
      </p:grpSpPr>
      <p:grpSp>
        <p:nvGrpSpPr>
          <p:cNvPr id="12" name="4 Grupo">
            <a:extLst>
              <a:ext uri="{FF2B5EF4-FFF2-40B4-BE49-F238E27FC236}">
                <a16:creationId xmlns:a16="http://schemas.microsoft.com/office/drawing/2014/main" id="{BEFFADAE-0035-4509-9BC5-BC34F8FED4B8}"/>
              </a:ext>
            </a:extLst>
          </p:cNvPr>
          <p:cNvGrpSpPr>
            <a:grpSpLocks noChangeAspect="1"/>
          </p:cNvGrpSpPr>
          <p:nvPr userDrawn="1"/>
        </p:nvGrpSpPr>
        <p:grpSpPr>
          <a:xfrm>
            <a:off x="901727" y="3485495"/>
            <a:ext cx="11334442" cy="6253723"/>
            <a:chOff x="-5854210" y="2216455"/>
            <a:chExt cx="20117235" cy="11350954"/>
          </a:xfrm>
        </p:grpSpPr>
        <p:sp>
          <p:nvSpPr>
            <p:cNvPr id="14" name="Rectángulo redondeado 34">
              <a:extLst>
                <a:ext uri="{FF2B5EF4-FFF2-40B4-BE49-F238E27FC236}">
                  <a16:creationId xmlns:a16="http://schemas.microsoft.com/office/drawing/2014/main" id="{79EB2350-154A-4BC8-90B8-DAB22B2EC3C1}"/>
                </a:ext>
              </a:extLst>
            </p:cNvPr>
            <p:cNvSpPr/>
            <p:nvPr/>
          </p:nvSpPr>
          <p:spPr>
            <a:xfrm>
              <a:off x="-3927982" y="2216455"/>
              <a:ext cx="16313946" cy="11105489"/>
            </a:xfrm>
            <a:prstGeom prst="roundRect">
              <a:avLst>
                <a:gd name="adj" fmla="val 5106"/>
              </a:avLst>
            </a:prstGeom>
            <a:solidFill>
              <a:schemeClr val="tx1"/>
            </a:solidFill>
            <a:ln w="38100">
              <a:solidFill>
                <a:schemeClr val="bg1">
                  <a:lumMod val="75000"/>
                </a:schemeClr>
              </a:solid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latin typeface="Segoe UI" panose="020B0502040204020203" pitchFamily="34" charset="0"/>
                <a:ea typeface="Segoe UI" panose="020B0502040204020203" pitchFamily="34" charset="0"/>
                <a:cs typeface="Segoe UI" panose="020B0502040204020203" pitchFamily="34" charset="0"/>
              </a:endParaRPr>
            </a:p>
          </p:txBody>
        </p:sp>
        <p:sp>
          <p:nvSpPr>
            <p:cNvPr id="15" name="Elipse 7">
              <a:extLst>
                <a:ext uri="{FF2B5EF4-FFF2-40B4-BE49-F238E27FC236}">
                  <a16:creationId xmlns:a16="http://schemas.microsoft.com/office/drawing/2014/main" id="{FC2B3056-3AFE-4BAD-8311-1FD3EB59CF7F}"/>
                </a:ext>
              </a:extLst>
            </p:cNvPr>
            <p:cNvSpPr/>
            <p:nvPr/>
          </p:nvSpPr>
          <p:spPr>
            <a:xfrm>
              <a:off x="4129747" y="2442101"/>
              <a:ext cx="136298" cy="1320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latin typeface="Segoe UI" panose="020B0502040204020203" pitchFamily="34" charset="0"/>
                <a:ea typeface="Segoe UI" panose="020B0502040204020203" pitchFamily="34" charset="0"/>
                <a:cs typeface="Segoe UI" panose="020B0502040204020203" pitchFamily="34" charset="0"/>
              </a:endParaRPr>
            </a:p>
          </p:txBody>
        </p:sp>
        <p:sp>
          <p:nvSpPr>
            <p:cNvPr id="16" name="Elipse 15">
              <a:extLst>
                <a:ext uri="{FF2B5EF4-FFF2-40B4-BE49-F238E27FC236}">
                  <a16:creationId xmlns:a16="http://schemas.microsoft.com/office/drawing/2014/main" id="{8E9ED9B4-E1A0-442D-92A9-13A59DFFB53B}"/>
                </a:ext>
              </a:extLst>
            </p:cNvPr>
            <p:cNvSpPr/>
            <p:nvPr/>
          </p:nvSpPr>
          <p:spPr>
            <a:xfrm>
              <a:off x="4087643" y="2437652"/>
              <a:ext cx="109313" cy="10859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latin typeface="Segoe UI" panose="020B0502040204020203" pitchFamily="34" charset="0"/>
                <a:ea typeface="Segoe UI" panose="020B0502040204020203" pitchFamily="34" charset="0"/>
                <a:cs typeface="Segoe UI" panose="020B0502040204020203" pitchFamily="34" charset="0"/>
              </a:endParaRPr>
            </a:p>
          </p:txBody>
        </p:sp>
        <p:grpSp>
          <p:nvGrpSpPr>
            <p:cNvPr id="17" name="374 Grupo">
              <a:extLst>
                <a:ext uri="{FF2B5EF4-FFF2-40B4-BE49-F238E27FC236}">
                  <a16:creationId xmlns:a16="http://schemas.microsoft.com/office/drawing/2014/main" id="{01AFDC6C-C25C-4200-B9DE-F5FF3A29E095}"/>
                </a:ext>
              </a:extLst>
            </p:cNvPr>
            <p:cNvGrpSpPr/>
            <p:nvPr/>
          </p:nvGrpSpPr>
          <p:grpSpPr>
            <a:xfrm>
              <a:off x="-5854210" y="12964442"/>
              <a:ext cx="20117235" cy="602967"/>
              <a:chOff x="-5715543" y="3770615"/>
              <a:chExt cx="6625214" cy="199884"/>
            </a:xfrm>
            <a:effectLst>
              <a:reflection blurRad="6350" stA="50000" endA="300" endPos="90000" dist="50800" dir="5400000" sy="-100000" algn="bl" rotWithShape="0"/>
            </a:effectLst>
          </p:grpSpPr>
          <p:sp>
            <p:nvSpPr>
              <p:cNvPr id="20" name="20 Rectángulo redondeado">
                <a:extLst>
                  <a:ext uri="{FF2B5EF4-FFF2-40B4-BE49-F238E27FC236}">
                    <a16:creationId xmlns:a16="http://schemas.microsoft.com/office/drawing/2014/main" id="{FD4CDC1B-9B09-42AA-A58A-2548CAAF8957}"/>
                  </a:ext>
                </a:extLst>
              </p:cNvPr>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Segoe UI" panose="020B0502040204020203" pitchFamily="34" charset="0"/>
                  <a:ea typeface="Segoe UI" panose="020B0502040204020203" pitchFamily="34" charset="0"/>
                  <a:cs typeface="Segoe UI" panose="020B0502040204020203" pitchFamily="34" charset="0"/>
                </a:endParaRPr>
              </a:p>
            </p:txBody>
          </p:sp>
          <p:sp>
            <p:nvSpPr>
              <p:cNvPr id="21" name="Rectángulo redondeado 3">
                <a:extLst>
                  <a:ext uri="{FF2B5EF4-FFF2-40B4-BE49-F238E27FC236}">
                    <a16:creationId xmlns:a16="http://schemas.microsoft.com/office/drawing/2014/main" id="{3995D5CF-1BA7-481D-A02F-9D1B38CC6504}"/>
                  </a:ext>
                </a:extLst>
              </p:cNvPr>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latin typeface="Segoe UI" panose="020B0502040204020203" pitchFamily="34" charset="0"/>
                  <a:ea typeface="Segoe UI" panose="020B0502040204020203" pitchFamily="34" charset="0"/>
                  <a:cs typeface="Segoe UI" panose="020B0502040204020203" pitchFamily="34" charset="0"/>
                </a:endParaRPr>
              </a:p>
            </p:txBody>
          </p:sp>
        </p:grpSp>
        <p:sp>
          <p:nvSpPr>
            <p:cNvPr id="18" name="23 Rectángulo redondeado">
              <a:extLst>
                <a:ext uri="{FF2B5EF4-FFF2-40B4-BE49-F238E27FC236}">
                  <a16:creationId xmlns:a16="http://schemas.microsoft.com/office/drawing/2014/main" id="{81D40655-88EB-45AF-BFD7-6D925DED7392}"/>
                </a:ext>
              </a:extLst>
            </p:cNvPr>
            <p:cNvSpPr/>
            <p:nvPr/>
          </p:nvSpPr>
          <p:spPr>
            <a:xfrm>
              <a:off x="2823939" y="12968008"/>
              <a:ext cx="2804149" cy="249019"/>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Segoe UI" panose="020B0502040204020203" pitchFamily="34" charset="0"/>
                <a:ea typeface="Segoe UI" panose="020B0502040204020203" pitchFamily="34" charset="0"/>
                <a:cs typeface="Segoe UI" panose="020B0502040204020203" pitchFamily="34" charset="0"/>
              </a:endParaRPr>
            </a:p>
          </p:txBody>
        </p:sp>
        <p:sp>
          <p:nvSpPr>
            <p:cNvPr id="19" name="Rectángulo redondeado 3">
              <a:extLst>
                <a:ext uri="{FF2B5EF4-FFF2-40B4-BE49-F238E27FC236}">
                  <a16:creationId xmlns:a16="http://schemas.microsoft.com/office/drawing/2014/main" id="{59B2B1C1-54BE-4524-AD90-6EFD5CD93DCB}"/>
                </a:ext>
              </a:extLst>
            </p:cNvPr>
            <p:cNvSpPr/>
            <p:nvPr/>
          </p:nvSpPr>
          <p:spPr>
            <a:xfrm>
              <a:off x="-3925253" y="2216455"/>
              <a:ext cx="6286434" cy="9112288"/>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latin typeface="Segoe UI" panose="020B0502040204020203" pitchFamily="34" charset="0"/>
                <a:ea typeface="Segoe UI" panose="020B0502040204020203" pitchFamily="34" charset="0"/>
                <a:cs typeface="Segoe UI" panose="020B0502040204020203" pitchFamily="34" charset="0"/>
              </a:endParaRPr>
            </a:p>
          </p:txBody>
        </p:sp>
      </p:grpSp>
      <p:sp>
        <p:nvSpPr>
          <p:cNvPr id="25" name="Marcador de posición de imagen 24">
            <a:extLst>
              <a:ext uri="{FF2B5EF4-FFF2-40B4-BE49-F238E27FC236}">
                <a16:creationId xmlns:a16="http://schemas.microsoft.com/office/drawing/2014/main" id="{AC24730D-F4CC-45E5-8294-5057225BCEA6}"/>
              </a:ext>
            </a:extLst>
          </p:cNvPr>
          <p:cNvSpPr>
            <a:spLocks noGrp="1" noChangeAspect="1"/>
          </p:cNvSpPr>
          <p:nvPr>
            <p:ph type="pic" sz="quarter" idx="10"/>
          </p:nvPr>
        </p:nvSpPr>
        <p:spPr>
          <a:xfrm>
            <a:off x="2273772" y="3823524"/>
            <a:ext cx="8590353" cy="5398286"/>
          </a:xfrm>
          <a:custGeom>
            <a:avLst/>
            <a:gdLst>
              <a:gd name="connsiteX0" fmla="*/ 0 w 8590353"/>
              <a:gd name="connsiteY0" fmla="*/ 0 h 5398286"/>
              <a:gd name="connsiteX1" fmla="*/ 8590353 w 8590353"/>
              <a:gd name="connsiteY1" fmla="*/ 0 h 5398286"/>
              <a:gd name="connsiteX2" fmla="*/ 8590353 w 8590353"/>
              <a:gd name="connsiteY2" fmla="*/ 5398286 h 5398286"/>
              <a:gd name="connsiteX3" fmla="*/ 0 w 8590353"/>
              <a:gd name="connsiteY3" fmla="*/ 5398286 h 5398286"/>
            </a:gdLst>
            <a:ahLst/>
            <a:cxnLst>
              <a:cxn ang="0">
                <a:pos x="connsiteX0" y="connsiteY0"/>
              </a:cxn>
              <a:cxn ang="0">
                <a:pos x="connsiteX1" y="connsiteY1"/>
              </a:cxn>
              <a:cxn ang="0">
                <a:pos x="connsiteX2" y="connsiteY2"/>
              </a:cxn>
              <a:cxn ang="0">
                <a:pos x="connsiteX3" y="connsiteY3"/>
              </a:cxn>
            </a:cxnLst>
            <a:rect l="l" t="t" r="r" b="b"/>
            <a:pathLst>
              <a:path w="8590353" h="5398286">
                <a:moveTo>
                  <a:pt x="0" y="0"/>
                </a:moveTo>
                <a:lnTo>
                  <a:pt x="8590353" y="0"/>
                </a:lnTo>
                <a:lnTo>
                  <a:pt x="8590353" y="5398286"/>
                </a:lnTo>
                <a:lnTo>
                  <a:pt x="0" y="5398286"/>
                </a:lnTo>
                <a:close/>
              </a:path>
            </a:pathLst>
          </a:cu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Tree>
    <p:extLst>
      <p:ext uri="{BB962C8B-B14F-4D97-AF65-F5344CB8AC3E}">
        <p14:creationId xmlns:p14="http://schemas.microsoft.com/office/powerpoint/2010/main" val="300446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250" fill="hold"/>
                                        <p:tgtEl>
                                          <p:spTgt spid="25"/>
                                        </p:tgtEl>
                                        <p:attrNameLst>
                                          <p:attrName>ppt_x</p:attrName>
                                        </p:attrNameLst>
                                      </p:cBhvr>
                                      <p:tavLst>
                                        <p:tav tm="0">
                                          <p:val>
                                            <p:strVal val="0-#ppt_w/2"/>
                                          </p:val>
                                        </p:tav>
                                        <p:tav tm="100000">
                                          <p:val>
                                            <p:strVal val="#ppt_x"/>
                                          </p:val>
                                        </p:tav>
                                      </p:tavLst>
                                    </p:anim>
                                    <p:anim calcmode="lin" valueType="num">
                                      <p:cBhvr additive="base">
                                        <p:cTn id="12" dur="1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Layout 52">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F27162DB-BD97-40B1-9477-0131F5A66998}"/>
              </a:ext>
            </a:extLst>
          </p:cNvPr>
          <p:cNvSpPr/>
          <p:nvPr userDrawn="1"/>
        </p:nvSpPr>
        <p:spPr bwMode="auto">
          <a:xfrm>
            <a:off x="-1" y="-1"/>
            <a:ext cx="24385589" cy="7803899"/>
          </a:xfrm>
          <a:prstGeom prst="rect">
            <a:avLst/>
          </a:prstGeom>
          <a:solidFill>
            <a:schemeClr val="accent1"/>
          </a:solidFill>
          <a:ln>
            <a:noFill/>
          </a:ln>
        </p:spPr>
        <p:txBody>
          <a:bodyPr lIns="0" tIns="0" rIns="0" bIns="0" rtlCol="0" anchor="ctr"/>
          <a:lstStyle/>
          <a:p>
            <a:pPr algn="ctr"/>
            <a:endParaRPr lang="en-US" dirty="0"/>
          </a:p>
        </p:txBody>
      </p:sp>
      <p:pic>
        <p:nvPicPr>
          <p:cNvPr id="8" name="Picture 6" descr="http://www.pngall.com/wp-content/uploads/2016/04/Monitor-Free-PNG-Image.png">
            <a:extLst>
              <a:ext uri="{FF2B5EF4-FFF2-40B4-BE49-F238E27FC236}">
                <a16:creationId xmlns:a16="http://schemas.microsoft.com/office/drawing/2014/main" id="{FC73FFF4-B8DE-4277-BD8A-6C6980B7888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955090" y="3474107"/>
            <a:ext cx="10361998" cy="8056847"/>
          </a:xfrm>
          <a:prstGeom prst="rect">
            <a:avLst/>
          </a:prstGeom>
          <a:noFill/>
          <a:effectLst>
            <a:reflection blurRad="304800" stA="320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0" name="Marcador de posición de imagen 9">
            <a:extLst>
              <a:ext uri="{FF2B5EF4-FFF2-40B4-BE49-F238E27FC236}">
                <a16:creationId xmlns:a16="http://schemas.microsoft.com/office/drawing/2014/main" id="{E7A6A4CA-F8C5-4D14-8034-72CF142F8AF1}"/>
              </a:ext>
            </a:extLst>
          </p:cNvPr>
          <p:cNvSpPr>
            <a:spLocks noGrp="1" noChangeAspect="1"/>
          </p:cNvSpPr>
          <p:nvPr>
            <p:ph type="pic" sz="quarter" idx="10"/>
          </p:nvPr>
        </p:nvSpPr>
        <p:spPr>
          <a:xfrm>
            <a:off x="13338629" y="3888464"/>
            <a:ext cx="9672973" cy="4722977"/>
          </a:xfrm>
          <a:custGeom>
            <a:avLst/>
            <a:gdLst>
              <a:gd name="connsiteX0" fmla="*/ 0 w 8590353"/>
              <a:gd name="connsiteY0" fmla="*/ 0 h 5398286"/>
              <a:gd name="connsiteX1" fmla="*/ 8590353 w 8590353"/>
              <a:gd name="connsiteY1" fmla="*/ 0 h 5398286"/>
              <a:gd name="connsiteX2" fmla="*/ 8590353 w 8590353"/>
              <a:gd name="connsiteY2" fmla="*/ 5398286 h 5398286"/>
              <a:gd name="connsiteX3" fmla="*/ 0 w 8590353"/>
              <a:gd name="connsiteY3" fmla="*/ 5398286 h 5398286"/>
            </a:gdLst>
            <a:ahLst/>
            <a:cxnLst>
              <a:cxn ang="0">
                <a:pos x="connsiteX0" y="connsiteY0"/>
              </a:cxn>
              <a:cxn ang="0">
                <a:pos x="connsiteX1" y="connsiteY1"/>
              </a:cxn>
              <a:cxn ang="0">
                <a:pos x="connsiteX2" y="connsiteY2"/>
              </a:cxn>
              <a:cxn ang="0">
                <a:pos x="connsiteX3" y="connsiteY3"/>
              </a:cxn>
            </a:cxnLst>
            <a:rect l="l" t="t" r="r" b="b"/>
            <a:pathLst>
              <a:path w="8590353" h="5398286">
                <a:moveTo>
                  <a:pt x="0" y="0"/>
                </a:moveTo>
                <a:lnTo>
                  <a:pt x="8590353" y="0"/>
                </a:lnTo>
                <a:lnTo>
                  <a:pt x="8590353" y="5398286"/>
                </a:lnTo>
                <a:lnTo>
                  <a:pt x="0" y="5398286"/>
                </a:lnTo>
                <a:close/>
              </a:path>
            </a:pathLst>
          </a:cu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
        <p:nvSpPr>
          <p:cNvPr id="7" name="6 Rectángulo"/>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6"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6"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2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3764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250" fill="hold"/>
                                        <p:tgtEl>
                                          <p:spTgt spid="8"/>
                                        </p:tgtEl>
                                        <p:attrNameLst>
                                          <p:attrName>ppt_x</p:attrName>
                                        </p:attrNameLst>
                                      </p:cBhvr>
                                      <p:tavLst>
                                        <p:tav tm="0">
                                          <p:val>
                                            <p:strVal val="1+#ppt_w/2"/>
                                          </p:val>
                                        </p:tav>
                                        <p:tav tm="100000">
                                          <p:val>
                                            <p:strVal val="#ppt_x"/>
                                          </p:val>
                                        </p:tav>
                                      </p:tavLst>
                                    </p:anim>
                                    <p:anim calcmode="lin" valueType="num">
                                      <p:cBhvr additive="base">
                                        <p:cTn id="14" dur="125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250" fill="hold"/>
                                        <p:tgtEl>
                                          <p:spTgt spid="10"/>
                                        </p:tgtEl>
                                        <p:attrNameLst>
                                          <p:attrName>ppt_x</p:attrName>
                                        </p:attrNameLst>
                                      </p:cBhvr>
                                      <p:tavLst>
                                        <p:tav tm="0">
                                          <p:val>
                                            <p:strVal val="1+#ppt_w/2"/>
                                          </p:val>
                                        </p:tav>
                                        <p:tav tm="100000">
                                          <p:val>
                                            <p:strVal val="#ppt_x"/>
                                          </p:val>
                                        </p:tav>
                                      </p:tavLst>
                                    </p:anim>
                                    <p:anim calcmode="lin" valueType="num">
                                      <p:cBhvr additive="base">
                                        <p:cTn id="18" dur="1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25" grpId="0"/>
    </p:bldLst>
  </p:timing>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Layout 53">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8E575065-8E42-42D6-B7A8-AA320BAF36E8}"/>
              </a:ext>
            </a:extLst>
          </p:cNvPr>
          <p:cNvGrpSpPr/>
          <p:nvPr userDrawn="1"/>
        </p:nvGrpSpPr>
        <p:grpSpPr>
          <a:xfrm>
            <a:off x="6522164" y="4893469"/>
            <a:ext cx="3104436" cy="6621831"/>
            <a:chOff x="6522164" y="4833568"/>
            <a:chExt cx="3104436" cy="6621831"/>
          </a:xfrm>
        </p:grpSpPr>
        <p:sp>
          <p:nvSpPr>
            <p:cNvPr id="4" name="Rectángulo redondeado 2">
              <a:extLst>
                <a:ext uri="{FF2B5EF4-FFF2-40B4-BE49-F238E27FC236}">
                  <a16:creationId xmlns:a16="http://schemas.microsoft.com/office/drawing/2014/main" id="{DB36465C-E6F9-4D22-9E3B-41F65C5AC951}"/>
                </a:ext>
              </a:extLst>
            </p:cNvPr>
            <p:cNvSpPr/>
            <p:nvPr/>
          </p:nvSpPr>
          <p:spPr bwMode="auto">
            <a:xfrm>
              <a:off x="6522164" y="4833568"/>
              <a:ext cx="3104436" cy="6621831"/>
            </a:xfrm>
            <a:prstGeom prst="roundRect">
              <a:avLst>
                <a:gd name="adj" fmla="val 12167"/>
              </a:avLst>
            </a:prstGeom>
            <a:solidFill>
              <a:schemeClr val="bg1"/>
            </a:solidFill>
            <a:ln w="19050">
              <a:solidFill>
                <a:schemeClr val="bg1">
                  <a:lumMod val="50000"/>
                </a:schemeClr>
              </a:solidFill>
            </a:ln>
          </p:spPr>
          <p:txBody>
            <a:bodyPr lIns="0" tIns="0" rIns="0" bIns="0" rtlCol="0" anchor="ctr"/>
            <a:lstStyle/>
            <a:p>
              <a:pPr algn="ctr"/>
              <a:endParaRPr lang="es-SV" dirty="0"/>
            </a:p>
          </p:txBody>
        </p:sp>
        <p:sp>
          <p:nvSpPr>
            <p:cNvPr id="5" name="Rectángulo redondeado 3">
              <a:extLst>
                <a:ext uri="{FF2B5EF4-FFF2-40B4-BE49-F238E27FC236}">
                  <a16:creationId xmlns:a16="http://schemas.microsoft.com/office/drawing/2014/main" id="{00D64186-C70B-423E-A1D0-3787946862FA}"/>
                </a:ext>
              </a:extLst>
            </p:cNvPr>
            <p:cNvSpPr/>
            <p:nvPr/>
          </p:nvSpPr>
          <p:spPr bwMode="auto">
            <a:xfrm>
              <a:off x="7768184" y="5328623"/>
              <a:ext cx="612396"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sp>
          <p:nvSpPr>
            <p:cNvPr id="6" name="Rectángulo redondeado 4">
              <a:extLst>
                <a:ext uri="{FF2B5EF4-FFF2-40B4-BE49-F238E27FC236}">
                  <a16:creationId xmlns:a16="http://schemas.microsoft.com/office/drawing/2014/main" id="{C09F4445-3B0A-4C46-AFD3-64823CEA6C18}"/>
                </a:ext>
              </a:extLst>
            </p:cNvPr>
            <p:cNvSpPr/>
            <p:nvPr/>
          </p:nvSpPr>
          <p:spPr bwMode="auto">
            <a:xfrm>
              <a:off x="7996982" y="5103599"/>
              <a:ext cx="154800"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sp>
          <p:nvSpPr>
            <p:cNvPr id="7" name="Rectángulo redondeado 5">
              <a:extLst>
                <a:ext uri="{FF2B5EF4-FFF2-40B4-BE49-F238E27FC236}">
                  <a16:creationId xmlns:a16="http://schemas.microsoft.com/office/drawing/2014/main" id="{7CC73465-4AF5-4AC5-AE90-1CE6678E8D3B}"/>
                </a:ext>
              </a:extLst>
            </p:cNvPr>
            <p:cNvSpPr/>
            <p:nvPr/>
          </p:nvSpPr>
          <p:spPr bwMode="auto">
            <a:xfrm>
              <a:off x="7963257" y="10870477"/>
              <a:ext cx="222250" cy="234950"/>
            </a:xfrm>
            <a:prstGeom prst="roundRect">
              <a:avLst>
                <a:gd name="adj" fmla="val 16234"/>
              </a:avLst>
            </a:prstGeom>
            <a:noFill/>
            <a:ln w="19050">
              <a:solidFill>
                <a:schemeClr val="bg1">
                  <a:lumMod val="50000"/>
                </a:schemeClr>
              </a:solidFill>
            </a:ln>
          </p:spPr>
          <p:txBody>
            <a:bodyPr lIns="0" tIns="0" rIns="0" bIns="0" rtlCol="0" anchor="ctr"/>
            <a:lstStyle/>
            <a:p>
              <a:pPr algn="ctr"/>
              <a:endParaRPr lang="es-SV" dirty="0"/>
            </a:p>
          </p:txBody>
        </p:sp>
        <p:sp>
          <p:nvSpPr>
            <p:cNvPr id="8" name="Rectángulo redondeado 6">
              <a:extLst>
                <a:ext uri="{FF2B5EF4-FFF2-40B4-BE49-F238E27FC236}">
                  <a16:creationId xmlns:a16="http://schemas.microsoft.com/office/drawing/2014/main" id="{2697C601-1CDA-49AA-B455-68C57C17D3AD}"/>
                </a:ext>
              </a:extLst>
            </p:cNvPr>
            <p:cNvSpPr>
              <a:spLocks noChangeAspect="1"/>
            </p:cNvSpPr>
            <p:nvPr/>
          </p:nvSpPr>
          <p:spPr bwMode="auto">
            <a:xfrm>
              <a:off x="7770649" y="10684219"/>
              <a:ext cx="607466" cy="607466"/>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grpSp>
      <p:grpSp>
        <p:nvGrpSpPr>
          <p:cNvPr id="10" name="Grupo 9">
            <a:extLst>
              <a:ext uri="{FF2B5EF4-FFF2-40B4-BE49-F238E27FC236}">
                <a16:creationId xmlns:a16="http://schemas.microsoft.com/office/drawing/2014/main" id="{15119BD1-1C72-4D27-9CDA-696CB064C4FE}"/>
              </a:ext>
            </a:extLst>
          </p:cNvPr>
          <p:cNvGrpSpPr/>
          <p:nvPr userDrawn="1"/>
        </p:nvGrpSpPr>
        <p:grpSpPr>
          <a:xfrm>
            <a:off x="14758079" y="4893469"/>
            <a:ext cx="3104436" cy="6621831"/>
            <a:chOff x="14758079" y="4833568"/>
            <a:chExt cx="3104436" cy="6621831"/>
          </a:xfrm>
        </p:grpSpPr>
        <p:sp>
          <p:nvSpPr>
            <p:cNvPr id="11" name="Rectángulo redondeado 18">
              <a:extLst>
                <a:ext uri="{FF2B5EF4-FFF2-40B4-BE49-F238E27FC236}">
                  <a16:creationId xmlns:a16="http://schemas.microsoft.com/office/drawing/2014/main" id="{22BF84DF-527D-48BD-8800-E427621CB3A0}"/>
                </a:ext>
              </a:extLst>
            </p:cNvPr>
            <p:cNvSpPr/>
            <p:nvPr/>
          </p:nvSpPr>
          <p:spPr bwMode="auto">
            <a:xfrm>
              <a:off x="14758079" y="4833568"/>
              <a:ext cx="3104436" cy="6621831"/>
            </a:xfrm>
            <a:prstGeom prst="roundRect">
              <a:avLst>
                <a:gd name="adj" fmla="val 12167"/>
              </a:avLst>
            </a:prstGeom>
            <a:solidFill>
              <a:schemeClr val="bg1"/>
            </a:solidFill>
            <a:ln w="19050">
              <a:solidFill>
                <a:schemeClr val="bg1">
                  <a:lumMod val="50000"/>
                </a:schemeClr>
              </a:solidFill>
            </a:ln>
          </p:spPr>
          <p:txBody>
            <a:bodyPr lIns="0" tIns="0" rIns="0" bIns="0" rtlCol="0" anchor="ctr"/>
            <a:lstStyle/>
            <a:p>
              <a:pPr algn="ctr"/>
              <a:endParaRPr lang="es-SV" dirty="0"/>
            </a:p>
          </p:txBody>
        </p:sp>
        <p:sp>
          <p:nvSpPr>
            <p:cNvPr id="12" name="Rectángulo redondeado 19">
              <a:extLst>
                <a:ext uri="{FF2B5EF4-FFF2-40B4-BE49-F238E27FC236}">
                  <a16:creationId xmlns:a16="http://schemas.microsoft.com/office/drawing/2014/main" id="{7B448A96-DBBD-4634-AA33-4832B37C7467}"/>
                </a:ext>
              </a:extLst>
            </p:cNvPr>
            <p:cNvSpPr/>
            <p:nvPr/>
          </p:nvSpPr>
          <p:spPr bwMode="auto">
            <a:xfrm>
              <a:off x="16004099" y="5328623"/>
              <a:ext cx="612396"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sp>
          <p:nvSpPr>
            <p:cNvPr id="13" name="Rectángulo redondeado 20">
              <a:extLst>
                <a:ext uri="{FF2B5EF4-FFF2-40B4-BE49-F238E27FC236}">
                  <a16:creationId xmlns:a16="http://schemas.microsoft.com/office/drawing/2014/main" id="{5AE843E2-788A-4B09-B5E4-6D8608A0D397}"/>
                </a:ext>
              </a:extLst>
            </p:cNvPr>
            <p:cNvSpPr/>
            <p:nvPr/>
          </p:nvSpPr>
          <p:spPr bwMode="auto">
            <a:xfrm>
              <a:off x="16232897" y="5103599"/>
              <a:ext cx="154800"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sp>
          <p:nvSpPr>
            <p:cNvPr id="14" name="Rectángulo redondeado 21">
              <a:extLst>
                <a:ext uri="{FF2B5EF4-FFF2-40B4-BE49-F238E27FC236}">
                  <a16:creationId xmlns:a16="http://schemas.microsoft.com/office/drawing/2014/main" id="{1E681A38-E460-4B51-9C14-673FE5F8379C}"/>
                </a:ext>
              </a:extLst>
            </p:cNvPr>
            <p:cNvSpPr/>
            <p:nvPr/>
          </p:nvSpPr>
          <p:spPr bwMode="auto">
            <a:xfrm>
              <a:off x="16199172" y="10870477"/>
              <a:ext cx="222250" cy="234950"/>
            </a:xfrm>
            <a:prstGeom prst="roundRect">
              <a:avLst>
                <a:gd name="adj" fmla="val 16234"/>
              </a:avLst>
            </a:prstGeom>
            <a:noFill/>
            <a:ln w="19050">
              <a:solidFill>
                <a:schemeClr val="bg1">
                  <a:lumMod val="50000"/>
                </a:schemeClr>
              </a:solidFill>
            </a:ln>
          </p:spPr>
          <p:txBody>
            <a:bodyPr lIns="0" tIns="0" rIns="0" bIns="0" rtlCol="0" anchor="ctr"/>
            <a:lstStyle/>
            <a:p>
              <a:pPr algn="ctr"/>
              <a:endParaRPr lang="es-SV" dirty="0"/>
            </a:p>
          </p:txBody>
        </p:sp>
        <p:sp>
          <p:nvSpPr>
            <p:cNvPr id="15" name="Rectángulo redondeado 22">
              <a:extLst>
                <a:ext uri="{FF2B5EF4-FFF2-40B4-BE49-F238E27FC236}">
                  <a16:creationId xmlns:a16="http://schemas.microsoft.com/office/drawing/2014/main" id="{1CB22096-5332-46F9-85FA-5E7B473E0EA1}"/>
                </a:ext>
              </a:extLst>
            </p:cNvPr>
            <p:cNvSpPr>
              <a:spLocks noChangeAspect="1"/>
            </p:cNvSpPr>
            <p:nvPr/>
          </p:nvSpPr>
          <p:spPr bwMode="auto">
            <a:xfrm>
              <a:off x="16006564" y="10684219"/>
              <a:ext cx="607466" cy="607466"/>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grpSp>
      <p:grpSp>
        <p:nvGrpSpPr>
          <p:cNvPr id="17" name="Grupo 16">
            <a:extLst>
              <a:ext uri="{FF2B5EF4-FFF2-40B4-BE49-F238E27FC236}">
                <a16:creationId xmlns:a16="http://schemas.microsoft.com/office/drawing/2014/main" id="{4DF5EB67-2BB6-48F9-B347-1A856CC6387B}"/>
              </a:ext>
            </a:extLst>
          </p:cNvPr>
          <p:cNvGrpSpPr/>
          <p:nvPr userDrawn="1"/>
        </p:nvGrpSpPr>
        <p:grpSpPr>
          <a:xfrm>
            <a:off x="10436136" y="4467035"/>
            <a:ext cx="3526606" cy="7522329"/>
            <a:chOff x="10436136" y="4407134"/>
            <a:chExt cx="3526606" cy="7522329"/>
          </a:xfrm>
        </p:grpSpPr>
        <p:sp>
          <p:nvSpPr>
            <p:cNvPr id="18" name="Rectángulo redondeado 25">
              <a:extLst>
                <a:ext uri="{FF2B5EF4-FFF2-40B4-BE49-F238E27FC236}">
                  <a16:creationId xmlns:a16="http://schemas.microsoft.com/office/drawing/2014/main" id="{3D83DFCA-36CD-4978-99FD-450E4E870DE1}"/>
                </a:ext>
              </a:extLst>
            </p:cNvPr>
            <p:cNvSpPr/>
            <p:nvPr/>
          </p:nvSpPr>
          <p:spPr bwMode="auto">
            <a:xfrm>
              <a:off x="10436136" y="4407134"/>
              <a:ext cx="3526606" cy="7522329"/>
            </a:xfrm>
            <a:prstGeom prst="roundRect">
              <a:avLst>
                <a:gd name="adj" fmla="val 12167"/>
              </a:avLst>
            </a:prstGeom>
            <a:solidFill>
              <a:schemeClr val="bg1"/>
            </a:solidFill>
            <a:ln w="19050">
              <a:solidFill>
                <a:schemeClr val="bg1">
                  <a:lumMod val="50000"/>
                </a:schemeClr>
              </a:solidFill>
            </a:ln>
          </p:spPr>
          <p:txBody>
            <a:bodyPr lIns="0" tIns="0" rIns="0" bIns="0" rtlCol="0" anchor="ctr"/>
            <a:lstStyle/>
            <a:p>
              <a:pPr algn="ctr"/>
              <a:endParaRPr lang="es-SV" dirty="0"/>
            </a:p>
          </p:txBody>
        </p:sp>
        <p:sp>
          <p:nvSpPr>
            <p:cNvPr id="19" name="Rectángulo redondeado 26">
              <a:extLst>
                <a:ext uri="{FF2B5EF4-FFF2-40B4-BE49-F238E27FC236}">
                  <a16:creationId xmlns:a16="http://schemas.microsoft.com/office/drawing/2014/main" id="{24D826B1-AD89-4E0B-8C67-633FB05FB436}"/>
                </a:ext>
              </a:extLst>
            </p:cNvPr>
            <p:cNvSpPr/>
            <p:nvPr/>
          </p:nvSpPr>
          <p:spPr bwMode="auto">
            <a:xfrm>
              <a:off x="11851601" y="4969511"/>
              <a:ext cx="695675" cy="175625"/>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sp>
          <p:nvSpPr>
            <p:cNvPr id="20" name="Rectángulo redondeado 27">
              <a:extLst>
                <a:ext uri="{FF2B5EF4-FFF2-40B4-BE49-F238E27FC236}">
                  <a16:creationId xmlns:a16="http://schemas.microsoft.com/office/drawing/2014/main" id="{208BBA42-A5AE-4BE9-8E28-748F4D8A2B7A}"/>
                </a:ext>
              </a:extLst>
            </p:cNvPr>
            <p:cNvSpPr/>
            <p:nvPr/>
          </p:nvSpPr>
          <p:spPr bwMode="auto">
            <a:xfrm>
              <a:off x="12111513" y="4713886"/>
              <a:ext cx="175851" cy="175625"/>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sp>
          <p:nvSpPr>
            <p:cNvPr id="21" name="Rectángulo redondeado 28">
              <a:extLst>
                <a:ext uri="{FF2B5EF4-FFF2-40B4-BE49-F238E27FC236}">
                  <a16:creationId xmlns:a16="http://schemas.microsoft.com/office/drawing/2014/main" id="{5E57332E-DE38-4EA8-8434-60359E9E6991}"/>
                </a:ext>
              </a:extLst>
            </p:cNvPr>
            <p:cNvSpPr/>
            <p:nvPr/>
          </p:nvSpPr>
          <p:spPr bwMode="auto">
            <a:xfrm>
              <a:off x="12073202" y="11264998"/>
              <a:ext cx="252474" cy="266901"/>
            </a:xfrm>
            <a:prstGeom prst="roundRect">
              <a:avLst>
                <a:gd name="adj" fmla="val 16234"/>
              </a:avLst>
            </a:prstGeom>
            <a:noFill/>
            <a:ln w="19050">
              <a:solidFill>
                <a:schemeClr val="bg1">
                  <a:lumMod val="50000"/>
                </a:schemeClr>
              </a:solidFill>
            </a:ln>
          </p:spPr>
          <p:txBody>
            <a:bodyPr lIns="0" tIns="0" rIns="0" bIns="0" rtlCol="0" anchor="ctr"/>
            <a:lstStyle/>
            <a:p>
              <a:pPr algn="ctr"/>
              <a:endParaRPr lang="es-SV" dirty="0"/>
            </a:p>
          </p:txBody>
        </p:sp>
        <p:sp>
          <p:nvSpPr>
            <p:cNvPr id="22" name="Rectángulo redondeado 29">
              <a:extLst>
                <a:ext uri="{FF2B5EF4-FFF2-40B4-BE49-F238E27FC236}">
                  <a16:creationId xmlns:a16="http://schemas.microsoft.com/office/drawing/2014/main" id="{5AD595B8-B49C-427B-A6E8-8F083F8B1800}"/>
                </a:ext>
              </a:extLst>
            </p:cNvPr>
            <p:cNvSpPr>
              <a:spLocks noChangeAspect="1"/>
            </p:cNvSpPr>
            <p:nvPr/>
          </p:nvSpPr>
          <p:spPr bwMode="auto">
            <a:xfrm>
              <a:off x="11854402" y="11053411"/>
              <a:ext cx="690075" cy="690075"/>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grpSp>
      <p:grpSp>
        <p:nvGrpSpPr>
          <p:cNvPr id="24" name="Grupo 23">
            <a:extLst>
              <a:ext uri="{FF2B5EF4-FFF2-40B4-BE49-F238E27FC236}">
                <a16:creationId xmlns:a16="http://schemas.microsoft.com/office/drawing/2014/main" id="{FFB5169D-C9AB-4989-9617-22FCED291057}"/>
              </a:ext>
            </a:extLst>
          </p:cNvPr>
          <p:cNvGrpSpPr/>
          <p:nvPr userDrawn="1"/>
        </p:nvGrpSpPr>
        <p:grpSpPr>
          <a:xfrm>
            <a:off x="1963076" y="4893469"/>
            <a:ext cx="3104436" cy="6621831"/>
            <a:chOff x="6522164" y="4833568"/>
            <a:chExt cx="3104436" cy="6621831"/>
          </a:xfrm>
        </p:grpSpPr>
        <p:sp>
          <p:nvSpPr>
            <p:cNvPr id="25" name="Rectángulo redondeado 40">
              <a:extLst>
                <a:ext uri="{FF2B5EF4-FFF2-40B4-BE49-F238E27FC236}">
                  <a16:creationId xmlns:a16="http://schemas.microsoft.com/office/drawing/2014/main" id="{B981FD96-030D-46B9-8C48-9E162AF4ABE7}"/>
                </a:ext>
              </a:extLst>
            </p:cNvPr>
            <p:cNvSpPr/>
            <p:nvPr/>
          </p:nvSpPr>
          <p:spPr bwMode="auto">
            <a:xfrm>
              <a:off x="6522164" y="4833568"/>
              <a:ext cx="3104436" cy="6621831"/>
            </a:xfrm>
            <a:prstGeom prst="roundRect">
              <a:avLst>
                <a:gd name="adj" fmla="val 12167"/>
              </a:avLst>
            </a:prstGeom>
            <a:solidFill>
              <a:schemeClr val="bg1"/>
            </a:solidFill>
            <a:ln w="19050">
              <a:solidFill>
                <a:schemeClr val="bg1">
                  <a:lumMod val="50000"/>
                </a:schemeClr>
              </a:solidFill>
            </a:ln>
          </p:spPr>
          <p:txBody>
            <a:bodyPr lIns="0" tIns="0" rIns="0" bIns="0" rtlCol="0" anchor="ctr"/>
            <a:lstStyle/>
            <a:p>
              <a:pPr algn="ctr"/>
              <a:endParaRPr lang="es-SV" dirty="0"/>
            </a:p>
          </p:txBody>
        </p:sp>
        <p:sp>
          <p:nvSpPr>
            <p:cNvPr id="26" name="Rectángulo redondeado 41">
              <a:extLst>
                <a:ext uri="{FF2B5EF4-FFF2-40B4-BE49-F238E27FC236}">
                  <a16:creationId xmlns:a16="http://schemas.microsoft.com/office/drawing/2014/main" id="{DA47F0BC-489E-485B-AF65-5E6B21699B49}"/>
                </a:ext>
              </a:extLst>
            </p:cNvPr>
            <p:cNvSpPr/>
            <p:nvPr/>
          </p:nvSpPr>
          <p:spPr bwMode="auto">
            <a:xfrm>
              <a:off x="7768184" y="5328623"/>
              <a:ext cx="612396"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sp>
          <p:nvSpPr>
            <p:cNvPr id="27" name="Rectángulo redondeado 42">
              <a:extLst>
                <a:ext uri="{FF2B5EF4-FFF2-40B4-BE49-F238E27FC236}">
                  <a16:creationId xmlns:a16="http://schemas.microsoft.com/office/drawing/2014/main" id="{B1D337FF-A4C9-4D5F-B622-E7E3ABA59434}"/>
                </a:ext>
              </a:extLst>
            </p:cNvPr>
            <p:cNvSpPr/>
            <p:nvPr/>
          </p:nvSpPr>
          <p:spPr bwMode="auto">
            <a:xfrm>
              <a:off x="7996982" y="5103599"/>
              <a:ext cx="154800"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sp>
          <p:nvSpPr>
            <p:cNvPr id="28" name="Rectángulo redondeado 43">
              <a:extLst>
                <a:ext uri="{FF2B5EF4-FFF2-40B4-BE49-F238E27FC236}">
                  <a16:creationId xmlns:a16="http://schemas.microsoft.com/office/drawing/2014/main" id="{D39EA220-FF74-4031-BC7C-2F3D4088B2B0}"/>
                </a:ext>
              </a:extLst>
            </p:cNvPr>
            <p:cNvSpPr/>
            <p:nvPr/>
          </p:nvSpPr>
          <p:spPr bwMode="auto">
            <a:xfrm>
              <a:off x="7963257" y="10870477"/>
              <a:ext cx="222250" cy="234950"/>
            </a:xfrm>
            <a:prstGeom prst="roundRect">
              <a:avLst>
                <a:gd name="adj" fmla="val 16234"/>
              </a:avLst>
            </a:prstGeom>
            <a:noFill/>
            <a:ln w="19050">
              <a:solidFill>
                <a:schemeClr val="bg1">
                  <a:lumMod val="50000"/>
                </a:schemeClr>
              </a:solidFill>
            </a:ln>
          </p:spPr>
          <p:txBody>
            <a:bodyPr lIns="0" tIns="0" rIns="0" bIns="0" rtlCol="0" anchor="ctr"/>
            <a:lstStyle/>
            <a:p>
              <a:pPr algn="ctr"/>
              <a:endParaRPr lang="es-SV" dirty="0"/>
            </a:p>
          </p:txBody>
        </p:sp>
        <p:sp>
          <p:nvSpPr>
            <p:cNvPr id="29" name="Rectángulo redondeado 44">
              <a:extLst>
                <a:ext uri="{FF2B5EF4-FFF2-40B4-BE49-F238E27FC236}">
                  <a16:creationId xmlns:a16="http://schemas.microsoft.com/office/drawing/2014/main" id="{4378B4FF-1C66-4C4B-95B4-D14193187907}"/>
                </a:ext>
              </a:extLst>
            </p:cNvPr>
            <p:cNvSpPr>
              <a:spLocks noChangeAspect="1"/>
            </p:cNvSpPr>
            <p:nvPr/>
          </p:nvSpPr>
          <p:spPr bwMode="auto">
            <a:xfrm>
              <a:off x="7770649" y="10684219"/>
              <a:ext cx="607466" cy="607466"/>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grpSp>
      <p:grpSp>
        <p:nvGrpSpPr>
          <p:cNvPr id="31" name="Grupo 30">
            <a:extLst>
              <a:ext uri="{FF2B5EF4-FFF2-40B4-BE49-F238E27FC236}">
                <a16:creationId xmlns:a16="http://schemas.microsoft.com/office/drawing/2014/main" id="{7592F838-70B2-4EC7-8D3B-3E5FF7738D39}"/>
              </a:ext>
            </a:extLst>
          </p:cNvPr>
          <p:cNvGrpSpPr/>
          <p:nvPr userDrawn="1"/>
        </p:nvGrpSpPr>
        <p:grpSpPr>
          <a:xfrm>
            <a:off x="19329624" y="4893469"/>
            <a:ext cx="3104436" cy="6621831"/>
            <a:chOff x="14758079" y="4833568"/>
            <a:chExt cx="3104436" cy="6621831"/>
          </a:xfrm>
        </p:grpSpPr>
        <p:sp>
          <p:nvSpPr>
            <p:cNvPr id="32" name="Rectángulo redondeado 47">
              <a:extLst>
                <a:ext uri="{FF2B5EF4-FFF2-40B4-BE49-F238E27FC236}">
                  <a16:creationId xmlns:a16="http://schemas.microsoft.com/office/drawing/2014/main" id="{F663A8A6-872F-40DA-AD81-5252F8053797}"/>
                </a:ext>
              </a:extLst>
            </p:cNvPr>
            <p:cNvSpPr/>
            <p:nvPr/>
          </p:nvSpPr>
          <p:spPr bwMode="auto">
            <a:xfrm>
              <a:off x="14758079" y="4833568"/>
              <a:ext cx="3104436" cy="6621831"/>
            </a:xfrm>
            <a:prstGeom prst="roundRect">
              <a:avLst>
                <a:gd name="adj" fmla="val 12167"/>
              </a:avLst>
            </a:prstGeom>
            <a:solidFill>
              <a:schemeClr val="bg1"/>
            </a:solidFill>
            <a:ln w="19050">
              <a:solidFill>
                <a:schemeClr val="bg1">
                  <a:lumMod val="50000"/>
                </a:schemeClr>
              </a:solidFill>
            </a:ln>
          </p:spPr>
          <p:txBody>
            <a:bodyPr lIns="0" tIns="0" rIns="0" bIns="0" rtlCol="0" anchor="ctr"/>
            <a:lstStyle/>
            <a:p>
              <a:pPr algn="ctr"/>
              <a:endParaRPr lang="es-SV" dirty="0"/>
            </a:p>
          </p:txBody>
        </p:sp>
        <p:sp>
          <p:nvSpPr>
            <p:cNvPr id="33" name="Rectángulo redondeado 48">
              <a:extLst>
                <a:ext uri="{FF2B5EF4-FFF2-40B4-BE49-F238E27FC236}">
                  <a16:creationId xmlns:a16="http://schemas.microsoft.com/office/drawing/2014/main" id="{B504B3CB-F590-4FB4-9466-FDB3FD268F03}"/>
                </a:ext>
              </a:extLst>
            </p:cNvPr>
            <p:cNvSpPr/>
            <p:nvPr/>
          </p:nvSpPr>
          <p:spPr bwMode="auto">
            <a:xfrm>
              <a:off x="16004099" y="5328623"/>
              <a:ext cx="612396"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sp>
          <p:nvSpPr>
            <p:cNvPr id="34" name="Rectángulo redondeado 49">
              <a:extLst>
                <a:ext uri="{FF2B5EF4-FFF2-40B4-BE49-F238E27FC236}">
                  <a16:creationId xmlns:a16="http://schemas.microsoft.com/office/drawing/2014/main" id="{25175E07-9884-48C9-A175-41F465524197}"/>
                </a:ext>
              </a:extLst>
            </p:cNvPr>
            <p:cNvSpPr/>
            <p:nvPr/>
          </p:nvSpPr>
          <p:spPr bwMode="auto">
            <a:xfrm>
              <a:off x="16232897" y="5103599"/>
              <a:ext cx="154800" cy="154601"/>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sp>
          <p:nvSpPr>
            <p:cNvPr id="35" name="Rectángulo redondeado 50">
              <a:extLst>
                <a:ext uri="{FF2B5EF4-FFF2-40B4-BE49-F238E27FC236}">
                  <a16:creationId xmlns:a16="http://schemas.microsoft.com/office/drawing/2014/main" id="{3848B6BE-5D43-4A3E-975C-11EA713789D4}"/>
                </a:ext>
              </a:extLst>
            </p:cNvPr>
            <p:cNvSpPr/>
            <p:nvPr/>
          </p:nvSpPr>
          <p:spPr bwMode="auto">
            <a:xfrm>
              <a:off x="16199172" y="10870477"/>
              <a:ext cx="222250" cy="234950"/>
            </a:xfrm>
            <a:prstGeom prst="roundRect">
              <a:avLst>
                <a:gd name="adj" fmla="val 16234"/>
              </a:avLst>
            </a:prstGeom>
            <a:noFill/>
            <a:ln w="19050">
              <a:solidFill>
                <a:schemeClr val="bg1">
                  <a:lumMod val="50000"/>
                </a:schemeClr>
              </a:solidFill>
            </a:ln>
          </p:spPr>
          <p:txBody>
            <a:bodyPr lIns="0" tIns="0" rIns="0" bIns="0" rtlCol="0" anchor="ctr"/>
            <a:lstStyle/>
            <a:p>
              <a:pPr algn="ctr"/>
              <a:endParaRPr lang="es-SV" dirty="0"/>
            </a:p>
          </p:txBody>
        </p:sp>
        <p:sp>
          <p:nvSpPr>
            <p:cNvPr id="36" name="Rectángulo redondeado 51">
              <a:extLst>
                <a:ext uri="{FF2B5EF4-FFF2-40B4-BE49-F238E27FC236}">
                  <a16:creationId xmlns:a16="http://schemas.microsoft.com/office/drawing/2014/main" id="{BE3D62CE-9E3D-47A8-B0CB-43CB38326AC3}"/>
                </a:ext>
              </a:extLst>
            </p:cNvPr>
            <p:cNvSpPr>
              <a:spLocks noChangeAspect="1"/>
            </p:cNvSpPr>
            <p:nvPr/>
          </p:nvSpPr>
          <p:spPr bwMode="auto">
            <a:xfrm>
              <a:off x="16006564" y="10684219"/>
              <a:ext cx="607466" cy="607466"/>
            </a:xfrm>
            <a:prstGeom prst="roundRect">
              <a:avLst>
                <a:gd name="adj" fmla="val 50000"/>
              </a:avLst>
            </a:prstGeom>
            <a:noFill/>
            <a:ln w="19050">
              <a:solidFill>
                <a:schemeClr val="bg1">
                  <a:lumMod val="50000"/>
                </a:schemeClr>
              </a:solidFill>
            </a:ln>
          </p:spPr>
          <p:txBody>
            <a:bodyPr lIns="0" tIns="0" rIns="0" bIns="0" rtlCol="0" anchor="ctr"/>
            <a:lstStyle/>
            <a:p>
              <a:pPr algn="ctr"/>
              <a:endParaRPr lang="es-SV" dirty="0"/>
            </a:p>
          </p:txBody>
        </p:sp>
      </p:grpSp>
      <p:sp>
        <p:nvSpPr>
          <p:cNvPr id="65" name="Marcador de posición de imagen 64">
            <a:extLst>
              <a:ext uri="{FF2B5EF4-FFF2-40B4-BE49-F238E27FC236}">
                <a16:creationId xmlns:a16="http://schemas.microsoft.com/office/drawing/2014/main" id="{75BA7C79-7075-4B26-9637-D048B6EA7A12}"/>
              </a:ext>
            </a:extLst>
          </p:cNvPr>
          <p:cNvSpPr>
            <a:spLocks noGrp="1"/>
          </p:cNvSpPr>
          <p:nvPr>
            <p:ph type="pic" sz="quarter" idx="14"/>
          </p:nvPr>
        </p:nvSpPr>
        <p:spPr>
          <a:xfrm>
            <a:off x="2188102" y="5838575"/>
            <a:ext cx="2672583" cy="4758697"/>
          </a:xfrm>
          <a:custGeom>
            <a:avLst/>
            <a:gdLst>
              <a:gd name="connsiteX0" fmla="*/ 0 w 2672583"/>
              <a:gd name="connsiteY0" fmla="*/ 0 h 4758697"/>
              <a:gd name="connsiteX1" fmla="*/ 2672583 w 2672583"/>
              <a:gd name="connsiteY1" fmla="*/ 0 h 4758697"/>
              <a:gd name="connsiteX2" fmla="*/ 2672583 w 2672583"/>
              <a:gd name="connsiteY2" fmla="*/ 4758697 h 4758697"/>
              <a:gd name="connsiteX3" fmla="*/ 0 w 2672583"/>
              <a:gd name="connsiteY3" fmla="*/ 4758697 h 4758697"/>
            </a:gdLst>
            <a:ahLst/>
            <a:cxnLst>
              <a:cxn ang="0">
                <a:pos x="connsiteX0" y="connsiteY0"/>
              </a:cxn>
              <a:cxn ang="0">
                <a:pos x="connsiteX1" y="connsiteY1"/>
              </a:cxn>
              <a:cxn ang="0">
                <a:pos x="connsiteX2" y="connsiteY2"/>
              </a:cxn>
              <a:cxn ang="0">
                <a:pos x="connsiteX3" y="connsiteY3"/>
              </a:cxn>
            </a:cxnLst>
            <a:rect l="l" t="t" r="r" b="b"/>
            <a:pathLst>
              <a:path w="2672583" h="4758697">
                <a:moveTo>
                  <a:pt x="0" y="0"/>
                </a:moveTo>
                <a:lnTo>
                  <a:pt x="2672583" y="0"/>
                </a:lnTo>
                <a:lnTo>
                  <a:pt x="2672583" y="4758697"/>
                </a:lnTo>
                <a:lnTo>
                  <a:pt x="0" y="4758697"/>
                </a:lnTo>
                <a:close/>
              </a:path>
            </a:pathLst>
          </a:custGeom>
          <a:solidFill>
            <a:schemeClr val="bg1">
              <a:lumMod val="85000"/>
              <a:alpha val="50000"/>
            </a:schemeClr>
          </a:solidFill>
        </p:spPr>
        <p:txBody>
          <a:bodyPr wrap="square">
            <a:noAutofit/>
          </a:bodyPr>
          <a:lstStyle>
            <a:lvl1pPr marL="0" indent="0">
              <a:buNone/>
              <a:defRPr/>
            </a:lvl1pPr>
          </a:lstStyle>
          <a:p>
            <a:endParaRPr lang="es-SV" dirty="0"/>
          </a:p>
        </p:txBody>
      </p:sp>
      <p:sp>
        <p:nvSpPr>
          <p:cNvPr id="66" name="Marcador de posición de imagen 65">
            <a:extLst>
              <a:ext uri="{FF2B5EF4-FFF2-40B4-BE49-F238E27FC236}">
                <a16:creationId xmlns:a16="http://schemas.microsoft.com/office/drawing/2014/main" id="{0E4D28AF-EF34-450E-8172-088810FDAF3D}"/>
              </a:ext>
            </a:extLst>
          </p:cNvPr>
          <p:cNvSpPr>
            <a:spLocks noGrp="1"/>
          </p:cNvSpPr>
          <p:nvPr>
            <p:ph type="pic" sz="quarter" idx="13"/>
          </p:nvPr>
        </p:nvSpPr>
        <p:spPr>
          <a:xfrm>
            <a:off x="6747191" y="5838575"/>
            <a:ext cx="2672581" cy="4758697"/>
          </a:xfrm>
          <a:custGeom>
            <a:avLst/>
            <a:gdLst>
              <a:gd name="connsiteX0" fmla="*/ 0 w 2672581"/>
              <a:gd name="connsiteY0" fmla="*/ 0 h 4758697"/>
              <a:gd name="connsiteX1" fmla="*/ 2672581 w 2672581"/>
              <a:gd name="connsiteY1" fmla="*/ 0 h 4758697"/>
              <a:gd name="connsiteX2" fmla="*/ 2672581 w 2672581"/>
              <a:gd name="connsiteY2" fmla="*/ 4758697 h 4758697"/>
              <a:gd name="connsiteX3" fmla="*/ 0 w 2672581"/>
              <a:gd name="connsiteY3" fmla="*/ 4758697 h 4758697"/>
            </a:gdLst>
            <a:ahLst/>
            <a:cxnLst>
              <a:cxn ang="0">
                <a:pos x="connsiteX0" y="connsiteY0"/>
              </a:cxn>
              <a:cxn ang="0">
                <a:pos x="connsiteX1" y="connsiteY1"/>
              </a:cxn>
              <a:cxn ang="0">
                <a:pos x="connsiteX2" y="connsiteY2"/>
              </a:cxn>
              <a:cxn ang="0">
                <a:pos x="connsiteX3" y="connsiteY3"/>
              </a:cxn>
            </a:cxnLst>
            <a:rect l="l" t="t" r="r" b="b"/>
            <a:pathLst>
              <a:path w="2672581" h="4758697">
                <a:moveTo>
                  <a:pt x="0" y="0"/>
                </a:moveTo>
                <a:lnTo>
                  <a:pt x="2672581" y="0"/>
                </a:lnTo>
                <a:lnTo>
                  <a:pt x="2672581" y="4758697"/>
                </a:lnTo>
                <a:lnTo>
                  <a:pt x="0" y="4758697"/>
                </a:lnTo>
                <a:close/>
              </a:path>
            </a:pathLst>
          </a:custGeom>
          <a:solidFill>
            <a:schemeClr val="bg1">
              <a:lumMod val="85000"/>
              <a:alpha val="50000"/>
            </a:schemeClr>
          </a:solidFill>
        </p:spPr>
        <p:txBody>
          <a:bodyPr wrap="square">
            <a:noAutofit/>
          </a:bodyPr>
          <a:lstStyle>
            <a:lvl1pPr marL="0" indent="0">
              <a:buNone/>
              <a:defRPr/>
            </a:lvl1pPr>
          </a:lstStyle>
          <a:p>
            <a:endParaRPr lang="es-SV" dirty="0"/>
          </a:p>
        </p:txBody>
      </p:sp>
      <p:sp>
        <p:nvSpPr>
          <p:cNvPr id="67" name="Marcador de posición de imagen 66">
            <a:extLst>
              <a:ext uri="{FF2B5EF4-FFF2-40B4-BE49-F238E27FC236}">
                <a16:creationId xmlns:a16="http://schemas.microsoft.com/office/drawing/2014/main" id="{0447B62B-D5E0-45A8-9AE9-AA05F50F1F51}"/>
              </a:ext>
            </a:extLst>
          </p:cNvPr>
          <p:cNvSpPr>
            <a:spLocks noGrp="1"/>
          </p:cNvSpPr>
          <p:nvPr>
            <p:ph type="pic" sz="quarter" idx="12"/>
          </p:nvPr>
        </p:nvSpPr>
        <p:spPr>
          <a:xfrm>
            <a:off x="10691762" y="5540665"/>
            <a:ext cx="3036024" cy="5405829"/>
          </a:xfrm>
          <a:custGeom>
            <a:avLst/>
            <a:gdLst>
              <a:gd name="connsiteX0" fmla="*/ 0 w 3036024"/>
              <a:gd name="connsiteY0" fmla="*/ 0 h 5405829"/>
              <a:gd name="connsiteX1" fmla="*/ 3036024 w 3036024"/>
              <a:gd name="connsiteY1" fmla="*/ 0 h 5405829"/>
              <a:gd name="connsiteX2" fmla="*/ 3036024 w 3036024"/>
              <a:gd name="connsiteY2" fmla="*/ 5405829 h 5405829"/>
              <a:gd name="connsiteX3" fmla="*/ 0 w 3036024"/>
              <a:gd name="connsiteY3" fmla="*/ 5405829 h 5405829"/>
            </a:gdLst>
            <a:ahLst/>
            <a:cxnLst>
              <a:cxn ang="0">
                <a:pos x="connsiteX0" y="connsiteY0"/>
              </a:cxn>
              <a:cxn ang="0">
                <a:pos x="connsiteX1" y="connsiteY1"/>
              </a:cxn>
              <a:cxn ang="0">
                <a:pos x="connsiteX2" y="connsiteY2"/>
              </a:cxn>
              <a:cxn ang="0">
                <a:pos x="connsiteX3" y="connsiteY3"/>
              </a:cxn>
            </a:cxnLst>
            <a:rect l="l" t="t" r="r" b="b"/>
            <a:pathLst>
              <a:path w="3036024" h="5405829">
                <a:moveTo>
                  <a:pt x="0" y="0"/>
                </a:moveTo>
                <a:lnTo>
                  <a:pt x="3036024" y="0"/>
                </a:lnTo>
                <a:lnTo>
                  <a:pt x="3036024" y="5405829"/>
                </a:lnTo>
                <a:lnTo>
                  <a:pt x="0" y="5405829"/>
                </a:lnTo>
                <a:close/>
              </a:path>
            </a:pathLst>
          </a:custGeom>
          <a:solidFill>
            <a:schemeClr val="bg1">
              <a:lumMod val="85000"/>
              <a:alpha val="50000"/>
            </a:schemeClr>
          </a:solidFill>
        </p:spPr>
        <p:txBody>
          <a:bodyPr wrap="square">
            <a:noAutofit/>
          </a:bodyPr>
          <a:lstStyle>
            <a:lvl1pPr marL="0" indent="0">
              <a:buNone/>
              <a:defRPr/>
            </a:lvl1pPr>
          </a:lstStyle>
          <a:p>
            <a:endParaRPr lang="es-SV" dirty="0"/>
          </a:p>
        </p:txBody>
      </p:sp>
      <p:sp>
        <p:nvSpPr>
          <p:cNvPr id="68" name="Marcador de posición de imagen 67">
            <a:extLst>
              <a:ext uri="{FF2B5EF4-FFF2-40B4-BE49-F238E27FC236}">
                <a16:creationId xmlns:a16="http://schemas.microsoft.com/office/drawing/2014/main" id="{E6F52850-6F5A-419C-A345-040F2BA76738}"/>
              </a:ext>
            </a:extLst>
          </p:cNvPr>
          <p:cNvSpPr>
            <a:spLocks noGrp="1"/>
          </p:cNvSpPr>
          <p:nvPr>
            <p:ph type="pic" sz="quarter" idx="11"/>
          </p:nvPr>
        </p:nvSpPr>
        <p:spPr>
          <a:xfrm>
            <a:off x="14983104" y="5838575"/>
            <a:ext cx="2672582" cy="4758697"/>
          </a:xfrm>
          <a:custGeom>
            <a:avLst/>
            <a:gdLst>
              <a:gd name="connsiteX0" fmla="*/ 0 w 2672582"/>
              <a:gd name="connsiteY0" fmla="*/ 0 h 4758697"/>
              <a:gd name="connsiteX1" fmla="*/ 2672582 w 2672582"/>
              <a:gd name="connsiteY1" fmla="*/ 0 h 4758697"/>
              <a:gd name="connsiteX2" fmla="*/ 2672582 w 2672582"/>
              <a:gd name="connsiteY2" fmla="*/ 4758697 h 4758697"/>
              <a:gd name="connsiteX3" fmla="*/ 0 w 2672582"/>
              <a:gd name="connsiteY3" fmla="*/ 4758697 h 4758697"/>
            </a:gdLst>
            <a:ahLst/>
            <a:cxnLst>
              <a:cxn ang="0">
                <a:pos x="connsiteX0" y="connsiteY0"/>
              </a:cxn>
              <a:cxn ang="0">
                <a:pos x="connsiteX1" y="connsiteY1"/>
              </a:cxn>
              <a:cxn ang="0">
                <a:pos x="connsiteX2" y="connsiteY2"/>
              </a:cxn>
              <a:cxn ang="0">
                <a:pos x="connsiteX3" y="connsiteY3"/>
              </a:cxn>
            </a:cxnLst>
            <a:rect l="l" t="t" r="r" b="b"/>
            <a:pathLst>
              <a:path w="2672582" h="4758697">
                <a:moveTo>
                  <a:pt x="0" y="0"/>
                </a:moveTo>
                <a:lnTo>
                  <a:pt x="2672582" y="0"/>
                </a:lnTo>
                <a:lnTo>
                  <a:pt x="2672582" y="4758697"/>
                </a:lnTo>
                <a:lnTo>
                  <a:pt x="0" y="4758697"/>
                </a:lnTo>
                <a:close/>
              </a:path>
            </a:pathLst>
          </a:custGeom>
          <a:solidFill>
            <a:schemeClr val="bg1">
              <a:lumMod val="85000"/>
              <a:alpha val="50000"/>
            </a:schemeClr>
          </a:solidFill>
        </p:spPr>
        <p:txBody>
          <a:bodyPr wrap="square">
            <a:noAutofit/>
          </a:bodyPr>
          <a:lstStyle>
            <a:lvl1pPr marL="0" indent="0">
              <a:buNone/>
              <a:defRPr/>
            </a:lvl1pPr>
          </a:lstStyle>
          <a:p>
            <a:endParaRPr lang="es-SV" dirty="0"/>
          </a:p>
        </p:txBody>
      </p:sp>
      <p:sp>
        <p:nvSpPr>
          <p:cNvPr id="69" name="Marcador de posición de imagen 68">
            <a:extLst>
              <a:ext uri="{FF2B5EF4-FFF2-40B4-BE49-F238E27FC236}">
                <a16:creationId xmlns:a16="http://schemas.microsoft.com/office/drawing/2014/main" id="{0C7CD847-2F7C-4B93-A63C-BFF94325CDD0}"/>
              </a:ext>
            </a:extLst>
          </p:cNvPr>
          <p:cNvSpPr>
            <a:spLocks noGrp="1"/>
          </p:cNvSpPr>
          <p:nvPr>
            <p:ph type="pic" sz="quarter" idx="10"/>
          </p:nvPr>
        </p:nvSpPr>
        <p:spPr>
          <a:xfrm>
            <a:off x="19554648" y="5838575"/>
            <a:ext cx="2672584" cy="4758697"/>
          </a:xfrm>
          <a:custGeom>
            <a:avLst/>
            <a:gdLst>
              <a:gd name="connsiteX0" fmla="*/ 0 w 2672584"/>
              <a:gd name="connsiteY0" fmla="*/ 0 h 4758697"/>
              <a:gd name="connsiteX1" fmla="*/ 2672584 w 2672584"/>
              <a:gd name="connsiteY1" fmla="*/ 0 h 4758697"/>
              <a:gd name="connsiteX2" fmla="*/ 2672584 w 2672584"/>
              <a:gd name="connsiteY2" fmla="*/ 4758697 h 4758697"/>
              <a:gd name="connsiteX3" fmla="*/ 0 w 2672584"/>
              <a:gd name="connsiteY3" fmla="*/ 4758697 h 4758697"/>
            </a:gdLst>
            <a:ahLst/>
            <a:cxnLst>
              <a:cxn ang="0">
                <a:pos x="connsiteX0" y="connsiteY0"/>
              </a:cxn>
              <a:cxn ang="0">
                <a:pos x="connsiteX1" y="connsiteY1"/>
              </a:cxn>
              <a:cxn ang="0">
                <a:pos x="connsiteX2" y="connsiteY2"/>
              </a:cxn>
              <a:cxn ang="0">
                <a:pos x="connsiteX3" y="connsiteY3"/>
              </a:cxn>
            </a:cxnLst>
            <a:rect l="l" t="t" r="r" b="b"/>
            <a:pathLst>
              <a:path w="2672584" h="4758697">
                <a:moveTo>
                  <a:pt x="0" y="0"/>
                </a:moveTo>
                <a:lnTo>
                  <a:pt x="2672584" y="0"/>
                </a:lnTo>
                <a:lnTo>
                  <a:pt x="2672584" y="4758697"/>
                </a:lnTo>
                <a:lnTo>
                  <a:pt x="0" y="4758697"/>
                </a:lnTo>
                <a:close/>
              </a:path>
            </a:pathLst>
          </a:custGeom>
          <a:solidFill>
            <a:schemeClr val="bg1">
              <a:lumMod val="85000"/>
              <a:alpha val="50000"/>
            </a:schemeClr>
          </a:solidFill>
        </p:spPr>
        <p:txBody>
          <a:bodyPr wrap="square">
            <a:noAutofit/>
          </a:bodyPr>
          <a:lstStyle>
            <a:lvl1pPr marL="0" indent="0">
              <a:buNone/>
              <a:defRPr/>
            </a:lvl1pPr>
          </a:lstStyle>
          <a:p>
            <a:endParaRPr lang="es-SV" dirty="0"/>
          </a:p>
        </p:txBody>
      </p:sp>
    </p:spTree>
    <p:extLst>
      <p:ext uri="{BB962C8B-B14F-4D97-AF65-F5344CB8AC3E}">
        <p14:creationId xmlns:p14="http://schemas.microsoft.com/office/powerpoint/2010/main" val="18949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1000" fill="hold"/>
                                        <p:tgtEl>
                                          <p:spTgt spid="65"/>
                                        </p:tgtEl>
                                        <p:attrNameLst>
                                          <p:attrName>ppt_x</p:attrName>
                                        </p:attrNameLst>
                                      </p:cBhvr>
                                      <p:tavLst>
                                        <p:tav tm="0">
                                          <p:val>
                                            <p:strVal val="#ppt_x"/>
                                          </p:val>
                                        </p:tav>
                                        <p:tav tm="100000">
                                          <p:val>
                                            <p:strVal val="#ppt_x"/>
                                          </p:val>
                                        </p:tav>
                                      </p:tavLst>
                                    </p:anim>
                                    <p:anim calcmode="lin" valueType="num">
                                      <p:cBhvr additive="base">
                                        <p:cTn id="12" dur="10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1000" fill="hold"/>
                                        <p:tgtEl>
                                          <p:spTgt spid="66"/>
                                        </p:tgtEl>
                                        <p:attrNameLst>
                                          <p:attrName>ppt_x</p:attrName>
                                        </p:attrNameLst>
                                      </p:cBhvr>
                                      <p:tavLst>
                                        <p:tav tm="0">
                                          <p:val>
                                            <p:strVal val="#ppt_x"/>
                                          </p:val>
                                        </p:tav>
                                        <p:tav tm="100000">
                                          <p:val>
                                            <p:strVal val="#ppt_x"/>
                                          </p:val>
                                        </p:tav>
                                      </p:tavLst>
                                    </p:anim>
                                    <p:anim calcmode="lin" valueType="num">
                                      <p:cBhvr additive="base">
                                        <p:cTn id="20" dur="1000" fill="hold"/>
                                        <p:tgtEl>
                                          <p:spTgt spid="66"/>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5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1000" fill="hold"/>
                                        <p:tgtEl>
                                          <p:spTgt spid="67"/>
                                        </p:tgtEl>
                                        <p:attrNameLst>
                                          <p:attrName>ppt_x</p:attrName>
                                        </p:attrNameLst>
                                      </p:cBhvr>
                                      <p:tavLst>
                                        <p:tav tm="0">
                                          <p:val>
                                            <p:strVal val="#ppt_x"/>
                                          </p:val>
                                        </p:tav>
                                        <p:tav tm="100000">
                                          <p:val>
                                            <p:strVal val="#ppt_x"/>
                                          </p:val>
                                        </p:tav>
                                      </p:tavLst>
                                    </p:anim>
                                    <p:anim calcmode="lin" valueType="num">
                                      <p:cBhvr additive="base">
                                        <p:cTn id="28" dur="1000" fill="hold"/>
                                        <p:tgtEl>
                                          <p:spTgt spid="67"/>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75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ppt_x"/>
                                          </p:val>
                                        </p:tav>
                                        <p:tav tm="100000">
                                          <p:val>
                                            <p:strVal val="#ppt_x"/>
                                          </p:val>
                                        </p:tav>
                                      </p:tavLst>
                                    </p:anim>
                                    <p:anim calcmode="lin" valueType="num">
                                      <p:cBhvr additive="base">
                                        <p:cTn id="32" dur="1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5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1000" fill="hold"/>
                                        <p:tgtEl>
                                          <p:spTgt spid="68"/>
                                        </p:tgtEl>
                                        <p:attrNameLst>
                                          <p:attrName>ppt_x</p:attrName>
                                        </p:attrNameLst>
                                      </p:cBhvr>
                                      <p:tavLst>
                                        <p:tav tm="0">
                                          <p:val>
                                            <p:strVal val="#ppt_x"/>
                                          </p:val>
                                        </p:tav>
                                        <p:tav tm="100000">
                                          <p:val>
                                            <p:strVal val="#ppt_x"/>
                                          </p:val>
                                        </p:tav>
                                      </p:tavLst>
                                    </p:anim>
                                    <p:anim calcmode="lin" valueType="num">
                                      <p:cBhvr additive="base">
                                        <p:cTn id="36" dur="1000" fill="hold"/>
                                        <p:tgtEl>
                                          <p:spTgt spid="68"/>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10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ppt_x"/>
                                          </p:val>
                                        </p:tav>
                                        <p:tav tm="100000">
                                          <p:val>
                                            <p:strVal val="#ppt_x"/>
                                          </p:val>
                                        </p:tav>
                                      </p:tavLst>
                                    </p:anim>
                                    <p:anim calcmode="lin" valueType="num">
                                      <p:cBhvr additive="base">
                                        <p:cTn id="40" dur="10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1000"/>
                                  </p:stCondLst>
                                  <p:childTnLst>
                                    <p:set>
                                      <p:cBhvr>
                                        <p:cTn id="42" dur="1" fill="hold">
                                          <p:stCondLst>
                                            <p:cond delay="0"/>
                                          </p:stCondLst>
                                        </p:cTn>
                                        <p:tgtEl>
                                          <p:spTgt spid="69"/>
                                        </p:tgtEl>
                                        <p:attrNameLst>
                                          <p:attrName>style.visibility</p:attrName>
                                        </p:attrNameLst>
                                      </p:cBhvr>
                                      <p:to>
                                        <p:strVal val="visible"/>
                                      </p:to>
                                    </p:set>
                                    <p:anim calcmode="lin" valueType="num">
                                      <p:cBhvr additive="base">
                                        <p:cTn id="43" dur="1000" fill="hold"/>
                                        <p:tgtEl>
                                          <p:spTgt spid="69"/>
                                        </p:tgtEl>
                                        <p:attrNameLst>
                                          <p:attrName>ppt_x</p:attrName>
                                        </p:attrNameLst>
                                      </p:cBhvr>
                                      <p:tavLst>
                                        <p:tav tm="0">
                                          <p:val>
                                            <p:strVal val="#ppt_x"/>
                                          </p:val>
                                        </p:tav>
                                        <p:tav tm="100000">
                                          <p:val>
                                            <p:strVal val="#ppt_x"/>
                                          </p:val>
                                        </p:tav>
                                      </p:tavLst>
                                    </p:anim>
                                    <p:anim calcmode="lin" valueType="num">
                                      <p:cBhvr additive="base">
                                        <p:cTn id="44" dur="10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Layout 54">
    <p:spTree>
      <p:nvGrpSpPr>
        <p:cNvPr id="1" name=""/>
        <p:cNvGrpSpPr/>
        <p:nvPr/>
      </p:nvGrpSpPr>
      <p:grpSpPr>
        <a:xfrm>
          <a:off x="0" y="0"/>
          <a:ext cx="0" cy="0"/>
          <a:chOff x="0" y="0"/>
          <a:chExt cx="0" cy="0"/>
        </a:xfrm>
      </p:grpSpPr>
      <p:pic>
        <p:nvPicPr>
          <p:cNvPr id="37" name="Picture 10" descr="http://app.imcreator.com/images/editor/iphone_for_editor.png">
            <a:extLst>
              <a:ext uri="{FF2B5EF4-FFF2-40B4-BE49-F238E27FC236}">
                <a16:creationId xmlns:a16="http://schemas.microsoft.com/office/drawing/2014/main" id="{5FB1CEFF-7614-446E-9999-1B359E6D3A9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54308" y="2268942"/>
            <a:ext cx="5750445" cy="10302885"/>
          </a:xfrm>
          <a:prstGeom prst="rect">
            <a:avLst/>
          </a:prstGeom>
          <a:noFill/>
          <a:extLst>
            <a:ext uri="{909E8E84-426E-40DD-AFC4-6F175D3DCCD1}">
              <a14:hiddenFill xmlns:a14="http://schemas.microsoft.com/office/drawing/2010/main">
                <a:solidFill>
                  <a:srgbClr val="FFFFFF"/>
                </a:solidFill>
              </a14:hiddenFill>
            </a:ext>
          </a:extLst>
        </p:spPr>
      </p:pic>
      <p:sp>
        <p:nvSpPr>
          <p:cNvPr id="69" name="Marcador de posición de imagen 68">
            <a:extLst>
              <a:ext uri="{FF2B5EF4-FFF2-40B4-BE49-F238E27FC236}">
                <a16:creationId xmlns:a16="http://schemas.microsoft.com/office/drawing/2014/main" id="{0C7CD847-2F7C-4B93-A63C-BFF94325CDD0}"/>
              </a:ext>
            </a:extLst>
          </p:cNvPr>
          <p:cNvSpPr>
            <a:spLocks noGrp="1"/>
          </p:cNvSpPr>
          <p:nvPr>
            <p:ph type="pic" sz="quarter" idx="10"/>
          </p:nvPr>
        </p:nvSpPr>
        <p:spPr>
          <a:xfrm>
            <a:off x="3299460" y="3762375"/>
            <a:ext cx="4038042" cy="6667499"/>
          </a:xfrm>
          <a:custGeom>
            <a:avLst/>
            <a:gdLst>
              <a:gd name="connsiteX0" fmla="*/ 0 w 2672584"/>
              <a:gd name="connsiteY0" fmla="*/ 0 h 4758697"/>
              <a:gd name="connsiteX1" fmla="*/ 2672584 w 2672584"/>
              <a:gd name="connsiteY1" fmla="*/ 0 h 4758697"/>
              <a:gd name="connsiteX2" fmla="*/ 2672584 w 2672584"/>
              <a:gd name="connsiteY2" fmla="*/ 4758697 h 4758697"/>
              <a:gd name="connsiteX3" fmla="*/ 0 w 2672584"/>
              <a:gd name="connsiteY3" fmla="*/ 4758697 h 4758697"/>
            </a:gdLst>
            <a:ahLst/>
            <a:cxnLst>
              <a:cxn ang="0">
                <a:pos x="connsiteX0" y="connsiteY0"/>
              </a:cxn>
              <a:cxn ang="0">
                <a:pos x="connsiteX1" y="connsiteY1"/>
              </a:cxn>
              <a:cxn ang="0">
                <a:pos x="connsiteX2" y="connsiteY2"/>
              </a:cxn>
              <a:cxn ang="0">
                <a:pos x="connsiteX3" y="connsiteY3"/>
              </a:cxn>
            </a:cxnLst>
            <a:rect l="l" t="t" r="r" b="b"/>
            <a:pathLst>
              <a:path w="2672584" h="4758697">
                <a:moveTo>
                  <a:pt x="0" y="0"/>
                </a:moveTo>
                <a:lnTo>
                  <a:pt x="2672584" y="0"/>
                </a:lnTo>
                <a:lnTo>
                  <a:pt x="2672584" y="4758697"/>
                </a:lnTo>
                <a:lnTo>
                  <a:pt x="0" y="4758697"/>
                </a:lnTo>
                <a:close/>
              </a:path>
            </a:pathLst>
          </a:custGeom>
          <a:solidFill>
            <a:schemeClr val="bg1">
              <a:lumMod val="85000"/>
              <a:alpha val="50000"/>
            </a:schemeClr>
          </a:solidFill>
        </p:spPr>
        <p:txBody>
          <a:bodyPr wrap="square">
            <a:noAutofit/>
          </a:bodyPr>
          <a:lstStyle>
            <a:lvl1pPr marL="0" indent="0">
              <a:buNone/>
              <a:defRPr/>
            </a:lvl1pPr>
          </a:lstStyle>
          <a:p>
            <a:endParaRPr lang="es-SV" dirty="0"/>
          </a:p>
        </p:txBody>
      </p:sp>
    </p:spTree>
    <p:extLst>
      <p:ext uri="{BB962C8B-B14F-4D97-AF65-F5344CB8AC3E}">
        <p14:creationId xmlns:p14="http://schemas.microsoft.com/office/powerpoint/2010/main" val="290992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ppt_x"/>
                                          </p:val>
                                        </p:tav>
                                        <p:tav tm="100000">
                                          <p:val>
                                            <p:strVal val="#ppt_x"/>
                                          </p:val>
                                        </p:tav>
                                      </p:tavLst>
                                    </p:anim>
                                    <p:anim calcmode="lin" valueType="num">
                                      <p:cBhvr additive="base">
                                        <p:cTn id="8" dur="1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Layout 55">
    <p:spTree>
      <p:nvGrpSpPr>
        <p:cNvPr id="1" name=""/>
        <p:cNvGrpSpPr/>
        <p:nvPr/>
      </p:nvGrpSpPr>
      <p:grpSpPr>
        <a:xfrm>
          <a:off x="0" y="0"/>
          <a:ext cx="0" cy="0"/>
          <a:chOff x="0" y="0"/>
          <a:chExt cx="0" cy="0"/>
        </a:xfrm>
      </p:grpSpPr>
      <p:sp>
        <p:nvSpPr>
          <p:cNvPr id="7" name="Marcador de posición de imagen 33">
            <a:extLst>
              <a:ext uri="{FF2B5EF4-FFF2-40B4-BE49-F238E27FC236}">
                <a16:creationId xmlns:a16="http://schemas.microsoft.com/office/drawing/2014/main" id="{F58681CA-8435-40AA-A673-8F3BDE1D3987}"/>
              </a:ext>
            </a:extLst>
          </p:cNvPr>
          <p:cNvSpPr>
            <a:spLocks noGrp="1" noChangeAspect="1"/>
          </p:cNvSpPr>
          <p:nvPr>
            <p:ph type="pic" sz="quarter" idx="10"/>
          </p:nvPr>
        </p:nvSpPr>
        <p:spPr>
          <a:xfrm>
            <a:off x="3558941" y="4518527"/>
            <a:ext cx="3707803" cy="3707991"/>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
        <p:nvSpPr>
          <p:cNvPr id="8" name="Marcador de posición de imagen 33">
            <a:extLst>
              <a:ext uri="{FF2B5EF4-FFF2-40B4-BE49-F238E27FC236}">
                <a16:creationId xmlns:a16="http://schemas.microsoft.com/office/drawing/2014/main" id="{34E1CA2C-7465-4796-BDAC-1EA4070D7BE3}"/>
              </a:ext>
            </a:extLst>
          </p:cNvPr>
          <p:cNvSpPr>
            <a:spLocks noGrp="1" noChangeAspect="1"/>
          </p:cNvSpPr>
          <p:nvPr>
            <p:ph type="pic" sz="quarter" idx="11"/>
          </p:nvPr>
        </p:nvSpPr>
        <p:spPr>
          <a:xfrm>
            <a:off x="10446226" y="4518527"/>
            <a:ext cx="3707803" cy="3707991"/>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
        <p:nvSpPr>
          <p:cNvPr id="11" name="Marcador de posición de imagen 33">
            <a:extLst>
              <a:ext uri="{FF2B5EF4-FFF2-40B4-BE49-F238E27FC236}">
                <a16:creationId xmlns:a16="http://schemas.microsoft.com/office/drawing/2014/main" id="{D9313389-1CE1-45D9-BF58-2BE9A3AC3F72}"/>
              </a:ext>
            </a:extLst>
          </p:cNvPr>
          <p:cNvSpPr>
            <a:spLocks noGrp="1" noChangeAspect="1"/>
          </p:cNvSpPr>
          <p:nvPr>
            <p:ph type="pic" sz="quarter" idx="12"/>
          </p:nvPr>
        </p:nvSpPr>
        <p:spPr>
          <a:xfrm>
            <a:off x="17689043" y="4518527"/>
            <a:ext cx="3707803" cy="3707991"/>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Tree>
    <p:extLst>
      <p:ext uri="{BB962C8B-B14F-4D97-AF65-F5344CB8AC3E}">
        <p14:creationId xmlns:p14="http://schemas.microsoft.com/office/powerpoint/2010/main" val="124416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ppt_x"/>
                                          </p:val>
                                        </p:tav>
                                        <p:tav tm="100000">
                                          <p:val>
                                            <p:strVal val="#ppt_x"/>
                                          </p:val>
                                        </p:tav>
                                      </p:tavLst>
                                    </p:anim>
                                    <p:anim calcmode="lin" valueType="num">
                                      <p:cBhvr additive="base">
                                        <p:cTn id="12" dur="12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ppt_x"/>
                                          </p:val>
                                        </p:tav>
                                        <p:tav tm="100000">
                                          <p:val>
                                            <p:strVal val="#ppt_x"/>
                                          </p:val>
                                        </p:tav>
                                      </p:tavLst>
                                    </p:anim>
                                    <p:anim calcmode="lin" valueType="num">
                                      <p:cBhvr additive="base">
                                        <p:cTn id="16"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Layout 56">
    <p:spTree>
      <p:nvGrpSpPr>
        <p:cNvPr id="1" name=""/>
        <p:cNvGrpSpPr/>
        <p:nvPr/>
      </p:nvGrpSpPr>
      <p:grpSpPr>
        <a:xfrm>
          <a:off x="0" y="0"/>
          <a:ext cx="0" cy="0"/>
          <a:chOff x="0" y="0"/>
          <a:chExt cx="0" cy="0"/>
        </a:xfrm>
      </p:grpSpPr>
      <p:sp>
        <p:nvSpPr>
          <p:cNvPr id="7" name="Marcador de posición de imagen 33">
            <a:extLst>
              <a:ext uri="{FF2B5EF4-FFF2-40B4-BE49-F238E27FC236}">
                <a16:creationId xmlns:a16="http://schemas.microsoft.com/office/drawing/2014/main" id="{F58681CA-8435-40AA-A673-8F3BDE1D3987}"/>
              </a:ext>
            </a:extLst>
          </p:cNvPr>
          <p:cNvSpPr>
            <a:spLocks noGrp="1"/>
          </p:cNvSpPr>
          <p:nvPr>
            <p:ph type="pic" sz="quarter" idx="10"/>
          </p:nvPr>
        </p:nvSpPr>
        <p:spPr>
          <a:xfrm>
            <a:off x="9249150" y="5753215"/>
            <a:ext cx="3304800" cy="5500800"/>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
        <p:nvSpPr>
          <p:cNvPr id="8" name="Marcador de posición de imagen 33">
            <a:extLst>
              <a:ext uri="{FF2B5EF4-FFF2-40B4-BE49-F238E27FC236}">
                <a16:creationId xmlns:a16="http://schemas.microsoft.com/office/drawing/2014/main" id="{34E1CA2C-7465-4796-BDAC-1EA4070D7BE3}"/>
              </a:ext>
            </a:extLst>
          </p:cNvPr>
          <p:cNvSpPr>
            <a:spLocks noGrp="1"/>
          </p:cNvSpPr>
          <p:nvPr>
            <p:ph type="pic" sz="quarter" idx="11"/>
          </p:nvPr>
        </p:nvSpPr>
        <p:spPr>
          <a:xfrm>
            <a:off x="11106151" y="5940900"/>
            <a:ext cx="3614400" cy="5374800"/>
          </a:xfrm>
          <a:prstGeom prst="rect">
            <a:avLst/>
          </a:prstGeom>
          <a:solidFill>
            <a:schemeClr val="bg1">
              <a:lumMod val="85000"/>
              <a:alpha val="50000"/>
            </a:schemeClr>
          </a:solidFill>
          <a:ln w="152400">
            <a:noFill/>
          </a:ln>
        </p:spPr>
        <p:txBody>
          <a:bodyPr wrap="square" lIns="91383" tIns="45688" rIns="91383" bIns="45688">
            <a:noAutofit/>
          </a:bodyPr>
          <a:lstStyle>
            <a:lvl1pPr marL="0" indent="0">
              <a:buNone/>
              <a:defRPr/>
            </a:lvl1pPr>
          </a:lstStyle>
          <a:p>
            <a:endParaRPr lang="es-SV" dirty="0"/>
          </a:p>
        </p:txBody>
      </p:sp>
    </p:spTree>
    <p:extLst>
      <p:ext uri="{BB962C8B-B14F-4D97-AF65-F5344CB8AC3E}">
        <p14:creationId xmlns:p14="http://schemas.microsoft.com/office/powerpoint/2010/main" val="338254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10" presetClass="entr" presetSubtype="0" fill="hold" grpId="0" nodeType="withEffect">
                                  <p:stCondLst>
                                    <p:cond delay="2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Layout 57">
    <p:spTree>
      <p:nvGrpSpPr>
        <p:cNvPr id="1" name=""/>
        <p:cNvGrpSpPr/>
        <p:nvPr/>
      </p:nvGrpSpPr>
      <p:grpSpPr>
        <a:xfrm>
          <a:off x="0" y="0"/>
          <a:ext cx="0" cy="0"/>
          <a:chOff x="0" y="0"/>
          <a:chExt cx="0" cy="0"/>
        </a:xfrm>
      </p:grpSpPr>
      <p:sp>
        <p:nvSpPr>
          <p:cNvPr id="11" name="Marcador de posición de imagen 10">
            <a:extLst>
              <a:ext uri="{FF2B5EF4-FFF2-40B4-BE49-F238E27FC236}">
                <a16:creationId xmlns:a16="http://schemas.microsoft.com/office/drawing/2014/main" id="{A4053BB6-8D3F-4CB4-871F-9F6BDF43726E}"/>
              </a:ext>
            </a:extLst>
          </p:cNvPr>
          <p:cNvSpPr>
            <a:spLocks noGrp="1"/>
          </p:cNvSpPr>
          <p:nvPr>
            <p:ph type="pic" sz="quarter" idx="10"/>
          </p:nvPr>
        </p:nvSpPr>
        <p:spPr>
          <a:xfrm>
            <a:off x="10212574" y="0"/>
            <a:ext cx="14173015" cy="13728035"/>
          </a:xfrm>
          <a:custGeom>
            <a:avLst/>
            <a:gdLst>
              <a:gd name="connsiteX0" fmla="*/ 0 w 14173015"/>
              <a:gd name="connsiteY0" fmla="*/ 0 h 13717588"/>
              <a:gd name="connsiteX1" fmla="*/ 14173015 w 14173015"/>
              <a:gd name="connsiteY1" fmla="*/ 0 h 13717588"/>
              <a:gd name="connsiteX2" fmla="*/ 14173015 w 14173015"/>
              <a:gd name="connsiteY2" fmla="*/ 13717588 h 13717588"/>
              <a:gd name="connsiteX3" fmla="*/ 0 w 14173015"/>
              <a:gd name="connsiteY3" fmla="*/ 13717588 h 13717588"/>
              <a:gd name="connsiteX4" fmla="*/ 0 w 14173015"/>
              <a:gd name="connsiteY4" fmla="*/ 0 h 13717588"/>
              <a:gd name="connsiteX0" fmla="*/ 0 w 14173015"/>
              <a:gd name="connsiteY0" fmla="*/ 0 h 13747085"/>
              <a:gd name="connsiteX1" fmla="*/ 14173015 w 14173015"/>
              <a:gd name="connsiteY1" fmla="*/ 0 h 13747085"/>
              <a:gd name="connsiteX2" fmla="*/ 14173015 w 14173015"/>
              <a:gd name="connsiteY2" fmla="*/ 13717588 h 13747085"/>
              <a:gd name="connsiteX3" fmla="*/ 5309419 w 14173015"/>
              <a:gd name="connsiteY3" fmla="*/ 13747085 h 13747085"/>
              <a:gd name="connsiteX4" fmla="*/ 0 w 14173015"/>
              <a:gd name="connsiteY4" fmla="*/ 0 h 13747085"/>
              <a:gd name="connsiteX0" fmla="*/ 0 w 14173015"/>
              <a:gd name="connsiteY0" fmla="*/ 0 h 13728035"/>
              <a:gd name="connsiteX1" fmla="*/ 14173015 w 14173015"/>
              <a:gd name="connsiteY1" fmla="*/ 0 h 13728035"/>
              <a:gd name="connsiteX2" fmla="*/ 14173015 w 14173015"/>
              <a:gd name="connsiteY2" fmla="*/ 13717588 h 13728035"/>
              <a:gd name="connsiteX3" fmla="*/ 5309419 w 14173015"/>
              <a:gd name="connsiteY3" fmla="*/ 13728035 h 13728035"/>
              <a:gd name="connsiteX4" fmla="*/ 0 w 14173015"/>
              <a:gd name="connsiteY4" fmla="*/ 0 h 1372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015" h="13728035">
                <a:moveTo>
                  <a:pt x="0" y="0"/>
                </a:moveTo>
                <a:lnTo>
                  <a:pt x="14173015" y="0"/>
                </a:lnTo>
                <a:lnTo>
                  <a:pt x="14173015" y="13717588"/>
                </a:lnTo>
                <a:lnTo>
                  <a:pt x="5309419" y="13728035"/>
                </a:lnTo>
                <a:lnTo>
                  <a:pt x="0" y="0"/>
                </a:lnTo>
                <a:close/>
              </a:path>
            </a:pathLst>
          </a:custGeom>
          <a:solidFill>
            <a:schemeClr val="bg1">
              <a:lumMod val="85000"/>
              <a:alpha val="50000"/>
            </a:schemeClr>
          </a:solidFill>
        </p:spPr>
        <p:txBody>
          <a:bodyPr wrap="square">
            <a:noAutofit/>
          </a:bodyPr>
          <a:lstStyle>
            <a:lvl1pPr marL="0" indent="0">
              <a:buNone/>
              <a:defRPr/>
            </a:lvl1pPr>
          </a:lstStyle>
          <a:p>
            <a:endParaRPr lang="es-SV" dirty="0"/>
          </a:p>
        </p:txBody>
      </p:sp>
    </p:spTree>
    <p:extLst>
      <p:ext uri="{BB962C8B-B14F-4D97-AF65-F5344CB8AC3E}">
        <p14:creationId xmlns:p14="http://schemas.microsoft.com/office/powerpoint/2010/main" val="311385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1+#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7" name="6 Rectángulo"/>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6"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6"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2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90374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Lst>
  </p:timing>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Layout 58">
    <p:spTree>
      <p:nvGrpSpPr>
        <p:cNvPr id="1" name=""/>
        <p:cNvGrpSpPr/>
        <p:nvPr/>
      </p:nvGrpSpPr>
      <p:grpSpPr>
        <a:xfrm>
          <a:off x="0" y="0"/>
          <a:ext cx="0" cy="0"/>
          <a:chOff x="0" y="0"/>
          <a:chExt cx="0" cy="0"/>
        </a:xfrm>
      </p:grpSpPr>
      <p:sp>
        <p:nvSpPr>
          <p:cNvPr id="11" name="Marcador de posición de imagen 10">
            <a:extLst>
              <a:ext uri="{FF2B5EF4-FFF2-40B4-BE49-F238E27FC236}">
                <a16:creationId xmlns:a16="http://schemas.microsoft.com/office/drawing/2014/main" id="{A4053BB6-8D3F-4CB4-871F-9F6BDF43726E}"/>
              </a:ext>
            </a:extLst>
          </p:cNvPr>
          <p:cNvSpPr>
            <a:spLocks noGrp="1"/>
          </p:cNvSpPr>
          <p:nvPr>
            <p:ph type="pic" sz="quarter" idx="10"/>
          </p:nvPr>
        </p:nvSpPr>
        <p:spPr>
          <a:xfrm flipH="1">
            <a:off x="0" y="0"/>
            <a:ext cx="14173015" cy="13728035"/>
          </a:xfrm>
          <a:custGeom>
            <a:avLst/>
            <a:gdLst>
              <a:gd name="connsiteX0" fmla="*/ 0 w 14173015"/>
              <a:gd name="connsiteY0" fmla="*/ 0 h 13717588"/>
              <a:gd name="connsiteX1" fmla="*/ 14173015 w 14173015"/>
              <a:gd name="connsiteY1" fmla="*/ 0 h 13717588"/>
              <a:gd name="connsiteX2" fmla="*/ 14173015 w 14173015"/>
              <a:gd name="connsiteY2" fmla="*/ 13717588 h 13717588"/>
              <a:gd name="connsiteX3" fmla="*/ 0 w 14173015"/>
              <a:gd name="connsiteY3" fmla="*/ 13717588 h 13717588"/>
              <a:gd name="connsiteX4" fmla="*/ 0 w 14173015"/>
              <a:gd name="connsiteY4" fmla="*/ 0 h 13717588"/>
              <a:gd name="connsiteX0" fmla="*/ 0 w 14173015"/>
              <a:gd name="connsiteY0" fmla="*/ 0 h 13747085"/>
              <a:gd name="connsiteX1" fmla="*/ 14173015 w 14173015"/>
              <a:gd name="connsiteY1" fmla="*/ 0 h 13747085"/>
              <a:gd name="connsiteX2" fmla="*/ 14173015 w 14173015"/>
              <a:gd name="connsiteY2" fmla="*/ 13717588 h 13747085"/>
              <a:gd name="connsiteX3" fmla="*/ 5309419 w 14173015"/>
              <a:gd name="connsiteY3" fmla="*/ 13747085 h 13747085"/>
              <a:gd name="connsiteX4" fmla="*/ 0 w 14173015"/>
              <a:gd name="connsiteY4" fmla="*/ 0 h 13747085"/>
              <a:gd name="connsiteX0" fmla="*/ 0 w 14173015"/>
              <a:gd name="connsiteY0" fmla="*/ 0 h 13728035"/>
              <a:gd name="connsiteX1" fmla="*/ 14173015 w 14173015"/>
              <a:gd name="connsiteY1" fmla="*/ 0 h 13728035"/>
              <a:gd name="connsiteX2" fmla="*/ 14173015 w 14173015"/>
              <a:gd name="connsiteY2" fmla="*/ 13717588 h 13728035"/>
              <a:gd name="connsiteX3" fmla="*/ 5309419 w 14173015"/>
              <a:gd name="connsiteY3" fmla="*/ 13728035 h 13728035"/>
              <a:gd name="connsiteX4" fmla="*/ 0 w 14173015"/>
              <a:gd name="connsiteY4" fmla="*/ 0 h 1372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015" h="13728035">
                <a:moveTo>
                  <a:pt x="0" y="0"/>
                </a:moveTo>
                <a:lnTo>
                  <a:pt x="14173015" y="0"/>
                </a:lnTo>
                <a:lnTo>
                  <a:pt x="14173015" y="13717588"/>
                </a:lnTo>
                <a:lnTo>
                  <a:pt x="5309419" y="13728035"/>
                </a:lnTo>
                <a:lnTo>
                  <a:pt x="0" y="0"/>
                </a:lnTo>
                <a:close/>
              </a:path>
            </a:pathLst>
          </a:custGeom>
          <a:solidFill>
            <a:schemeClr val="bg1">
              <a:lumMod val="85000"/>
              <a:alpha val="50000"/>
            </a:schemeClr>
          </a:solidFill>
        </p:spPr>
        <p:txBody>
          <a:bodyPr wrap="square">
            <a:noAutofit/>
          </a:bodyPr>
          <a:lstStyle>
            <a:lvl1pPr marL="0" indent="0">
              <a:buNone/>
              <a:defRPr/>
            </a:lvl1pPr>
          </a:lstStyle>
          <a:p>
            <a:endParaRPr lang="es-SV" dirty="0"/>
          </a:p>
        </p:txBody>
      </p:sp>
    </p:spTree>
    <p:extLst>
      <p:ext uri="{BB962C8B-B14F-4D97-AF65-F5344CB8AC3E}">
        <p14:creationId xmlns:p14="http://schemas.microsoft.com/office/powerpoint/2010/main" val="160175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0-#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Layout 59">
    <p:spTree>
      <p:nvGrpSpPr>
        <p:cNvPr id="1" name=""/>
        <p:cNvGrpSpPr/>
        <p:nvPr/>
      </p:nvGrpSpPr>
      <p:grpSpPr>
        <a:xfrm>
          <a:off x="0" y="0"/>
          <a:ext cx="0" cy="0"/>
          <a:chOff x="0" y="0"/>
          <a:chExt cx="0" cy="0"/>
        </a:xfrm>
      </p:grpSpPr>
      <p:sp>
        <p:nvSpPr>
          <p:cNvPr id="3" name="2 Marcador de posición de imagen">
            <a:extLst>
              <a:ext uri="{FF2B5EF4-FFF2-40B4-BE49-F238E27FC236}">
                <a16:creationId xmlns:a16="http://schemas.microsoft.com/office/drawing/2014/main" id="{ECE52E05-EAA6-4928-BBF3-1063C81533CE}"/>
              </a:ext>
            </a:extLst>
          </p:cNvPr>
          <p:cNvSpPr>
            <a:spLocks noGrp="1"/>
          </p:cNvSpPr>
          <p:nvPr>
            <p:ph type="pic" sz="quarter" idx="11"/>
          </p:nvPr>
        </p:nvSpPr>
        <p:spPr>
          <a:xfrm>
            <a:off x="5453019" y="1016346"/>
            <a:ext cx="5727197" cy="4436975"/>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4" name="2 Marcador de posición de imagen">
            <a:extLst>
              <a:ext uri="{FF2B5EF4-FFF2-40B4-BE49-F238E27FC236}">
                <a16:creationId xmlns:a16="http://schemas.microsoft.com/office/drawing/2014/main" id="{F88101BA-8725-4242-9DA8-B88C1F5DE8C4}"/>
              </a:ext>
            </a:extLst>
          </p:cNvPr>
          <p:cNvSpPr>
            <a:spLocks noGrp="1"/>
          </p:cNvSpPr>
          <p:nvPr>
            <p:ph type="pic" sz="quarter" idx="12"/>
          </p:nvPr>
        </p:nvSpPr>
        <p:spPr>
          <a:xfrm>
            <a:off x="11427709" y="1008144"/>
            <a:ext cx="5727197" cy="4443549"/>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5" name="2 Marcador de posición de imagen">
            <a:extLst>
              <a:ext uri="{FF2B5EF4-FFF2-40B4-BE49-F238E27FC236}">
                <a16:creationId xmlns:a16="http://schemas.microsoft.com/office/drawing/2014/main" id="{6C70755B-F557-46AA-9F1B-7DFF9B70A581}"/>
              </a:ext>
            </a:extLst>
          </p:cNvPr>
          <p:cNvSpPr>
            <a:spLocks noGrp="1"/>
          </p:cNvSpPr>
          <p:nvPr>
            <p:ph type="pic" sz="quarter" idx="13"/>
          </p:nvPr>
        </p:nvSpPr>
        <p:spPr>
          <a:xfrm>
            <a:off x="17402399" y="1008144"/>
            <a:ext cx="5727600" cy="4443549"/>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418894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4/3*#ppt_w"/>
                                          </p:val>
                                        </p:tav>
                                        <p:tav tm="100000">
                                          <p:val>
                                            <p:strVal val="#ppt_w"/>
                                          </p:val>
                                        </p:tav>
                                      </p:tavLst>
                                    </p:anim>
                                    <p:anim calcmode="lin" valueType="num">
                                      <p:cBhvr>
                                        <p:cTn id="8" dur="75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strVal val="4/3*#ppt_w"/>
                                          </p:val>
                                        </p:tav>
                                        <p:tav tm="100000">
                                          <p:val>
                                            <p:strVal val="#ppt_w"/>
                                          </p:val>
                                        </p:tav>
                                      </p:tavLst>
                                    </p:anim>
                                    <p:anim calcmode="lin" valueType="num">
                                      <p:cBhvr>
                                        <p:cTn id="12" dur="75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ppt_w</p:attrName>
                                        </p:attrNameLst>
                                      </p:cBhvr>
                                      <p:tavLst>
                                        <p:tav tm="0">
                                          <p:val>
                                            <p:strVal val="4/3*#ppt_w"/>
                                          </p:val>
                                        </p:tav>
                                        <p:tav tm="100000">
                                          <p:val>
                                            <p:strVal val="#ppt_w"/>
                                          </p:val>
                                        </p:tav>
                                      </p:tavLst>
                                    </p:anim>
                                    <p:anim calcmode="lin" valueType="num">
                                      <p:cBhvr>
                                        <p:cTn id="16" dur="75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Layout 60">
    <p:spTree>
      <p:nvGrpSpPr>
        <p:cNvPr id="1" name=""/>
        <p:cNvGrpSpPr/>
        <p:nvPr/>
      </p:nvGrpSpPr>
      <p:grpSpPr>
        <a:xfrm>
          <a:off x="0" y="0"/>
          <a:ext cx="0" cy="0"/>
          <a:chOff x="0" y="0"/>
          <a:chExt cx="0" cy="0"/>
        </a:xfrm>
      </p:grpSpPr>
      <p:sp>
        <p:nvSpPr>
          <p:cNvPr id="3" name="2 Marcador de posición de imagen">
            <a:extLst>
              <a:ext uri="{FF2B5EF4-FFF2-40B4-BE49-F238E27FC236}">
                <a16:creationId xmlns:a16="http://schemas.microsoft.com/office/drawing/2014/main" id="{ECE52E05-EAA6-4928-BBF3-1063C81533CE}"/>
              </a:ext>
            </a:extLst>
          </p:cNvPr>
          <p:cNvSpPr>
            <a:spLocks noGrp="1"/>
          </p:cNvSpPr>
          <p:nvPr>
            <p:ph type="pic" sz="quarter" idx="11"/>
          </p:nvPr>
        </p:nvSpPr>
        <p:spPr>
          <a:xfrm>
            <a:off x="581504" y="7363171"/>
            <a:ext cx="7672260" cy="5192738"/>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4" name="2 Marcador de posición de imagen">
            <a:extLst>
              <a:ext uri="{FF2B5EF4-FFF2-40B4-BE49-F238E27FC236}">
                <a16:creationId xmlns:a16="http://schemas.microsoft.com/office/drawing/2014/main" id="{F88101BA-8725-4242-9DA8-B88C1F5DE8C4}"/>
              </a:ext>
            </a:extLst>
          </p:cNvPr>
          <p:cNvSpPr>
            <a:spLocks noGrp="1"/>
          </p:cNvSpPr>
          <p:nvPr>
            <p:ph type="pic" sz="quarter" idx="12"/>
          </p:nvPr>
        </p:nvSpPr>
        <p:spPr>
          <a:xfrm>
            <a:off x="8344867" y="7353849"/>
            <a:ext cx="7672260" cy="5200432"/>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5" name="2 Marcador de posición de imagen">
            <a:extLst>
              <a:ext uri="{FF2B5EF4-FFF2-40B4-BE49-F238E27FC236}">
                <a16:creationId xmlns:a16="http://schemas.microsoft.com/office/drawing/2014/main" id="{6C70755B-F557-46AA-9F1B-7DFF9B70A581}"/>
              </a:ext>
            </a:extLst>
          </p:cNvPr>
          <p:cNvSpPr>
            <a:spLocks noGrp="1"/>
          </p:cNvSpPr>
          <p:nvPr>
            <p:ph type="pic" sz="quarter" idx="13"/>
          </p:nvPr>
        </p:nvSpPr>
        <p:spPr>
          <a:xfrm>
            <a:off x="16108229" y="7353849"/>
            <a:ext cx="7672800" cy="5200432"/>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36649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4/3*#ppt_w"/>
                                          </p:val>
                                        </p:tav>
                                        <p:tav tm="100000">
                                          <p:val>
                                            <p:strVal val="#ppt_w"/>
                                          </p:val>
                                        </p:tav>
                                      </p:tavLst>
                                    </p:anim>
                                    <p:anim calcmode="lin" valueType="num">
                                      <p:cBhvr>
                                        <p:cTn id="8" dur="75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strVal val="4/3*#ppt_w"/>
                                          </p:val>
                                        </p:tav>
                                        <p:tav tm="100000">
                                          <p:val>
                                            <p:strVal val="#ppt_w"/>
                                          </p:val>
                                        </p:tav>
                                      </p:tavLst>
                                    </p:anim>
                                    <p:anim calcmode="lin" valueType="num">
                                      <p:cBhvr>
                                        <p:cTn id="12" dur="75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ppt_w</p:attrName>
                                        </p:attrNameLst>
                                      </p:cBhvr>
                                      <p:tavLst>
                                        <p:tav tm="0">
                                          <p:val>
                                            <p:strVal val="4/3*#ppt_w"/>
                                          </p:val>
                                        </p:tav>
                                        <p:tav tm="100000">
                                          <p:val>
                                            <p:strVal val="#ppt_w"/>
                                          </p:val>
                                        </p:tav>
                                      </p:tavLst>
                                    </p:anim>
                                    <p:anim calcmode="lin" valueType="num">
                                      <p:cBhvr>
                                        <p:cTn id="16" dur="75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Layout 61">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7803899"/>
            <a:ext cx="24385588" cy="5913688"/>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184585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Left type">
    <p:spTree>
      <p:nvGrpSpPr>
        <p:cNvPr id="1" name=""/>
        <p:cNvGrpSpPr/>
        <p:nvPr/>
      </p:nvGrpSpPr>
      <p:grpSpPr>
        <a:xfrm>
          <a:off x="0" y="0"/>
          <a:ext cx="0" cy="0"/>
          <a:chOff x="0" y="0"/>
          <a:chExt cx="0" cy="0"/>
        </a:xfrm>
      </p:grpSpPr>
      <p:sp>
        <p:nvSpPr>
          <p:cNvPr id="10"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3" name="12 Marcador de texto"/>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9" name="18 Conector recto"/>
          <p:cNvCxnSpPr>
            <a:cxnSpLocks/>
          </p:cNvCxnSpPr>
          <p:nvPr userDrawn="1"/>
        </p:nvCxnSpPr>
        <p:spPr>
          <a:xfrm>
            <a:off x="714582" y="1754537"/>
            <a:ext cx="1912906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21" name="20 Rectángulo"/>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a:latin typeface="Open Sans" panose="020B0606030504020204" pitchFamily="34" charset="0"/>
              <a:ea typeface="Open Sans" panose="020B0606030504020204" pitchFamily="34" charset="0"/>
              <a:cs typeface="Open Sans" panose="020B0606030504020204" pitchFamily="34" charset="0"/>
            </a:endParaRPr>
          </a:p>
        </p:txBody>
      </p:sp>
      <p:sp>
        <p:nvSpPr>
          <p:cNvPr id="6"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8" name="7 Rectángulo"/>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a:latin typeface="Open Sans" panose="020B0606030504020204" pitchFamily="34" charset="0"/>
              <a:ea typeface="Open Sans" panose="020B0606030504020204" pitchFamily="34" charset="0"/>
              <a:cs typeface="Open Sans" panose="020B0606030504020204" pitchFamily="34" charset="0"/>
            </a:endParaRPr>
          </a:p>
        </p:txBody>
      </p:sp>
      <p:sp>
        <p:nvSpPr>
          <p:cNvPr id="2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61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1" grpId="0" animBg="1"/>
      <p:bldP spid="6" grpId="0"/>
      <p:bldP spid="8" grpId="0" animBg="1"/>
      <p:bldP spid="25" grpId="0"/>
    </p:bldLst>
  </p:timing>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Left type">
    <p:spTree>
      <p:nvGrpSpPr>
        <p:cNvPr id="1" name=""/>
        <p:cNvGrpSpPr/>
        <p:nvPr/>
      </p:nvGrpSpPr>
      <p:grpSpPr>
        <a:xfrm>
          <a:off x="0" y="0"/>
          <a:ext cx="0" cy="0"/>
          <a:chOff x="0" y="0"/>
          <a:chExt cx="0" cy="0"/>
        </a:xfrm>
      </p:grpSpPr>
      <p:sp>
        <p:nvSpPr>
          <p:cNvPr id="8"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mn-lt"/>
              <a:ea typeface="Open Sans" panose="020B0606030504020204" pitchFamily="34" charset="0"/>
              <a:cs typeface="Open Sans" panose="020B0606030504020204" pitchFamily="34" charset="0"/>
            </a:endParaRPr>
          </a:p>
        </p:txBody>
      </p:sp>
      <p:sp>
        <p:nvSpPr>
          <p:cNvPr id="25" name="12 Marcador de texto">
            <a:extLst>
              <a:ext uri="{FF2B5EF4-FFF2-40B4-BE49-F238E27FC236}">
                <a16:creationId xmlns:a16="http://schemas.microsoft.com/office/drawing/2014/main" id="{15C9BDA4-AA29-4254-8389-81D7E90F0974}"/>
              </a:ext>
            </a:extLst>
          </p:cNvPr>
          <p:cNvSpPr>
            <a:spLocks noGrp="1"/>
          </p:cNvSpPr>
          <p:nvPr>
            <p:ph type="body" sz="quarter" idx="15" hasCustomPrompt="1"/>
          </p:nvPr>
        </p:nvSpPr>
        <p:spPr>
          <a:xfrm>
            <a:off x="662662" y="507899"/>
            <a:ext cx="20981181" cy="1620000"/>
          </a:xfrm>
          <a:prstGeom prst="rect">
            <a:avLst/>
          </a:prstGeom>
        </p:spPr>
        <p:txBody>
          <a:bodyPr lIns="90757" tIns="45336" rIns="90757" bIns="45336" anchor="ctr"/>
          <a:lstStyle>
            <a:lvl1pPr marL="0" algn="l" defTabSz="2417470" rtl="0" eaLnBrk="1" latinLnBrk="0" hangingPunct="1">
              <a:defRPr lang="en-US" sz="7200" b="0" kern="1200" spc="300" noProof="0" dirty="0">
                <a:solidFill>
                  <a:schemeClr val="tx2"/>
                </a:solidFill>
                <a:latin typeface="+mn-lt"/>
                <a:ea typeface="Open Sans" panose="020B0606030504020204" pitchFamily="34" charset="0"/>
                <a:cs typeface="Open Sans" panose="020B0606030504020204" pitchFamily="34" charset="0"/>
              </a:defRPr>
            </a:lvl1pPr>
          </a:lstStyle>
          <a:p>
            <a:pPr lvl="0"/>
            <a:r>
              <a:rPr lang="en-US" noProof="0" dirty="0"/>
              <a:t>Your Title Goes Here</a:t>
            </a:r>
          </a:p>
        </p:txBody>
      </p:sp>
      <p:sp>
        <p:nvSpPr>
          <p:cNvPr id="16" name="12 Rectángulo">
            <a:extLst>
              <a:ext uri="{FF2B5EF4-FFF2-40B4-BE49-F238E27FC236}">
                <a16:creationId xmlns:a16="http://schemas.microsoft.com/office/drawing/2014/main" id="{0EA6DBAA-1EB8-47DD-92A9-DA33C7BDA7B9}"/>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mn-lt"/>
            </a:endParaRPr>
          </a:p>
        </p:txBody>
      </p:sp>
      <p:sp>
        <p:nvSpPr>
          <p:cNvPr id="17" name="5 Marcador de número de diapositiva">
            <a:extLst>
              <a:ext uri="{FF2B5EF4-FFF2-40B4-BE49-F238E27FC236}">
                <a16:creationId xmlns:a16="http://schemas.microsoft.com/office/drawing/2014/main" id="{66E8125D-842A-4561-A5F2-CCC9C57FE0BA}"/>
              </a:ext>
            </a:extLst>
          </p:cNvPr>
          <p:cNvSpPr>
            <a:spLocks noGrp="1"/>
          </p:cNvSpPr>
          <p:nvPr>
            <p:ph type="sldNum" sz="quarter" idx="14"/>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mn-lt"/>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18" name="Rectángulo 5">
            <a:extLst>
              <a:ext uri="{FF2B5EF4-FFF2-40B4-BE49-F238E27FC236}">
                <a16:creationId xmlns:a16="http://schemas.microsoft.com/office/drawing/2014/main" id="{6F9AE97E-8ED4-4C65-9B31-82C28AE4BFDE}"/>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mn-lt"/>
                <a:ea typeface="Roboto Light" panose="02000000000000000000" pitchFamily="2" charset="0"/>
                <a:cs typeface="Roboto Light" panose="02000000000000000000" pitchFamily="2" charset="0"/>
              </a:rPr>
              <a:t>www.bcipeople.com</a:t>
            </a:r>
            <a:endParaRPr lang="es-ES" sz="2200" b="0" dirty="0">
              <a:solidFill>
                <a:schemeClr val="bg1"/>
              </a:solidFill>
              <a:latin typeface="+mn-lt"/>
              <a:ea typeface="Roboto Light" panose="02000000000000000000" pitchFamily="2" charset="0"/>
              <a:cs typeface="Roboto Light" panose="02000000000000000000" pitchFamily="2" charset="0"/>
            </a:endParaRPr>
          </a:p>
        </p:txBody>
      </p:sp>
      <p:sp>
        <p:nvSpPr>
          <p:cNvPr id="24" name="235 Rectángulo">
            <a:extLst>
              <a:ext uri="{FF2B5EF4-FFF2-40B4-BE49-F238E27FC236}">
                <a16:creationId xmlns:a16="http://schemas.microsoft.com/office/drawing/2014/main" id="{4A5A82B6-9C6E-4261-9675-85BF9F4E03CD}"/>
              </a:ext>
            </a:extLst>
          </p:cNvPr>
          <p:cNvSpPr/>
          <p:nvPr userDrawn="1"/>
        </p:nvSpPr>
        <p:spPr bwMode="auto">
          <a:xfrm>
            <a:off x="0" y="750363"/>
            <a:ext cx="414000" cy="99187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a:ln>
                <a:noFill/>
              </a:ln>
              <a:solidFill>
                <a:schemeClr val="accent1"/>
              </a:solidFill>
              <a:effectLst/>
              <a:uLnTx/>
              <a:uFillTx/>
              <a:latin typeface="+mn-lt"/>
              <a:ea typeface="+mn-ea"/>
              <a:cs typeface="+mn-cs"/>
            </a:endParaRPr>
          </a:p>
        </p:txBody>
      </p:sp>
    </p:spTree>
    <p:extLst>
      <p:ext uri="{BB962C8B-B14F-4D97-AF65-F5344CB8AC3E}">
        <p14:creationId xmlns:p14="http://schemas.microsoft.com/office/powerpoint/2010/main" val="217942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250" fill="hold"/>
                                        <p:tgtEl>
                                          <p:spTgt spid="25"/>
                                        </p:tgtEl>
                                        <p:attrNameLst>
                                          <p:attrName>ppt_x</p:attrName>
                                        </p:attrNameLst>
                                      </p:cBhvr>
                                      <p:tavLst>
                                        <p:tav tm="0">
                                          <p:val>
                                            <p:strVal val="0-#ppt_w/2"/>
                                          </p:val>
                                        </p:tav>
                                        <p:tav tm="100000">
                                          <p:val>
                                            <p:strVal val="#ppt_x"/>
                                          </p:val>
                                        </p:tav>
                                      </p:tavLst>
                                    </p:anim>
                                    <p:anim calcmode="lin" valueType="num">
                                      <p:cBhvr additive="base">
                                        <p:cTn id="11" dur="1250" fill="hold"/>
                                        <p:tgtEl>
                                          <p:spTgt spid="25"/>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250" fill="hold"/>
                        <p:tgtEl>
                          <p:spTgt spid="25"/>
                        </p:tgtEl>
                        <p:attrNameLst>
                          <p:attrName>ppt_x</p:attrName>
                        </p:attrNameLst>
                      </p:cBhvr>
                      <p:tavLst>
                        <p:tav tm="0">
                          <p:val>
                            <p:strVal val="0-#ppt_w/2"/>
                          </p:val>
                        </p:tav>
                        <p:tav tm="100000">
                          <p:val>
                            <p:strVal val="#ppt_x"/>
                          </p:val>
                        </p:tav>
                      </p:tavLst>
                    </p:anim>
                    <p:anim calcmode="lin" valueType="num">
                      <p:cBhvr additive="base">
                        <p:cTn dur="1250" fill="hold"/>
                        <p:tgtEl>
                          <p:spTgt spid="25"/>
                        </p:tgtEl>
                        <p:attrNameLst>
                          <p:attrName>ppt_y</p:attrName>
                        </p:attrNameLst>
                      </p:cBhvr>
                      <p:tavLst>
                        <p:tav tm="0">
                          <p:val>
                            <p:strVal val="#ppt_y"/>
                          </p:val>
                        </p:tav>
                        <p:tav tm="100000">
                          <p:val>
                            <p:strVal val="#ppt_y"/>
                          </p:val>
                        </p:tav>
                      </p:tavLst>
                    </p:anim>
                  </p:childTnLst>
                </p:cTn>
              </p:par>
            </p:tnLst>
          </p:tmpl>
        </p:tmplLst>
      </p:bldP>
      <p:bldP spid="17" grpId="0"/>
      <p:bldP spid="18" grpId="0"/>
      <p:bldP spid="24"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Left type">
    <p:spTree>
      <p:nvGrpSpPr>
        <p:cNvPr id="1" name=""/>
        <p:cNvGrpSpPr/>
        <p:nvPr/>
      </p:nvGrpSpPr>
      <p:grpSpPr>
        <a:xfrm>
          <a:off x="0" y="0"/>
          <a:ext cx="0" cy="0"/>
          <a:chOff x="0" y="0"/>
          <a:chExt cx="0" cy="0"/>
        </a:xfrm>
      </p:grpSpPr>
      <p:sp>
        <p:nvSpPr>
          <p:cNvPr id="13" name="12 Marcador de texto"/>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9" name="18 Conector recto"/>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21" name="20 Rectángulo"/>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7 Rectángulo"/>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726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1" grpId="0" animBg="1"/>
      <p:bldP spid="8" grpId="0" animBg="1"/>
    </p:bldLst>
  </p:timing>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Left type">
    <p:spTree>
      <p:nvGrpSpPr>
        <p:cNvPr id="1" name=""/>
        <p:cNvGrpSpPr/>
        <p:nvPr/>
      </p:nvGrpSpPr>
      <p:grpSpPr>
        <a:xfrm>
          <a:off x="0" y="0"/>
          <a:ext cx="0" cy="0"/>
          <a:chOff x="0" y="0"/>
          <a:chExt cx="0" cy="0"/>
        </a:xfrm>
      </p:grpSpPr>
      <p:sp>
        <p:nvSpPr>
          <p:cNvPr id="25" name="12 Marcador de texto">
            <a:extLst>
              <a:ext uri="{FF2B5EF4-FFF2-40B4-BE49-F238E27FC236}">
                <a16:creationId xmlns:a16="http://schemas.microsoft.com/office/drawing/2014/main" id="{15C9BDA4-AA29-4254-8389-81D7E90F0974}"/>
              </a:ext>
            </a:extLst>
          </p:cNvPr>
          <p:cNvSpPr>
            <a:spLocks noGrp="1"/>
          </p:cNvSpPr>
          <p:nvPr>
            <p:ph type="body" sz="quarter" idx="15" hasCustomPrompt="1"/>
          </p:nvPr>
        </p:nvSpPr>
        <p:spPr>
          <a:xfrm>
            <a:off x="662662" y="507899"/>
            <a:ext cx="20981181" cy="1620000"/>
          </a:xfrm>
          <a:prstGeom prst="rect">
            <a:avLst/>
          </a:prstGeom>
        </p:spPr>
        <p:txBody>
          <a:bodyPr lIns="90757" tIns="45336" rIns="90757" bIns="45336" anchor="ctr"/>
          <a:lstStyle>
            <a:lvl1pPr marL="0" algn="l" defTabSz="2417470" rtl="0" eaLnBrk="1" latinLnBrk="0" hangingPunct="1">
              <a:defRPr lang="en-US" sz="7200" b="0" kern="1200" spc="300" noProof="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sp>
        <p:nvSpPr>
          <p:cNvPr id="24" name="235 Rectángulo">
            <a:extLst>
              <a:ext uri="{FF2B5EF4-FFF2-40B4-BE49-F238E27FC236}">
                <a16:creationId xmlns:a16="http://schemas.microsoft.com/office/drawing/2014/main" id="{4A5A82B6-9C6E-4261-9675-85BF9F4E03CD}"/>
              </a:ext>
            </a:extLst>
          </p:cNvPr>
          <p:cNvSpPr/>
          <p:nvPr userDrawn="1"/>
        </p:nvSpPr>
        <p:spPr bwMode="auto">
          <a:xfrm>
            <a:off x="0" y="750363"/>
            <a:ext cx="414000" cy="99187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25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250" fill="hold"/>
                                        <p:tgtEl>
                                          <p:spTgt spid="25"/>
                                        </p:tgtEl>
                                        <p:attrNameLst>
                                          <p:attrName>ppt_x</p:attrName>
                                        </p:attrNameLst>
                                      </p:cBhvr>
                                      <p:tavLst>
                                        <p:tav tm="0">
                                          <p:val>
                                            <p:strVal val="0-#ppt_w/2"/>
                                          </p:val>
                                        </p:tav>
                                        <p:tav tm="100000">
                                          <p:val>
                                            <p:strVal val="#ppt_x"/>
                                          </p:val>
                                        </p:tav>
                                      </p:tavLst>
                                    </p:anim>
                                    <p:anim calcmode="lin" valueType="num">
                                      <p:cBhvr additive="base">
                                        <p:cTn id="11" dur="1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250" fill="hold"/>
                        <p:tgtEl>
                          <p:spTgt spid="25"/>
                        </p:tgtEl>
                        <p:attrNameLst>
                          <p:attrName>ppt_x</p:attrName>
                        </p:attrNameLst>
                      </p:cBhvr>
                      <p:tavLst>
                        <p:tav tm="0">
                          <p:val>
                            <p:strVal val="0-#ppt_w/2"/>
                          </p:val>
                        </p:tav>
                        <p:tav tm="100000">
                          <p:val>
                            <p:strVal val="#ppt_x"/>
                          </p:val>
                        </p:tav>
                      </p:tavLst>
                    </p:anim>
                    <p:anim calcmode="lin" valueType="num">
                      <p:cBhvr additive="base">
                        <p:cTn dur="1250" fill="hold"/>
                        <p:tgtEl>
                          <p:spTgt spid="25"/>
                        </p:tgtEl>
                        <p:attrNameLst>
                          <p:attrName>ppt_y</p:attrName>
                        </p:attrNameLst>
                      </p:cBhvr>
                      <p:tavLst>
                        <p:tav tm="0">
                          <p:val>
                            <p:strVal val="#ppt_y"/>
                          </p:val>
                        </p:tav>
                        <p:tav tm="100000">
                          <p:val>
                            <p:strVal val="#ppt_y"/>
                          </p:val>
                        </p:tav>
                      </p:tavLst>
                    </p:anim>
                  </p:childTnLst>
                </p:cTn>
              </p:par>
            </p:tnLst>
          </p:tmpl>
        </p:tmplLst>
      </p:bldP>
      <p:bldP spid="24"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33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9"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0"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a:latin typeface="Open Sans" panose="020B0606030504020204" pitchFamily="34" charset="0"/>
              <a:ea typeface="Open Sans" panose="020B0606030504020204" pitchFamily="34" charset="0"/>
              <a:cs typeface="Open Sans" panose="020B0606030504020204" pitchFamily="34" charset="0"/>
            </a:endParaRPr>
          </a:p>
        </p:txBody>
      </p:sp>
      <p:sp>
        <p:nvSpPr>
          <p:cNvPr id="11"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12"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8331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Layout">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24385588" cy="13717588"/>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340181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Image Layout">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13125"/>
            <a:ext cx="24385588" cy="1371758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43174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Full Image Layout">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24385588" cy="1371758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512316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Layout 2">
    <p:spTree>
      <p:nvGrpSpPr>
        <p:cNvPr id="1" name=""/>
        <p:cNvGrpSpPr/>
        <p:nvPr/>
      </p:nvGrpSpPr>
      <p:grpSpPr>
        <a:xfrm>
          <a:off x="0" y="0"/>
          <a:ext cx="0" cy="0"/>
          <a:chOff x="0" y="0"/>
          <a:chExt cx="0" cy="0"/>
        </a:xfrm>
      </p:grpSpPr>
      <p:sp>
        <p:nvSpPr>
          <p:cNvPr id="12"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1" name="2 Marcador de posición de imagen">
            <a:extLst>
              <a:ext uri="{FF2B5EF4-FFF2-40B4-BE49-F238E27FC236}">
                <a16:creationId xmlns:a16="http://schemas.microsoft.com/office/drawing/2014/main" id="{8B040A85-7553-4B59-B2BA-402B2B33663A}"/>
              </a:ext>
            </a:extLst>
          </p:cNvPr>
          <p:cNvSpPr>
            <a:spLocks noGrp="1"/>
          </p:cNvSpPr>
          <p:nvPr>
            <p:ph type="pic" sz="quarter" idx="10"/>
          </p:nvPr>
        </p:nvSpPr>
        <p:spPr>
          <a:xfrm>
            <a:off x="7107228" y="2950436"/>
            <a:ext cx="17278360" cy="3690410"/>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3" name="12 Marcador de texto"/>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9" name="18 Conector recto"/>
          <p:cNvCxnSpPr>
            <a:cxnSpLocks/>
          </p:cNvCxnSpPr>
          <p:nvPr userDrawn="1"/>
        </p:nvCxnSpPr>
        <p:spPr>
          <a:xfrm>
            <a:off x="714582" y="1754537"/>
            <a:ext cx="1831897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21" name="20 Rectángulo"/>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b="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8" name="7 Rectángulo"/>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5" name="Rectángulo 5"/>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980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140"/>
                            </p:stCondLst>
                            <p:childTnLst>
                              <p:par>
                                <p:cTn id="24" presetID="2" presetClass="entr" presetSubtype="2"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1250" fill="hold"/>
                                        <p:tgtEl>
                                          <p:spTgt spid="11"/>
                                        </p:tgtEl>
                                        <p:attrNameLst>
                                          <p:attrName>ppt_x</p:attrName>
                                        </p:attrNameLst>
                                      </p:cBhvr>
                                      <p:tavLst>
                                        <p:tav tm="0">
                                          <p:val>
                                            <p:strVal val="1+#ppt_w/2"/>
                                          </p:val>
                                        </p:tav>
                                        <p:tav tm="100000">
                                          <p:val>
                                            <p:strVal val="#ppt_x"/>
                                          </p:val>
                                        </p:tav>
                                      </p:tavLst>
                                    </p:anim>
                                    <p:anim calcmode="lin" valueType="num">
                                      <p:cBhvr additive="base">
                                        <p:cTn id="27"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1" grpId="0" animBg="1"/>
      <p:bldP spid="6" grpId="0"/>
      <p:bldP spid="8" grpId="0" animBg="1"/>
      <p:bldP spid="25" grpId="0"/>
    </p:bldLst>
  </p:timing>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Layout 3">
    <p:spTree>
      <p:nvGrpSpPr>
        <p:cNvPr id="1" name=""/>
        <p:cNvGrpSpPr/>
        <p:nvPr/>
      </p:nvGrpSpPr>
      <p:grpSpPr>
        <a:xfrm>
          <a:off x="0" y="0"/>
          <a:ext cx="0" cy="0"/>
          <a:chOff x="0" y="0"/>
          <a:chExt cx="0" cy="0"/>
        </a:xfrm>
      </p:grpSpPr>
      <p:sp>
        <p:nvSpPr>
          <p:cNvPr id="12"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1" name="2 Marcador de posición de imagen">
            <a:extLst>
              <a:ext uri="{FF2B5EF4-FFF2-40B4-BE49-F238E27FC236}">
                <a16:creationId xmlns:a16="http://schemas.microsoft.com/office/drawing/2014/main" id="{8B040A85-7553-4B59-B2BA-402B2B33663A}"/>
              </a:ext>
            </a:extLst>
          </p:cNvPr>
          <p:cNvSpPr>
            <a:spLocks noGrp="1"/>
          </p:cNvSpPr>
          <p:nvPr>
            <p:ph type="pic" sz="quarter" idx="10"/>
          </p:nvPr>
        </p:nvSpPr>
        <p:spPr>
          <a:xfrm>
            <a:off x="0" y="3753449"/>
            <a:ext cx="24385588" cy="4943473"/>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3" name="12 Marcador de texto"/>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9" name="18 Conector recto"/>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21" name="20 Rectángulo"/>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a:latin typeface="Open Sans" panose="020B0606030504020204" pitchFamily="34" charset="0"/>
              <a:ea typeface="Open Sans" panose="020B0606030504020204" pitchFamily="34" charset="0"/>
              <a:cs typeface="Open Sans" panose="020B0606030504020204" pitchFamily="34" charset="0"/>
            </a:endParaRPr>
          </a:p>
        </p:txBody>
      </p:sp>
      <p:sp>
        <p:nvSpPr>
          <p:cNvPr id="6"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8" name="7 Rectángulo"/>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a:latin typeface="Open Sans" panose="020B0606030504020204" pitchFamily="34" charset="0"/>
              <a:ea typeface="Open Sans" panose="020B0606030504020204" pitchFamily="34" charset="0"/>
              <a:cs typeface="Open Sans" panose="020B0606030504020204" pitchFamily="34" charset="0"/>
            </a:endParaRPr>
          </a:p>
        </p:txBody>
      </p:sp>
      <p:sp>
        <p:nvSpPr>
          <p:cNvPr id="2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919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140"/>
                            </p:stCondLst>
                            <p:childTnLst>
                              <p:par>
                                <p:cTn id="24" presetID="2" presetClass="entr" presetSubtype="2"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1000" fill="hold"/>
                                        <p:tgtEl>
                                          <p:spTgt spid="11"/>
                                        </p:tgtEl>
                                        <p:attrNameLst>
                                          <p:attrName>ppt_x</p:attrName>
                                        </p:attrNameLst>
                                      </p:cBhvr>
                                      <p:tavLst>
                                        <p:tav tm="0">
                                          <p:val>
                                            <p:strVal val="1+#ppt_w/2"/>
                                          </p:val>
                                        </p:tav>
                                        <p:tav tm="100000">
                                          <p:val>
                                            <p:strVal val="#ppt_x"/>
                                          </p:val>
                                        </p:tav>
                                      </p:tavLst>
                                    </p:anim>
                                    <p:anim calcmode="lin" valueType="num">
                                      <p:cBhvr additive="base">
                                        <p:cTn id="27"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1" grpId="0" animBg="1"/>
      <p:bldP spid="6" grpId="0"/>
      <p:bldP spid="8" grpId="0" animBg="1"/>
      <p:bldP spid="25" grpId="0"/>
    </p:bldLst>
  </p:timing>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Layout 4">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24385588" cy="9469084"/>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405976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Layout 5">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12429066" y="0"/>
            <a:ext cx="11956521" cy="1371758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5574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Layout 6">
    <p:spTree>
      <p:nvGrpSpPr>
        <p:cNvPr id="1" name=""/>
        <p:cNvGrpSpPr/>
        <p:nvPr/>
      </p:nvGrpSpPr>
      <p:grpSpPr>
        <a:xfrm>
          <a:off x="0" y="0"/>
          <a:ext cx="0" cy="0"/>
          <a:chOff x="0" y="0"/>
          <a:chExt cx="0" cy="0"/>
        </a:xfrm>
      </p:grpSpPr>
      <p:sp>
        <p:nvSpPr>
          <p:cNvPr id="7"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1" name="2 Marcador de posición de imagen"/>
          <p:cNvSpPr>
            <a:spLocks noGrp="1"/>
          </p:cNvSpPr>
          <p:nvPr>
            <p:ph type="pic" sz="quarter" idx="10"/>
          </p:nvPr>
        </p:nvSpPr>
        <p:spPr>
          <a:xfrm>
            <a:off x="0" y="1"/>
            <a:ext cx="24385588" cy="6948803"/>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3" name="12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4"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15" name="Rectángulo 5"/>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370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Layout 7">
    <p:spTree>
      <p:nvGrpSpPr>
        <p:cNvPr id="1" name=""/>
        <p:cNvGrpSpPr/>
        <p:nvPr/>
      </p:nvGrpSpPr>
      <p:grpSpPr>
        <a:xfrm>
          <a:off x="0" y="0"/>
          <a:ext cx="0" cy="0"/>
          <a:chOff x="0" y="0"/>
          <a:chExt cx="0" cy="0"/>
        </a:xfrm>
      </p:grpSpPr>
      <p:sp>
        <p:nvSpPr>
          <p:cNvPr id="7"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5" name="Marcador de posición de imagen 24"/>
          <p:cNvSpPr>
            <a:spLocks noGrp="1"/>
          </p:cNvSpPr>
          <p:nvPr>
            <p:ph type="pic" sz="quarter" idx="18"/>
          </p:nvPr>
        </p:nvSpPr>
        <p:spPr>
          <a:xfrm>
            <a:off x="3" y="0"/>
            <a:ext cx="10911315" cy="12104226"/>
          </a:xfrm>
          <a:custGeom>
            <a:avLst/>
            <a:gdLst>
              <a:gd name="connsiteX0" fmla="*/ 0 w 10911315"/>
              <a:gd name="connsiteY0" fmla="*/ 7028354 h 12104226"/>
              <a:gd name="connsiteX1" fmla="*/ 4129590 w 10911315"/>
              <a:gd name="connsiteY1" fmla="*/ 10438149 h 12104226"/>
              <a:gd name="connsiteX2" fmla="*/ 4391838 w 10911315"/>
              <a:gd name="connsiteY2" fmla="*/ 11816969 h 12104226"/>
              <a:gd name="connsiteX3" fmla="*/ 2988303 w 10911315"/>
              <a:gd name="connsiteY3" fmla="*/ 11820355 h 12104226"/>
              <a:gd name="connsiteX4" fmla="*/ 0 w 10911315"/>
              <a:gd name="connsiteY4" fmla="*/ 9352919 h 12104226"/>
              <a:gd name="connsiteX5" fmla="*/ 0 w 10911315"/>
              <a:gd name="connsiteY5" fmla="*/ 4504037 h 12104226"/>
              <a:gd name="connsiteX6" fmla="*/ 6651775 w 10911315"/>
              <a:gd name="connsiteY6" fmla="*/ 9996393 h 12104226"/>
              <a:gd name="connsiteX7" fmla="*/ 6875522 w 10911315"/>
              <a:gd name="connsiteY7" fmla="*/ 11172790 h 12104226"/>
              <a:gd name="connsiteX8" fmla="*/ 6875521 w 10911315"/>
              <a:gd name="connsiteY8" fmla="*/ 11172789 h 12104226"/>
              <a:gd name="connsiteX9" fmla="*/ 5678039 w 10911315"/>
              <a:gd name="connsiteY9" fmla="*/ 11175680 h 12104226"/>
              <a:gd name="connsiteX10" fmla="*/ 0 w 10911315"/>
              <a:gd name="connsiteY10" fmla="*/ 6487334 h 12104226"/>
              <a:gd name="connsiteX11" fmla="*/ 0 w 10911315"/>
              <a:gd name="connsiteY11" fmla="*/ 1848858 h 12104226"/>
              <a:gd name="connsiteX12" fmla="*/ 6763417 w 10911315"/>
              <a:gd name="connsiteY12" fmla="*/ 7433397 h 12104226"/>
              <a:gd name="connsiteX13" fmla="*/ 7005395 w 10911315"/>
              <a:gd name="connsiteY13" fmla="*/ 8705648 h 12104226"/>
              <a:gd name="connsiteX14" fmla="*/ 5710339 w 10911315"/>
              <a:gd name="connsiteY14" fmla="*/ 8708774 h 12104226"/>
              <a:gd name="connsiteX15" fmla="*/ 0 w 10911315"/>
              <a:gd name="connsiteY15" fmla="*/ 3993758 h 12104226"/>
              <a:gd name="connsiteX16" fmla="*/ 5333649 w 10911315"/>
              <a:gd name="connsiteY16" fmla="*/ 0 h 12104226"/>
              <a:gd name="connsiteX17" fmla="*/ 8020160 w 10911315"/>
              <a:gd name="connsiteY17" fmla="*/ 0 h 12104226"/>
              <a:gd name="connsiteX18" fmla="*/ 10219609 w 10911315"/>
              <a:gd name="connsiteY18" fmla="*/ 1803768 h 12104226"/>
              <a:gd name="connsiteX19" fmla="*/ 10341705 w 10911315"/>
              <a:gd name="connsiteY19" fmla="*/ 3039039 h 12104226"/>
              <a:gd name="connsiteX20" fmla="*/ 9106434 w 10911315"/>
              <a:gd name="connsiteY20" fmla="*/ 3161135 h 12104226"/>
              <a:gd name="connsiteX21" fmla="*/ 5522312 w 10911315"/>
              <a:gd name="connsiteY21" fmla="*/ 221798 h 12104226"/>
              <a:gd name="connsiteX22" fmla="*/ 5396841 w 10911315"/>
              <a:gd name="connsiteY22" fmla="*/ 95838 h 12104226"/>
              <a:gd name="connsiteX23" fmla="*/ 1878304 w 10911315"/>
              <a:gd name="connsiteY23" fmla="*/ 0 h 12104226"/>
              <a:gd name="connsiteX24" fmla="*/ 4414154 w 10911315"/>
              <a:gd name="connsiteY24" fmla="*/ 0 h 12104226"/>
              <a:gd name="connsiteX25" fmla="*/ 10515820 w 10911315"/>
              <a:gd name="connsiteY25" fmla="*/ 5038134 h 12104226"/>
              <a:gd name="connsiteX26" fmla="*/ 10752036 w 10911315"/>
              <a:gd name="connsiteY26" fmla="*/ 6280101 h 12104226"/>
              <a:gd name="connsiteX27" fmla="*/ 9487809 w 10911315"/>
              <a:gd name="connsiteY27" fmla="*/ 6283152 h 12104226"/>
              <a:gd name="connsiteX28" fmla="*/ 0 w 10911315"/>
              <a:gd name="connsiteY28" fmla="*/ 0 h 12104226"/>
              <a:gd name="connsiteX29" fmla="*/ 986026 w 10911315"/>
              <a:gd name="connsiteY29" fmla="*/ 0 h 12104226"/>
              <a:gd name="connsiteX30" fmla="*/ 9456236 w 10911315"/>
              <a:gd name="connsiteY30" fmla="*/ 6993835 h 12104226"/>
              <a:gd name="connsiteX31" fmla="*/ 9692454 w 10911315"/>
              <a:gd name="connsiteY31" fmla="*/ 8235803 h 12104226"/>
              <a:gd name="connsiteX32" fmla="*/ 8428226 w 10911315"/>
              <a:gd name="connsiteY32" fmla="*/ 8238855 h 12104226"/>
              <a:gd name="connsiteX33" fmla="*/ 0 w 10911315"/>
              <a:gd name="connsiteY33" fmla="*/ 1279686 h 1210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911315" h="12104226">
                <a:moveTo>
                  <a:pt x="0" y="7028354"/>
                </a:moveTo>
                <a:lnTo>
                  <a:pt x="4129590" y="10438149"/>
                </a:lnTo>
                <a:cubicBezTo>
                  <a:pt x="4589583" y="10817964"/>
                  <a:pt x="4706995" y="11435281"/>
                  <a:pt x="4391838" y="11816969"/>
                </a:cubicBezTo>
                <a:cubicBezTo>
                  <a:pt x="4076680" y="12198653"/>
                  <a:pt x="3448297" y="12200169"/>
                  <a:pt x="2988303" y="11820355"/>
                </a:cubicBezTo>
                <a:lnTo>
                  <a:pt x="0" y="9352919"/>
                </a:lnTo>
                <a:close/>
                <a:moveTo>
                  <a:pt x="0" y="4504037"/>
                </a:moveTo>
                <a:lnTo>
                  <a:pt x="6651775" y="9996393"/>
                </a:lnTo>
                <a:cubicBezTo>
                  <a:pt x="7044234" y="10320447"/>
                  <a:pt x="7144411" y="10847138"/>
                  <a:pt x="6875522" y="11172790"/>
                </a:cubicBezTo>
                <a:lnTo>
                  <a:pt x="6875521" y="11172789"/>
                </a:lnTo>
                <a:cubicBezTo>
                  <a:pt x="6606630" y="11498439"/>
                  <a:pt x="6070499" y="11499733"/>
                  <a:pt x="5678039" y="11175680"/>
                </a:cubicBezTo>
                <a:lnTo>
                  <a:pt x="0" y="6487334"/>
                </a:lnTo>
                <a:close/>
                <a:moveTo>
                  <a:pt x="0" y="1848858"/>
                </a:moveTo>
                <a:lnTo>
                  <a:pt x="6763417" y="7433397"/>
                </a:lnTo>
                <a:cubicBezTo>
                  <a:pt x="7187856" y="7783855"/>
                  <a:pt x="7296193" y="8353461"/>
                  <a:pt x="7005395" y="8705648"/>
                </a:cubicBezTo>
                <a:cubicBezTo>
                  <a:pt x="6714595" y="9057833"/>
                  <a:pt x="6134779" y="9059233"/>
                  <a:pt x="5710339" y="8708774"/>
                </a:cubicBezTo>
                <a:lnTo>
                  <a:pt x="0" y="3993758"/>
                </a:lnTo>
                <a:close/>
                <a:moveTo>
                  <a:pt x="5333649" y="0"/>
                </a:moveTo>
                <a:lnTo>
                  <a:pt x="8020160" y="0"/>
                </a:lnTo>
                <a:lnTo>
                  <a:pt x="10219609" y="1803768"/>
                </a:lnTo>
                <a:cubicBezTo>
                  <a:pt x="10594436" y="2111163"/>
                  <a:pt x="10649100" y="2664213"/>
                  <a:pt x="10341705" y="3039039"/>
                </a:cubicBezTo>
                <a:cubicBezTo>
                  <a:pt x="10034310" y="3413866"/>
                  <a:pt x="9481260" y="3468530"/>
                  <a:pt x="9106434" y="3161135"/>
                </a:cubicBezTo>
                <a:lnTo>
                  <a:pt x="5522312" y="221798"/>
                </a:lnTo>
                <a:cubicBezTo>
                  <a:pt x="5475458" y="183374"/>
                  <a:pt x="5433608" y="141111"/>
                  <a:pt x="5396841" y="95838"/>
                </a:cubicBezTo>
                <a:close/>
                <a:moveTo>
                  <a:pt x="1878304" y="0"/>
                </a:moveTo>
                <a:lnTo>
                  <a:pt x="4414154" y="0"/>
                </a:lnTo>
                <a:lnTo>
                  <a:pt x="10515820" y="5038134"/>
                </a:lnTo>
                <a:cubicBezTo>
                  <a:pt x="10930156" y="5380250"/>
                  <a:pt x="11035914" y="5936298"/>
                  <a:pt x="10752036" y="6280101"/>
                </a:cubicBezTo>
                <a:cubicBezTo>
                  <a:pt x="10468160" y="6623903"/>
                  <a:pt x="9902144" y="6625269"/>
                  <a:pt x="9487809" y="6283152"/>
                </a:cubicBezTo>
                <a:close/>
                <a:moveTo>
                  <a:pt x="0" y="0"/>
                </a:moveTo>
                <a:lnTo>
                  <a:pt x="986026" y="0"/>
                </a:lnTo>
                <a:lnTo>
                  <a:pt x="9456236" y="6993835"/>
                </a:lnTo>
                <a:cubicBezTo>
                  <a:pt x="9870572" y="7335951"/>
                  <a:pt x="9976332" y="7892000"/>
                  <a:pt x="9692454" y="8235803"/>
                </a:cubicBezTo>
                <a:cubicBezTo>
                  <a:pt x="9408576" y="8579606"/>
                  <a:pt x="8842564" y="8580972"/>
                  <a:pt x="8428226" y="8238855"/>
                </a:cubicBezTo>
                <a:lnTo>
                  <a:pt x="0" y="1279686"/>
                </a:lnTo>
                <a:close/>
              </a:path>
            </a:pathLst>
          </a:custGeom>
          <a:solidFill>
            <a:schemeClr val="bg1">
              <a:lumMod val="85000"/>
              <a:alpha val="50000"/>
            </a:schemeClr>
          </a:solidFill>
        </p:spPr>
        <p:txBody>
          <a:bodyPr wrap="square">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3" name="12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4"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15" name="Rectángulo 5"/>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2360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 presetClass="entr" presetSubtype="9" decel="10000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500" fill="hold"/>
                                        <p:tgtEl>
                                          <p:spTgt spid="25"/>
                                        </p:tgtEl>
                                        <p:attrNameLst>
                                          <p:attrName>ppt_x</p:attrName>
                                        </p:attrNameLst>
                                      </p:cBhvr>
                                      <p:tavLst>
                                        <p:tav tm="0">
                                          <p:val>
                                            <p:strVal val="0-#ppt_w/2"/>
                                          </p:val>
                                        </p:tav>
                                        <p:tav tm="100000">
                                          <p:val>
                                            <p:strVal val="#ppt_x"/>
                                          </p:val>
                                        </p:tav>
                                      </p:tavLst>
                                    </p:anim>
                                    <p:anim calcmode="lin" valueType="num">
                                      <p:cBhvr additive="base">
                                        <p:cTn id="14" dur="1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P spid="15"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Image Layout 8">
    <p:spTree>
      <p:nvGrpSpPr>
        <p:cNvPr id="1" name=""/>
        <p:cNvGrpSpPr/>
        <p:nvPr/>
      </p:nvGrpSpPr>
      <p:grpSpPr>
        <a:xfrm>
          <a:off x="0" y="0"/>
          <a:ext cx="0" cy="0"/>
          <a:chOff x="0" y="0"/>
          <a:chExt cx="0" cy="0"/>
        </a:xfrm>
      </p:grpSpPr>
      <p:sp>
        <p:nvSpPr>
          <p:cNvPr id="11"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 name="6 Marcador de posición de imagen"/>
          <p:cNvSpPr>
            <a:spLocks noGrp="1"/>
          </p:cNvSpPr>
          <p:nvPr>
            <p:ph type="pic" sz="quarter" idx="13"/>
          </p:nvPr>
        </p:nvSpPr>
        <p:spPr>
          <a:xfrm>
            <a:off x="0" y="3168384"/>
            <a:ext cx="24385588" cy="9091010"/>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b="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714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140"/>
                            </p:stCondLst>
                            <p:childTnLst>
                              <p:par>
                                <p:cTn id="18" presetID="23" presetClass="entr" presetSubtype="28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strVal val="4/3*#ppt_w"/>
                                          </p:val>
                                        </p:tav>
                                        <p:tav tm="100000">
                                          <p:val>
                                            <p:strVal val="#ppt_w"/>
                                          </p:val>
                                        </p:tav>
                                      </p:tavLst>
                                    </p:anim>
                                    <p:anim calcmode="lin" valueType="num">
                                      <p:cBhvr>
                                        <p:cTn id="21" dur="500" fill="hold"/>
                                        <p:tgtEl>
                                          <p:spTgt spid="3"/>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Image Layout 9">
    <p:spTree>
      <p:nvGrpSpPr>
        <p:cNvPr id="1" name=""/>
        <p:cNvGrpSpPr/>
        <p:nvPr/>
      </p:nvGrpSpPr>
      <p:grpSpPr>
        <a:xfrm>
          <a:off x="0" y="0"/>
          <a:ext cx="0" cy="0"/>
          <a:chOff x="0" y="0"/>
          <a:chExt cx="0" cy="0"/>
        </a:xfrm>
      </p:grpSpPr>
      <p:sp>
        <p:nvSpPr>
          <p:cNvPr id="14" name="4 Rectángulo">
            <a:extLst>
              <a:ext uri="{FF2B5EF4-FFF2-40B4-BE49-F238E27FC236}">
                <a16:creationId xmlns:a16="http://schemas.microsoft.com/office/drawing/2014/main" id="{972ED3AB-65BF-4D1F-9B99-DAC944DCB4F7}"/>
              </a:ext>
            </a:extLst>
          </p:cNvPr>
          <p:cNvSpPr/>
          <p:nvPr userDrawn="1"/>
        </p:nvSpPr>
        <p:spPr bwMode="auto">
          <a:xfrm>
            <a:off x="0" y="-1"/>
            <a:ext cx="24385588" cy="8523981"/>
          </a:xfrm>
          <a:prstGeom prst="rect">
            <a:avLst/>
          </a:prstGeom>
          <a:solidFill>
            <a:schemeClr val="accent1"/>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endParaRPr kumimoji="0" lang="es-SV" sz="29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0" descr="http://app.imcreator.com/images/editor/iphone_for_editor.png">
            <a:extLst>
              <a:ext uri="{FF2B5EF4-FFF2-40B4-BE49-F238E27FC236}">
                <a16:creationId xmlns:a16="http://schemas.microsoft.com/office/drawing/2014/main" id="{3173A9D5-CB01-417C-AB7A-5F5887542E8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523164" y="389736"/>
            <a:ext cx="7605845" cy="13627143"/>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posición de imagen"/>
          <p:cNvSpPr>
            <a:spLocks noGrp="1"/>
          </p:cNvSpPr>
          <p:nvPr>
            <p:ph type="pic" sz="quarter" idx="10"/>
          </p:nvPr>
        </p:nvSpPr>
        <p:spPr>
          <a:xfrm>
            <a:off x="16660131" y="2403299"/>
            <a:ext cx="5316670" cy="8782862"/>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182827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ppt_x"/>
                                          </p:val>
                                        </p:tav>
                                        <p:tav tm="100000">
                                          <p:val>
                                            <p:strVal val="#ppt_x"/>
                                          </p:val>
                                        </p:tav>
                                      </p:tavLst>
                                    </p:anim>
                                    <p:anim calcmode="lin" valueType="num">
                                      <p:cBhvr additive="base">
                                        <p:cTn id="8" dur="12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ppt_x"/>
                                          </p:val>
                                        </p:tav>
                                        <p:tav tm="100000">
                                          <p:val>
                                            <p:strVal val="#ppt_x"/>
                                          </p:val>
                                        </p:tav>
                                      </p:tavLst>
                                    </p:anim>
                                    <p:anim calcmode="lin" valueType="num">
                                      <p:cBhvr additive="base">
                                        <p:cTn id="12"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ull Image Layout">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24385588" cy="13717588"/>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35169239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Image Layout 10">
    <p:spTree>
      <p:nvGrpSpPr>
        <p:cNvPr id="1" name=""/>
        <p:cNvGrpSpPr/>
        <p:nvPr/>
      </p:nvGrpSpPr>
      <p:grpSpPr>
        <a:xfrm>
          <a:off x="0" y="0"/>
          <a:ext cx="0" cy="0"/>
          <a:chOff x="0" y="0"/>
          <a:chExt cx="0" cy="0"/>
        </a:xfrm>
      </p:grpSpPr>
      <p:sp>
        <p:nvSpPr>
          <p:cNvPr id="16" name="Forma libre 17">
            <a:extLst>
              <a:ext uri="{FF2B5EF4-FFF2-40B4-BE49-F238E27FC236}">
                <a16:creationId xmlns:a16="http://schemas.microsoft.com/office/drawing/2014/main" id="{79CA2310-3828-4DFB-AE1D-75BF2572F734}"/>
              </a:ext>
            </a:extLst>
          </p:cNvPr>
          <p:cNvSpPr/>
          <p:nvPr userDrawn="1"/>
        </p:nvSpPr>
        <p:spPr bwMode="auto">
          <a:xfrm>
            <a:off x="8128814" y="6818071"/>
            <a:ext cx="16256773" cy="6903213"/>
          </a:xfrm>
          <a:custGeom>
            <a:avLst/>
            <a:gdLst>
              <a:gd name="connsiteX0" fmla="*/ 12083842 w 18268467"/>
              <a:gd name="connsiteY0" fmla="*/ 0 h 6907495"/>
              <a:gd name="connsiteX1" fmla="*/ 17843719 w 18268467"/>
              <a:gd name="connsiteY1" fmla="*/ 545902 h 6907495"/>
              <a:gd name="connsiteX2" fmla="*/ 18268467 w 18268467"/>
              <a:gd name="connsiteY2" fmla="*/ 637316 h 6907495"/>
              <a:gd name="connsiteX3" fmla="*/ 18268467 w 18268467"/>
              <a:gd name="connsiteY3" fmla="*/ 6907495 h 6907495"/>
              <a:gd name="connsiteX4" fmla="*/ 1816474 w 18268467"/>
              <a:gd name="connsiteY4" fmla="*/ 6907495 h 6907495"/>
              <a:gd name="connsiteX5" fmla="*/ 1749419 w 18268467"/>
              <a:gd name="connsiteY5" fmla="*/ 6868345 h 6907495"/>
              <a:gd name="connsiteX6" fmla="*/ 0 w 18268467"/>
              <a:gd name="connsiteY6" fmla="*/ 4523003 h 6907495"/>
              <a:gd name="connsiteX7" fmla="*/ 12083842 w 18268467"/>
              <a:gd name="connsiteY7" fmla="*/ 0 h 690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8467" h="6907495">
                <a:moveTo>
                  <a:pt x="12083842" y="0"/>
                </a:moveTo>
                <a:cubicBezTo>
                  <a:pt x="14169380" y="0"/>
                  <a:pt x="16131520" y="197756"/>
                  <a:pt x="17843719" y="545902"/>
                </a:cubicBezTo>
                <a:lnTo>
                  <a:pt x="18268467" y="637316"/>
                </a:lnTo>
                <a:lnTo>
                  <a:pt x="18268467" y="6907495"/>
                </a:lnTo>
                <a:lnTo>
                  <a:pt x="1816474" y="6907495"/>
                </a:lnTo>
                <a:lnTo>
                  <a:pt x="1749419" y="6868345"/>
                </a:lnTo>
                <a:cubicBezTo>
                  <a:pt x="639282" y="6184481"/>
                  <a:pt x="0" y="5381686"/>
                  <a:pt x="0" y="4523003"/>
                </a:cubicBezTo>
                <a:cubicBezTo>
                  <a:pt x="0" y="2025017"/>
                  <a:pt x="5410121" y="0"/>
                  <a:pt x="12083842" y="0"/>
                </a:cubicBezTo>
                <a:close/>
              </a:path>
            </a:pathLst>
          </a:custGeom>
          <a:solidFill>
            <a:schemeClr val="accent1"/>
          </a:solidFill>
          <a:ln>
            <a:noFill/>
          </a:ln>
        </p:spPr>
        <p:txBody>
          <a:bodyPr wrap="square" lIns="0" tIns="0" rIns="0" bIns="0" rtlCol="0" anchor="ctr">
            <a:noAutofit/>
          </a:bodyP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14">
            <a:extLst>
              <a:ext uri="{FF2B5EF4-FFF2-40B4-BE49-F238E27FC236}">
                <a16:creationId xmlns:a16="http://schemas.microsoft.com/office/drawing/2014/main" id="{7FF70F53-5C88-43A0-B79C-675A16D8E2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9753659" y="3303399"/>
            <a:ext cx="15193974" cy="8562413"/>
          </a:xfrm>
          <a:prstGeom prst="rect">
            <a:avLst/>
          </a:prstGeom>
        </p:spPr>
      </p:pic>
      <p:sp>
        <p:nvSpPr>
          <p:cNvPr id="8" name="2 Marcador de posición de imagen">
            <a:extLst>
              <a:ext uri="{FF2B5EF4-FFF2-40B4-BE49-F238E27FC236}">
                <a16:creationId xmlns:a16="http://schemas.microsoft.com/office/drawing/2014/main" id="{AF8254BF-BD69-47CD-AF57-786A2FEE6F95}"/>
              </a:ext>
            </a:extLst>
          </p:cNvPr>
          <p:cNvSpPr>
            <a:spLocks noGrp="1"/>
          </p:cNvSpPr>
          <p:nvPr>
            <p:ph type="pic" sz="quarter" idx="10"/>
          </p:nvPr>
        </p:nvSpPr>
        <p:spPr>
          <a:xfrm>
            <a:off x="12507829" y="4338514"/>
            <a:ext cx="9496800" cy="5929200"/>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67254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1+#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6" decel="100000" fill="hold" grpId="0" nodeType="withEffect">
                                  <p:stCondLst>
                                    <p:cond delay="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250" fill="hold"/>
                                        <p:tgtEl>
                                          <p:spTgt spid="16"/>
                                        </p:tgtEl>
                                        <p:attrNameLst>
                                          <p:attrName>ppt_x</p:attrName>
                                        </p:attrNameLst>
                                      </p:cBhvr>
                                      <p:tavLst>
                                        <p:tav tm="0">
                                          <p:val>
                                            <p:strVal val="1+#ppt_w/2"/>
                                          </p:val>
                                        </p:tav>
                                        <p:tav tm="100000">
                                          <p:val>
                                            <p:strVal val="#ppt_x"/>
                                          </p:val>
                                        </p:tav>
                                      </p:tavLst>
                                    </p:anim>
                                    <p:anim calcmode="lin" valueType="num">
                                      <p:cBhvr additive="base">
                                        <p:cTn id="16" dur="12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Layout 11">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177809" y="1286048"/>
            <a:ext cx="7939717" cy="11146890"/>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9" name="2 Marcador de posición de imagen"/>
          <p:cNvSpPr>
            <a:spLocks noGrp="1"/>
          </p:cNvSpPr>
          <p:nvPr>
            <p:ph type="pic" sz="quarter" idx="11"/>
          </p:nvPr>
        </p:nvSpPr>
        <p:spPr>
          <a:xfrm>
            <a:off x="8422575" y="1286048"/>
            <a:ext cx="7939717" cy="5427732"/>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0" name="2 Marcador de posición de imagen"/>
          <p:cNvSpPr>
            <a:spLocks noGrp="1"/>
          </p:cNvSpPr>
          <p:nvPr>
            <p:ph type="pic" sz="quarter" idx="12"/>
          </p:nvPr>
        </p:nvSpPr>
        <p:spPr>
          <a:xfrm>
            <a:off x="8422575" y="7003811"/>
            <a:ext cx="7939717" cy="5427732"/>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1" name="2 Marcador de posición de imagen"/>
          <p:cNvSpPr>
            <a:spLocks noGrp="1"/>
          </p:cNvSpPr>
          <p:nvPr>
            <p:ph type="pic" sz="quarter" idx="13"/>
          </p:nvPr>
        </p:nvSpPr>
        <p:spPr>
          <a:xfrm>
            <a:off x="16663285" y="1286048"/>
            <a:ext cx="7544491" cy="5427732"/>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2" name="2 Marcador de posición de imagen"/>
          <p:cNvSpPr>
            <a:spLocks noGrp="1"/>
          </p:cNvSpPr>
          <p:nvPr>
            <p:ph type="pic" sz="quarter" idx="14"/>
          </p:nvPr>
        </p:nvSpPr>
        <p:spPr>
          <a:xfrm>
            <a:off x="16663285" y="7003811"/>
            <a:ext cx="7544491" cy="5427732"/>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116613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4/3*#ppt_w"/>
                                          </p:val>
                                        </p:tav>
                                        <p:tav tm="100000">
                                          <p:val>
                                            <p:strVal val="#ppt_w"/>
                                          </p:val>
                                        </p:tav>
                                      </p:tavLst>
                                    </p:anim>
                                    <p:anim calcmode="lin" valueType="num">
                                      <p:cBhvr>
                                        <p:cTn id="8" dur="75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strVal val="4/3*#ppt_w"/>
                                          </p:val>
                                        </p:tav>
                                        <p:tav tm="100000">
                                          <p:val>
                                            <p:strVal val="#ppt_w"/>
                                          </p:val>
                                        </p:tav>
                                      </p:tavLst>
                                    </p:anim>
                                    <p:anim calcmode="lin" valueType="num">
                                      <p:cBhvr>
                                        <p:cTn id="12" dur="750" fill="hold"/>
                                        <p:tgtEl>
                                          <p:spTgt spid="9"/>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750" fill="hold"/>
                                        <p:tgtEl>
                                          <p:spTgt spid="10"/>
                                        </p:tgtEl>
                                        <p:attrNameLst>
                                          <p:attrName>ppt_w</p:attrName>
                                        </p:attrNameLst>
                                      </p:cBhvr>
                                      <p:tavLst>
                                        <p:tav tm="0">
                                          <p:val>
                                            <p:strVal val="4/3*#ppt_w"/>
                                          </p:val>
                                        </p:tav>
                                        <p:tav tm="100000">
                                          <p:val>
                                            <p:strVal val="#ppt_w"/>
                                          </p:val>
                                        </p:tav>
                                      </p:tavLst>
                                    </p:anim>
                                    <p:anim calcmode="lin" valueType="num">
                                      <p:cBhvr>
                                        <p:cTn id="16" dur="750" fill="hold"/>
                                        <p:tgtEl>
                                          <p:spTgt spid="10"/>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strVal val="4/3*#ppt_w"/>
                                          </p:val>
                                        </p:tav>
                                        <p:tav tm="100000">
                                          <p:val>
                                            <p:strVal val="#ppt_w"/>
                                          </p:val>
                                        </p:tav>
                                      </p:tavLst>
                                    </p:anim>
                                    <p:anim calcmode="lin" valueType="num">
                                      <p:cBhvr>
                                        <p:cTn id="20" dur="750" fill="hold"/>
                                        <p:tgtEl>
                                          <p:spTgt spid="11"/>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750" fill="hold"/>
                                        <p:tgtEl>
                                          <p:spTgt spid="12"/>
                                        </p:tgtEl>
                                        <p:attrNameLst>
                                          <p:attrName>ppt_w</p:attrName>
                                        </p:attrNameLst>
                                      </p:cBhvr>
                                      <p:tavLst>
                                        <p:tav tm="0">
                                          <p:val>
                                            <p:strVal val="4/3*#ppt_w"/>
                                          </p:val>
                                        </p:tav>
                                        <p:tav tm="100000">
                                          <p:val>
                                            <p:strVal val="#ppt_w"/>
                                          </p:val>
                                        </p:tav>
                                      </p:tavLst>
                                    </p:anim>
                                    <p:anim calcmode="lin" valueType="num">
                                      <p:cBhvr>
                                        <p:cTn id="24" dur="750" fill="hold"/>
                                        <p:tgtEl>
                                          <p:spTgt spid="1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Layout 12">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4"/>
            <a:ext cx="8169172" cy="13717585"/>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6" name="2 Marcador de posición de imagen"/>
          <p:cNvSpPr>
            <a:spLocks noGrp="1"/>
          </p:cNvSpPr>
          <p:nvPr>
            <p:ph type="pic" sz="quarter" idx="11"/>
          </p:nvPr>
        </p:nvSpPr>
        <p:spPr>
          <a:xfrm>
            <a:off x="16216416" y="4"/>
            <a:ext cx="8169172" cy="13717585"/>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139452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4/3*#ppt_w"/>
                                          </p:val>
                                        </p:tav>
                                        <p:tav tm="100000">
                                          <p:val>
                                            <p:strVal val="#ppt_w"/>
                                          </p:val>
                                        </p:tav>
                                      </p:tavLst>
                                    </p:anim>
                                    <p:anim calcmode="lin" valueType="num">
                                      <p:cBhvr>
                                        <p:cTn id="8" dur="75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ppt_w</p:attrName>
                                        </p:attrNameLst>
                                      </p:cBhvr>
                                      <p:tavLst>
                                        <p:tav tm="0">
                                          <p:val>
                                            <p:strVal val="4/3*#ppt_w"/>
                                          </p:val>
                                        </p:tav>
                                        <p:tav tm="100000">
                                          <p:val>
                                            <p:strVal val="#ppt_w"/>
                                          </p:val>
                                        </p:tav>
                                      </p:tavLst>
                                    </p:anim>
                                    <p:anim calcmode="lin" valueType="num">
                                      <p:cBhvr>
                                        <p:cTn id="12" dur="750" fill="hold"/>
                                        <p:tgtEl>
                                          <p:spTgt spid="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Layout 13">
    <p:spTree>
      <p:nvGrpSpPr>
        <p:cNvPr id="1" name=""/>
        <p:cNvGrpSpPr/>
        <p:nvPr/>
      </p:nvGrpSpPr>
      <p:grpSpPr>
        <a:xfrm>
          <a:off x="0" y="0"/>
          <a:ext cx="0" cy="0"/>
          <a:chOff x="0" y="0"/>
          <a:chExt cx="0" cy="0"/>
        </a:xfrm>
      </p:grpSpPr>
      <p:sp>
        <p:nvSpPr>
          <p:cNvPr id="16"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5" name="25 Rectángulo">
            <a:extLst>
              <a:ext uri="{FF2B5EF4-FFF2-40B4-BE49-F238E27FC236}">
                <a16:creationId xmlns:a16="http://schemas.microsoft.com/office/drawing/2014/main" id="{0F58D8D8-9BF5-4E48-B0C2-DC5A89F826BB}"/>
              </a:ext>
            </a:extLst>
          </p:cNvPr>
          <p:cNvSpPr/>
          <p:nvPr userDrawn="1"/>
        </p:nvSpPr>
        <p:spPr bwMode="auto">
          <a:xfrm flipH="1">
            <a:off x="0" y="3628103"/>
            <a:ext cx="13632954" cy="5751871"/>
          </a:xfrm>
          <a:prstGeom prst="rect">
            <a:avLst/>
          </a:prstGeom>
          <a:solidFill>
            <a:schemeClr val="accent1"/>
          </a:solidFill>
          <a:ln>
            <a:noFill/>
          </a:ln>
        </p:spPr>
        <p:txBody>
          <a:bodyPr lIns="0" tIns="0" rIns="0" bIns="0" rtlCol="0" anchor="ctr"/>
          <a:lstStyle/>
          <a:p>
            <a:pPr marL="0" marR="0" lvl="0" indent="0" algn="ctr" defTabSz="2415902" rtl="0" eaLnBrk="1" fontAlgn="auto" latinLnBrk="0" hangingPunct="1">
              <a:lnSpc>
                <a:spcPct val="100000"/>
              </a:lnSpc>
              <a:spcBef>
                <a:spcPts val="0"/>
              </a:spcBef>
              <a:spcAft>
                <a:spcPts val="0"/>
              </a:spcAft>
              <a:buClrTx/>
              <a:buSzTx/>
              <a:buFontTx/>
              <a:buNone/>
              <a:tabLst/>
              <a:defRPr/>
            </a:pPr>
            <a:endParaRPr kumimoji="0" lang="es-SV" sz="4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14">
            <a:extLst>
              <a:ext uri="{FF2B5EF4-FFF2-40B4-BE49-F238E27FC236}">
                <a16:creationId xmlns:a16="http://schemas.microsoft.com/office/drawing/2014/main" id="{7FF70F53-5C88-43A0-B79C-675A16D8E2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10878784" y="2237125"/>
            <a:ext cx="15193974" cy="8562413"/>
          </a:xfrm>
          <a:prstGeom prst="rect">
            <a:avLst/>
          </a:prstGeom>
        </p:spPr>
      </p:pic>
      <p:sp>
        <p:nvSpPr>
          <p:cNvPr id="8" name="2 Marcador de posición de imagen">
            <a:extLst>
              <a:ext uri="{FF2B5EF4-FFF2-40B4-BE49-F238E27FC236}">
                <a16:creationId xmlns:a16="http://schemas.microsoft.com/office/drawing/2014/main" id="{AF8254BF-BD69-47CD-AF57-786A2FEE6F95}"/>
              </a:ext>
            </a:extLst>
          </p:cNvPr>
          <p:cNvSpPr>
            <a:spLocks noGrp="1"/>
          </p:cNvSpPr>
          <p:nvPr>
            <p:ph type="pic" sz="quarter" idx="10"/>
          </p:nvPr>
        </p:nvSpPr>
        <p:spPr>
          <a:xfrm>
            <a:off x="13632954" y="3272240"/>
            <a:ext cx="9496800" cy="5929200"/>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9" name="12 Marcador de texto">
            <a:extLst>
              <a:ext uri="{FF2B5EF4-FFF2-40B4-BE49-F238E27FC236}">
                <a16:creationId xmlns:a16="http://schemas.microsoft.com/office/drawing/2014/main" id="{DAB62C9A-657D-4169-8904-367B2582AE91}"/>
              </a:ext>
            </a:extLst>
          </p:cNvPr>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0" name="18 Conector recto">
            <a:extLst>
              <a:ext uri="{FF2B5EF4-FFF2-40B4-BE49-F238E27FC236}">
                <a16:creationId xmlns:a16="http://schemas.microsoft.com/office/drawing/2014/main" id="{D5396A1C-3F79-41B5-8440-2ABB5C9C71B0}"/>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1" name="20 Rectángulo">
            <a:extLst>
              <a:ext uri="{FF2B5EF4-FFF2-40B4-BE49-F238E27FC236}">
                <a16:creationId xmlns:a16="http://schemas.microsoft.com/office/drawing/2014/main" id="{1E020ADF-DF99-41FE-8F35-8B492E47ED90}"/>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b="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15 Rectángulo">
            <a:extLst>
              <a:ext uri="{FF2B5EF4-FFF2-40B4-BE49-F238E27FC236}">
                <a16:creationId xmlns:a16="http://schemas.microsoft.com/office/drawing/2014/main" id="{228FE2C4-FB00-4AA9-9D1E-F37D4F47F74F}"/>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3" name="5 Marcador de número de diapositiva">
            <a:extLst>
              <a:ext uri="{FF2B5EF4-FFF2-40B4-BE49-F238E27FC236}">
                <a16:creationId xmlns:a16="http://schemas.microsoft.com/office/drawing/2014/main" id="{F0F38C52-5593-4109-BB03-3E46837CBFDB}"/>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14" name="7 Rectángulo">
            <a:extLst>
              <a:ext uri="{FF2B5EF4-FFF2-40B4-BE49-F238E27FC236}">
                <a16:creationId xmlns:a16="http://schemas.microsoft.com/office/drawing/2014/main" id="{6973F001-42B9-46AB-B06B-9FB119EF3119}"/>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ángulo 5">
            <a:extLst>
              <a:ext uri="{FF2B5EF4-FFF2-40B4-BE49-F238E27FC236}">
                <a16:creationId xmlns:a16="http://schemas.microsoft.com/office/drawing/2014/main" id="{9AADDBC2-9AD2-42E2-8892-8CF2345F64A6}"/>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www.bcianswers.com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10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2" presetClass="entr" presetSubtype="2" decel="10000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250" fill="hold"/>
                                        <p:tgtEl>
                                          <p:spTgt spid="6"/>
                                        </p:tgtEl>
                                        <p:attrNameLst>
                                          <p:attrName>ppt_x</p:attrName>
                                        </p:attrNameLst>
                                      </p:cBhvr>
                                      <p:tavLst>
                                        <p:tav tm="0">
                                          <p:val>
                                            <p:strVal val="1+#ppt_w/2"/>
                                          </p:val>
                                        </p:tav>
                                        <p:tav tm="100000">
                                          <p:val>
                                            <p:strVal val="#ppt_x"/>
                                          </p:val>
                                        </p:tav>
                                      </p:tavLst>
                                    </p:anim>
                                    <p:anim calcmode="lin" valueType="num">
                                      <p:cBhvr additive="base">
                                        <p:cTn id="26" dur="125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250" fill="hold"/>
                                        <p:tgtEl>
                                          <p:spTgt spid="8"/>
                                        </p:tgtEl>
                                        <p:attrNameLst>
                                          <p:attrName>ppt_x</p:attrName>
                                        </p:attrNameLst>
                                      </p:cBhvr>
                                      <p:tavLst>
                                        <p:tav tm="0">
                                          <p:val>
                                            <p:strVal val="1+#ppt_w/2"/>
                                          </p:val>
                                        </p:tav>
                                        <p:tav tm="100000">
                                          <p:val>
                                            <p:strVal val="#ppt_x"/>
                                          </p:val>
                                        </p:tav>
                                      </p:tavLst>
                                    </p:anim>
                                    <p:anim calcmode="lin" valueType="num">
                                      <p:cBhvr additive="base">
                                        <p:cTn id="30" dur="125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250" fill="hold"/>
                                        <p:tgtEl>
                                          <p:spTgt spid="5"/>
                                        </p:tgtEl>
                                        <p:attrNameLst>
                                          <p:attrName>ppt_x</p:attrName>
                                        </p:attrNameLst>
                                      </p:cBhvr>
                                      <p:tavLst>
                                        <p:tav tm="0">
                                          <p:val>
                                            <p:strVal val="0-#ppt_w/2"/>
                                          </p:val>
                                        </p:tav>
                                        <p:tav tm="100000">
                                          <p:val>
                                            <p:strVal val="#ppt_x"/>
                                          </p:val>
                                        </p:tav>
                                      </p:tavLst>
                                    </p:anim>
                                    <p:anim calcmode="lin" valueType="num">
                                      <p:cBhvr additive="base">
                                        <p:cTn id="34"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1" grpId="0" animBg="1"/>
      <p:bldP spid="13" grpId="0"/>
      <p:bldP spid="14" grpId="0" animBg="1"/>
      <p:bldP spid="15"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Layout 14">
    <p:spTree>
      <p:nvGrpSpPr>
        <p:cNvPr id="1" name=""/>
        <p:cNvGrpSpPr/>
        <p:nvPr/>
      </p:nvGrpSpPr>
      <p:grpSpPr>
        <a:xfrm>
          <a:off x="0" y="0"/>
          <a:ext cx="0" cy="0"/>
          <a:chOff x="0" y="0"/>
          <a:chExt cx="0" cy="0"/>
        </a:xfrm>
      </p:grpSpPr>
      <p:sp>
        <p:nvSpPr>
          <p:cNvPr id="13"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 name="2 Marcador de posición de imagen"/>
          <p:cNvSpPr>
            <a:spLocks noGrp="1"/>
          </p:cNvSpPr>
          <p:nvPr>
            <p:ph type="pic" sz="quarter" idx="10"/>
          </p:nvPr>
        </p:nvSpPr>
        <p:spPr>
          <a:xfrm>
            <a:off x="0" y="5"/>
            <a:ext cx="8169172" cy="6858791"/>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4" name="2 Marcador de posición de imagen"/>
          <p:cNvSpPr>
            <a:spLocks noGrp="1"/>
          </p:cNvSpPr>
          <p:nvPr>
            <p:ph type="pic" sz="quarter" idx="11"/>
          </p:nvPr>
        </p:nvSpPr>
        <p:spPr>
          <a:xfrm>
            <a:off x="8169172" y="-10157"/>
            <a:ext cx="8169172" cy="6868953"/>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5" name="2 Marcador de posición de imagen"/>
          <p:cNvSpPr>
            <a:spLocks noGrp="1"/>
          </p:cNvSpPr>
          <p:nvPr>
            <p:ph type="pic" sz="quarter" idx="12"/>
          </p:nvPr>
        </p:nvSpPr>
        <p:spPr>
          <a:xfrm>
            <a:off x="16338344" y="-10157"/>
            <a:ext cx="8047244" cy="6868953"/>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0" name="15 Rectángulo">
            <a:extLst>
              <a:ext uri="{FF2B5EF4-FFF2-40B4-BE49-F238E27FC236}">
                <a16:creationId xmlns:a16="http://schemas.microsoft.com/office/drawing/2014/main" id="{35134BF9-928C-417D-B22C-DB946F2EFF81}"/>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1" name="5 Marcador de número de diapositiva">
            <a:extLst>
              <a:ext uri="{FF2B5EF4-FFF2-40B4-BE49-F238E27FC236}">
                <a16:creationId xmlns:a16="http://schemas.microsoft.com/office/drawing/2014/main" id="{14CD399C-375C-474A-A523-18D6EC314AB8}"/>
              </a:ext>
            </a:extLst>
          </p:cNvPr>
          <p:cNvSpPr>
            <a:spLocks noGrp="1"/>
          </p:cNvSpPr>
          <p:nvPr>
            <p:ph type="sldNum" sz="quarter" idx="13"/>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12" name="Rectángulo 5">
            <a:extLst>
              <a:ext uri="{FF2B5EF4-FFF2-40B4-BE49-F238E27FC236}">
                <a16:creationId xmlns:a16="http://schemas.microsoft.com/office/drawing/2014/main" id="{5566D2E4-75DA-4C96-9665-564898A20A43}"/>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656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strVal val="4/3*#ppt_w"/>
                                          </p:val>
                                        </p:tav>
                                        <p:tav tm="100000">
                                          <p:val>
                                            <p:strVal val="#ppt_w"/>
                                          </p:val>
                                        </p:tav>
                                      </p:tavLst>
                                    </p:anim>
                                    <p:anim calcmode="lin" valueType="num">
                                      <p:cBhvr>
                                        <p:cTn id="8" dur="75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strVal val="4/3*#ppt_w"/>
                                          </p:val>
                                        </p:tav>
                                        <p:tav tm="100000">
                                          <p:val>
                                            <p:strVal val="#ppt_w"/>
                                          </p:val>
                                        </p:tav>
                                      </p:tavLst>
                                    </p:anim>
                                    <p:anim calcmode="lin" valueType="num">
                                      <p:cBhvr>
                                        <p:cTn id="12" dur="750" fill="hold"/>
                                        <p:tgtEl>
                                          <p:spTgt spid="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ppt_w</p:attrName>
                                        </p:attrNameLst>
                                      </p:cBhvr>
                                      <p:tavLst>
                                        <p:tav tm="0">
                                          <p:val>
                                            <p:strVal val="4/3*#ppt_w"/>
                                          </p:val>
                                        </p:tav>
                                        <p:tav tm="100000">
                                          <p:val>
                                            <p:strVal val="#ppt_w"/>
                                          </p:val>
                                        </p:tav>
                                      </p:tavLst>
                                    </p:anim>
                                    <p:anim calcmode="lin" valueType="num">
                                      <p:cBhvr>
                                        <p:cTn id="16" dur="750" fill="hold"/>
                                        <p:tgtEl>
                                          <p:spTgt spid="5"/>
                                        </p:tgtEl>
                                        <p:attrNameLst>
                                          <p:attrName>ppt_h</p:attrName>
                                        </p:attrNameLst>
                                      </p:cBhvr>
                                      <p:tavLst>
                                        <p:tav tm="0">
                                          <p:val>
                                            <p:strVal val="4/3*#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p:bldP spid="12"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Image Layout 15">
    <p:spTree>
      <p:nvGrpSpPr>
        <p:cNvPr id="1" name=""/>
        <p:cNvGrpSpPr/>
        <p:nvPr/>
      </p:nvGrpSpPr>
      <p:grpSpPr>
        <a:xfrm>
          <a:off x="0" y="0"/>
          <a:ext cx="0" cy="0"/>
          <a:chOff x="0" y="0"/>
          <a:chExt cx="0" cy="0"/>
        </a:xfrm>
      </p:grpSpPr>
      <p:sp>
        <p:nvSpPr>
          <p:cNvPr id="8"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 name="2 Marcador de posición de imagen"/>
          <p:cNvSpPr>
            <a:spLocks noGrp="1"/>
          </p:cNvSpPr>
          <p:nvPr>
            <p:ph type="pic" sz="quarter" idx="10"/>
          </p:nvPr>
        </p:nvSpPr>
        <p:spPr>
          <a:xfrm>
            <a:off x="0" y="0"/>
            <a:ext cx="24385588" cy="8028924"/>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5" name="15 Rectángulo">
            <a:extLst>
              <a:ext uri="{FF2B5EF4-FFF2-40B4-BE49-F238E27FC236}">
                <a16:creationId xmlns:a16="http://schemas.microsoft.com/office/drawing/2014/main" id="{817FE1EB-B3DC-42B7-8C9E-1FBE359A18C9}"/>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 name="5 Marcador de número de diapositiva">
            <a:extLst>
              <a:ext uri="{FF2B5EF4-FFF2-40B4-BE49-F238E27FC236}">
                <a16:creationId xmlns:a16="http://schemas.microsoft.com/office/drawing/2014/main" id="{2065C7EB-2063-440D-BFAE-DD7775E7B60B}"/>
              </a:ext>
            </a:extLst>
          </p:cNvPr>
          <p:cNvSpPr>
            <a:spLocks noGrp="1"/>
          </p:cNvSpPr>
          <p:nvPr>
            <p:ph type="sldNum" sz="quarter" idx="13"/>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7" name="Rectángulo 5">
            <a:extLst>
              <a:ext uri="{FF2B5EF4-FFF2-40B4-BE49-F238E27FC236}">
                <a16:creationId xmlns:a16="http://schemas.microsoft.com/office/drawing/2014/main" id="{9465B361-F0B5-459F-B509-E39DDD486845}"/>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8059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Layout 16">
    <p:spTree>
      <p:nvGrpSpPr>
        <p:cNvPr id="1" name=""/>
        <p:cNvGrpSpPr/>
        <p:nvPr/>
      </p:nvGrpSpPr>
      <p:grpSpPr>
        <a:xfrm>
          <a:off x="0" y="0"/>
          <a:ext cx="0" cy="0"/>
          <a:chOff x="0" y="0"/>
          <a:chExt cx="0" cy="0"/>
        </a:xfrm>
      </p:grpSpPr>
      <p:sp>
        <p:nvSpPr>
          <p:cNvPr id="3" name="6 Marcador de posición de imagen"/>
          <p:cNvSpPr>
            <a:spLocks noGrp="1"/>
          </p:cNvSpPr>
          <p:nvPr>
            <p:ph type="pic" sz="quarter" idx="13"/>
          </p:nvPr>
        </p:nvSpPr>
        <p:spPr>
          <a:xfrm>
            <a:off x="0" y="3798454"/>
            <a:ext cx="24385588" cy="6930000"/>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a:p>
        </p:txBody>
      </p:sp>
    </p:spTree>
    <p:extLst>
      <p:ext uri="{BB962C8B-B14F-4D97-AF65-F5344CB8AC3E}">
        <p14:creationId xmlns:p14="http://schemas.microsoft.com/office/powerpoint/2010/main" val="83084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Layout 17">
    <p:spTree>
      <p:nvGrpSpPr>
        <p:cNvPr id="1" name=""/>
        <p:cNvGrpSpPr/>
        <p:nvPr/>
      </p:nvGrpSpPr>
      <p:grpSpPr>
        <a:xfrm>
          <a:off x="0" y="0"/>
          <a:ext cx="0" cy="0"/>
          <a:chOff x="0" y="0"/>
          <a:chExt cx="0" cy="0"/>
        </a:xfrm>
      </p:grpSpPr>
      <p:sp>
        <p:nvSpPr>
          <p:cNvPr id="3" name="6 Marcador de posición de imagen"/>
          <p:cNvSpPr>
            <a:spLocks noGrp="1"/>
          </p:cNvSpPr>
          <p:nvPr>
            <p:ph type="pic" sz="quarter" idx="13"/>
          </p:nvPr>
        </p:nvSpPr>
        <p:spPr>
          <a:xfrm>
            <a:off x="12597838" y="3160389"/>
            <a:ext cx="10666185" cy="6437051"/>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a:p>
        </p:txBody>
      </p:sp>
    </p:spTree>
    <p:extLst>
      <p:ext uri="{BB962C8B-B14F-4D97-AF65-F5344CB8AC3E}">
        <p14:creationId xmlns:p14="http://schemas.microsoft.com/office/powerpoint/2010/main" val="126416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Layout 18">
    <p:spTree>
      <p:nvGrpSpPr>
        <p:cNvPr id="1" name=""/>
        <p:cNvGrpSpPr/>
        <p:nvPr/>
      </p:nvGrpSpPr>
      <p:grpSpPr>
        <a:xfrm>
          <a:off x="0" y="0"/>
          <a:ext cx="0" cy="0"/>
          <a:chOff x="0" y="0"/>
          <a:chExt cx="0" cy="0"/>
        </a:xfrm>
      </p:grpSpPr>
      <p:sp>
        <p:nvSpPr>
          <p:cNvPr id="11"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 name="6 Marcador de posición de imagen"/>
          <p:cNvSpPr>
            <a:spLocks noGrp="1"/>
          </p:cNvSpPr>
          <p:nvPr>
            <p:ph type="pic" sz="quarter" idx="13"/>
          </p:nvPr>
        </p:nvSpPr>
        <p:spPr>
          <a:xfrm>
            <a:off x="1076559" y="3993238"/>
            <a:ext cx="10666185" cy="6429056"/>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b="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www.bcianswers.com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7609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140"/>
                            </p:stCondLst>
                            <p:childTnLst>
                              <p:par>
                                <p:cTn id="18" presetID="23" presetClass="entr" presetSubtype="28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strVal val="4/3*#ppt_w"/>
                                          </p:val>
                                        </p:tav>
                                        <p:tav tm="100000">
                                          <p:val>
                                            <p:strVal val="#ppt_w"/>
                                          </p:val>
                                        </p:tav>
                                      </p:tavLst>
                                    </p:anim>
                                    <p:anim calcmode="lin" valueType="num">
                                      <p:cBhvr>
                                        <p:cTn id="21" dur="500" fill="hold"/>
                                        <p:tgtEl>
                                          <p:spTgt spid="3"/>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Layout 19">
    <p:spTree>
      <p:nvGrpSpPr>
        <p:cNvPr id="1" name=""/>
        <p:cNvGrpSpPr/>
        <p:nvPr/>
      </p:nvGrpSpPr>
      <p:grpSpPr>
        <a:xfrm>
          <a:off x="0" y="0"/>
          <a:ext cx="0" cy="0"/>
          <a:chOff x="0" y="0"/>
          <a:chExt cx="0" cy="0"/>
        </a:xfrm>
      </p:grpSpPr>
      <p:sp>
        <p:nvSpPr>
          <p:cNvPr id="11"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 name="6 Marcador de posición de imagen"/>
          <p:cNvSpPr>
            <a:spLocks noGrp="1"/>
          </p:cNvSpPr>
          <p:nvPr>
            <p:ph type="pic" sz="quarter" idx="13"/>
          </p:nvPr>
        </p:nvSpPr>
        <p:spPr>
          <a:xfrm>
            <a:off x="10182225" y="4010040"/>
            <a:ext cx="3993180" cy="6622344"/>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b="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477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140"/>
                            </p:stCondLst>
                            <p:childTnLst>
                              <p:par>
                                <p:cTn id="18" presetID="23" presetClass="entr" presetSubtype="28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strVal val="4/3*#ppt_w"/>
                                          </p:val>
                                        </p:tav>
                                        <p:tav tm="100000">
                                          <p:val>
                                            <p:strVal val="#ppt_w"/>
                                          </p:val>
                                        </p:tav>
                                      </p:tavLst>
                                    </p:anim>
                                    <p:anim calcmode="lin" valueType="num">
                                      <p:cBhvr>
                                        <p:cTn id="21" dur="500" fill="hold"/>
                                        <p:tgtEl>
                                          <p:spTgt spid="3"/>
                                        </p:tgtEl>
                                        <p:attrNameLst>
                                          <p:attrName>ppt_h</p:attrName>
                                        </p:attrNameLst>
                                      </p:cBhvr>
                                      <p:tavLst>
                                        <p:tav tm="0">
                                          <p:val>
                                            <p:strVal val="4/3*#ppt_h"/>
                                          </p:val>
                                        </p:tav>
                                        <p:tav tm="100000">
                                          <p:val>
                                            <p:strVal val="#ppt_h"/>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Layout 2">
    <p:spTree>
      <p:nvGrpSpPr>
        <p:cNvPr id="1" name=""/>
        <p:cNvGrpSpPr/>
        <p:nvPr/>
      </p:nvGrpSpPr>
      <p:grpSpPr>
        <a:xfrm>
          <a:off x="0" y="0"/>
          <a:ext cx="0" cy="0"/>
          <a:chOff x="0" y="0"/>
          <a:chExt cx="0" cy="0"/>
        </a:xfrm>
      </p:grpSpPr>
      <p:sp>
        <p:nvSpPr>
          <p:cNvPr id="11" name="2 Marcador de posición de imagen">
            <a:extLst>
              <a:ext uri="{FF2B5EF4-FFF2-40B4-BE49-F238E27FC236}">
                <a16:creationId xmlns:a16="http://schemas.microsoft.com/office/drawing/2014/main" id="{8B040A85-7553-4B59-B2BA-402B2B33663A}"/>
              </a:ext>
            </a:extLst>
          </p:cNvPr>
          <p:cNvSpPr>
            <a:spLocks noGrp="1"/>
          </p:cNvSpPr>
          <p:nvPr>
            <p:ph type="pic" sz="quarter" idx="10"/>
          </p:nvPr>
        </p:nvSpPr>
        <p:spPr>
          <a:xfrm>
            <a:off x="7107228" y="2950436"/>
            <a:ext cx="17278360" cy="3690410"/>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7" name="6 Rectángulo"/>
          <p:cNvSpPr/>
          <p:nvPr userDrawn="1"/>
        </p:nvSpPr>
        <p:spPr bwMode="auto">
          <a:xfrm>
            <a:off x="0" y="13258800"/>
            <a:ext cx="24385588" cy="458788"/>
          </a:xfrm>
          <a:prstGeom prst="rect">
            <a:avLst/>
          </a:prstGeom>
          <a:solidFill>
            <a:schemeClr val="accent1"/>
          </a:solidFill>
          <a:ln>
            <a:noFill/>
          </a:ln>
        </p:spPr>
        <p:txBody>
          <a:bodyPr lIns="0" tIns="0" rIns="0" bIns="0" rtlCol="0" anchor="ctr"/>
          <a:lstStyle/>
          <a:p>
            <a:pPr algn="ctr"/>
            <a:endParaRPr lang="es-SV" dirty="0"/>
          </a:p>
        </p:txBody>
      </p:sp>
      <p:sp>
        <p:nvSpPr>
          <p:cNvPr id="13" name="12 Marcador de texto"/>
          <p:cNvSpPr>
            <a:spLocks noGrp="1"/>
          </p:cNvSpPr>
          <p:nvPr>
            <p:ph type="body" sz="quarter" idx="13"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swald" panose="02000503000000000000" pitchFamily="2" charset="0"/>
                <a:ea typeface="Roboto Light" panose="02000000000000000000" pitchFamily="2" charset="0"/>
                <a:cs typeface="Oswald" panose="02000503000000000000" pitchFamily="2" charset="0"/>
              </a:defRPr>
            </a:lvl1pPr>
          </a:lstStyle>
          <a:p>
            <a:pPr lvl="0"/>
            <a:r>
              <a:rPr lang="en-US" noProof="0" dirty="0"/>
              <a:t>Your Title Goes Here</a:t>
            </a:r>
          </a:p>
        </p:txBody>
      </p:sp>
      <p:cxnSp>
        <p:nvCxnSpPr>
          <p:cNvPr id="19" name="18 Conector recto"/>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21" name="20 Rectángulo"/>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dirty="0"/>
          </a:p>
        </p:txBody>
      </p:sp>
      <p:sp>
        <p:nvSpPr>
          <p:cNvPr id="16"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dirty="0"/>
          </a:p>
        </p:txBody>
      </p:sp>
      <p:sp>
        <p:nvSpPr>
          <p:cNvPr id="6"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a:solidFill>
                  <a:schemeClr val="bg1"/>
                </a:solidFill>
                <a:latin typeface="PT Sans" panose="020B0503020203020204" pitchFamily="34" charset="0"/>
                <a:ea typeface="Roboto Light" panose="02000000000000000000" pitchFamily="2" charset="0"/>
                <a:cs typeface="PT Sans" panose="020B0503020203020204" pitchFamily="34" charset="0"/>
              </a:defRPr>
            </a:lvl1pPr>
          </a:lstStyle>
          <a:p>
            <a:pPr defTabSz="1811963"/>
            <a:fld id="{597BFFA6-61B1-4984-983B-9D1AEC0ED12D}" type="slidenum">
              <a:rPr lang="es-SV" smtClean="0"/>
              <a:pPr defTabSz="1811963"/>
              <a:t>‹#›</a:t>
            </a:fld>
            <a:endParaRPr lang="es-SV" dirty="0"/>
          </a:p>
        </p:txBody>
      </p:sp>
      <p:sp>
        <p:nvSpPr>
          <p:cNvPr id="8" name="7 Rectángulo"/>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dirty="0"/>
          </a:p>
        </p:txBody>
      </p:sp>
      <p:sp>
        <p:nvSpPr>
          <p:cNvPr id="25" name="Rectángulo 5"/>
          <p:cNvSpPr/>
          <p:nvPr userDrawn="1"/>
        </p:nvSpPr>
        <p:spPr>
          <a:xfrm>
            <a:off x="10289775" y="13227844"/>
            <a:ext cx="3806038" cy="430887"/>
          </a:xfrm>
          <a:prstGeom prst="rect">
            <a:avLst/>
          </a:prstGeom>
        </p:spPr>
        <p:txBody>
          <a:bodyPr wrap="square">
            <a:spAutoFit/>
          </a:bodyPr>
          <a:lstStyle/>
          <a:p>
            <a:pPr algn="ctr"/>
            <a:r>
              <a:rPr lang="en-US" sz="2200" dirty="0">
                <a:solidFill>
                  <a:schemeClr val="bg1"/>
                </a:solidFill>
                <a:latin typeface="PT Sans" panose="020B0604020202020204" charset="0"/>
                <a:ea typeface="Roboto Light" panose="02000000000000000000" pitchFamily="2" charset="0"/>
                <a:cs typeface="Roboto Light" panose="02000000000000000000" pitchFamily="2" charset="0"/>
              </a:rPr>
              <a:t>www.yourcompany.com</a:t>
            </a:r>
            <a:endParaRPr lang="es-ES" sz="2200" dirty="0">
              <a:solidFill>
                <a:schemeClr val="bg1"/>
              </a:solidFill>
              <a:latin typeface="PT Sans" panose="020B0604020202020204"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86053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8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1140"/>
                            </p:stCondLst>
                            <p:childTnLst>
                              <p:par>
                                <p:cTn id="24" presetID="2" presetClass="entr" presetSubtype="2"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1250" fill="hold"/>
                                        <p:tgtEl>
                                          <p:spTgt spid="11"/>
                                        </p:tgtEl>
                                        <p:attrNameLst>
                                          <p:attrName>ppt_x</p:attrName>
                                        </p:attrNameLst>
                                      </p:cBhvr>
                                      <p:tavLst>
                                        <p:tav tm="0">
                                          <p:val>
                                            <p:strVal val="1+#ppt_w/2"/>
                                          </p:val>
                                        </p:tav>
                                        <p:tav tm="100000">
                                          <p:val>
                                            <p:strVal val="#ppt_x"/>
                                          </p:val>
                                        </p:tav>
                                      </p:tavLst>
                                    </p:anim>
                                    <p:anim calcmode="lin" valueType="num">
                                      <p:cBhvr additive="base">
                                        <p:cTn id="27"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1" grpId="0" animBg="1"/>
      <p:bldP spid="6" grpId="0"/>
      <p:bldP spid="8" grpId="0" animBg="1"/>
      <p:bldP spid="25" grpId="0"/>
    </p:bldLst>
  </p:timing>
  <p:hf hd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Layout 20">
    <p:spTree>
      <p:nvGrpSpPr>
        <p:cNvPr id="1" name=""/>
        <p:cNvGrpSpPr/>
        <p:nvPr/>
      </p:nvGrpSpPr>
      <p:grpSpPr>
        <a:xfrm>
          <a:off x="0" y="0"/>
          <a:ext cx="0" cy="0"/>
          <a:chOff x="0" y="0"/>
          <a:chExt cx="0" cy="0"/>
        </a:xfrm>
      </p:grpSpPr>
      <p:sp>
        <p:nvSpPr>
          <p:cNvPr id="3" name="6 Marcador de posición de imagen"/>
          <p:cNvSpPr>
            <a:spLocks noGrp="1"/>
          </p:cNvSpPr>
          <p:nvPr>
            <p:ph type="pic" sz="quarter" idx="13"/>
          </p:nvPr>
        </p:nvSpPr>
        <p:spPr>
          <a:xfrm>
            <a:off x="9626554" y="4010040"/>
            <a:ext cx="3993180" cy="6622344"/>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a:p>
        </p:txBody>
      </p:sp>
    </p:spTree>
    <p:extLst>
      <p:ext uri="{BB962C8B-B14F-4D97-AF65-F5344CB8AC3E}">
        <p14:creationId xmlns:p14="http://schemas.microsoft.com/office/powerpoint/2010/main" val="227298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Layout 21">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6C81704B-D891-4DBF-B7FB-3C9567AD752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66000"/>
                    </a14:imgEffect>
                  </a14:imgLayer>
                </a14:imgProps>
              </a:ext>
              <a:ext uri="{28A0092B-C50C-407E-A947-70E740481C1C}">
                <a14:useLocalDpi xmlns:a14="http://schemas.microsoft.com/office/drawing/2010/main"/>
              </a:ext>
            </a:extLst>
          </a:blip>
          <a:stretch>
            <a:fillRect/>
          </a:stretch>
        </p:blipFill>
        <p:spPr>
          <a:xfrm>
            <a:off x="602581" y="4703123"/>
            <a:ext cx="12175653" cy="6861469"/>
          </a:xfrm>
          <a:prstGeom prst="rect">
            <a:avLst/>
          </a:prstGeom>
        </p:spPr>
      </p:pic>
      <p:sp>
        <p:nvSpPr>
          <p:cNvPr id="3" name="6 Marcador de posición de imagen"/>
          <p:cNvSpPr>
            <a:spLocks noGrp="1"/>
          </p:cNvSpPr>
          <p:nvPr>
            <p:ph type="pic" sz="quarter" idx="13"/>
          </p:nvPr>
        </p:nvSpPr>
        <p:spPr>
          <a:xfrm>
            <a:off x="2876703" y="5570259"/>
            <a:ext cx="7471514" cy="4694386"/>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a:p>
        </p:txBody>
      </p:sp>
    </p:spTree>
    <p:extLst>
      <p:ext uri="{BB962C8B-B14F-4D97-AF65-F5344CB8AC3E}">
        <p14:creationId xmlns:p14="http://schemas.microsoft.com/office/powerpoint/2010/main" val="403321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Layout 22">
    <p:spTree>
      <p:nvGrpSpPr>
        <p:cNvPr id="1" name=""/>
        <p:cNvGrpSpPr/>
        <p:nvPr/>
      </p:nvGrpSpPr>
      <p:grpSpPr>
        <a:xfrm>
          <a:off x="0" y="0"/>
          <a:ext cx="0" cy="0"/>
          <a:chOff x="0" y="0"/>
          <a:chExt cx="0" cy="0"/>
        </a:xfrm>
      </p:grpSpPr>
      <p:sp>
        <p:nvSpPr>
          <p:cNvPr id="9"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6" name="15 Rectángulo"/>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 name="5 Marcador de número de diapositiva"/>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5" name="Rectángulo 5"/>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10" descr="http://app.imcreator.com/images/editor/iphone_for_editor.png">
            <a:extLst>
              <a:ext uri="{FF2B5EF4-FFF2-40B4-BE49-F238E27FC236}">
                <a16:creationId xmlns:a16="http://schemas.microsoft.com/office/drawing/2014/main" id="{AD192E84-F38F-49DA-A69E-2616E1F3C8B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052363" y="1443224"/>
            <a:ext cx="6390710" cy="11450025"/>
          </a:xfrm>
          <a:prstGeom prst="rect">
            <a:avLst/>
          </a:prstGeom>
          <a:noFill/>
          <a:extLst>
            <a:ext uri="{909E8E84-426E-40DD-AFC4-6F175D3DCCD1}">
              <a14:hiddenFill xmlns:a14="http://schemas.microsoft.com/office/drawing/2010/main">
                <a:solidFill>
                  <a:srgbClr val="FFFFFF"/>
                </a:solidFill>
              </a14:hiddenFill>
            </a:ext>
          </a:extLst>
        </p:spPr>
      </p:pic>
      <p:sp>
        <p:nvSpPr>
          <p:cNvPr id="10" name="6 Marcador de posición de imagen">
            <a:extLst>
              <a:ext uri="{FF2B5EF4-FFF2-40B4-BE49-F238E27FC236}">
                <a16:creationId xmlns:a16="http://schemas.microsoft.com/office/drawing/2014/main" id="{A94DB58D-5353-445E-90C2-8B8BB51F958E}"/>
              </a:ext>
            </a:extLst>
          </p:cNvPr>
          <p:cNvSpPr>
            <a:spLocks noGrp="1"/>
          </p:cNvSpPr>
          <p:nvPr>
            <p:ph type="pic" sz="quarter" idx="13"/>
          </p:nvPr>
        </p:nvSpPr>
        <p:spPr>
          <a:xfrm>
            <a:off x="4001883" y="3123379"/>
            <a:ext cx="4451079" cy="7365849"/>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a:p>
        </p:txBody>
      </p:sp>
    </p:spTree>
    <p:extLst>
      <p:ext uri="{BB962C8B-B14F-4D97-AF65-F5344CB8AC3E}">
        <p14:creationId xmlns:p14="http://schemas.microsoft.com/office/powerpoint/2010/main" val="68003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2" presetClass="entr" presetSubtype="4" decel="100000" fill="hold" nodeType="with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ppt_x"/>
                                          </p:val>
                                        </p:tav>
                                        <p:tav tm="100000">
                                          <p:val>
                                            <p:strVal val="#ppt_x"/>
                                          </p:val>
                                        </p:tav>
                                      </p:tavLst>
                                    </p:anim>
                                    <p:anim calcmode="lin" valueType="num">
                                      <p:cBhvr additive="base">
                                        <p:cTn id="14" dur="75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decel="100000" fill="hold" grpId="0" nodeType="withEffect">
                                  <p:stCondLst>
                                    <p:cond delay="25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ppt_x"/>
                                          </p:val>
                                        </p:tav>
                                        <p:tav tm="100000">
                                          <p:val>
                                            <p:strVal val="#ppt_x"/>
                                          </p:val>
                                        </p:tav>
                                      </p:tavLst>
                                    </p:anim>
                                    <p:anim calcmode="lin" valueType="num">
                                      <p:cBhvr additive="base">
                                        <p:cTn id="1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10" grpId="0" animBg="1"/>
    </p:bldLst>
  </p:timing>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Layout 23">
    <p:spTree>
      <p:nvGrpSpPr>
        <p:cNvPr id="1" name=""/>
        <p:cNvGrpSpPr/>
        <p:nvPr/>
      </p:nvGrpSpPr>
      <p:grpSpPr>
        <a:xfrm>
          <a:off x="0" y="0"/>
          <a:ext cx="0" cy="0"/>
          <a:chOff x="0" y="0"/>
          <a:chExt cx="0" cy="0"/>
        </a:xfrm>
      </p:grpSpPr>
      <p:sp>
        <p:nvSpPr>
          <p:cNvPr id="55"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44 Grupo">
            <a:extLst>
              <a:ext uri="{FF2B5EF4-FFF2-40B4-BE49-F238E27FC236}">
                <a16:creationId xmlns:a16="http://schemas.microsoft.com/office/drawing/2014/main" id="{93428DBE-4666-4613-8C6E-90966DA599DD}"/>
              </a:ext>
            </a:extLst>
          </p:cNvPr>
          <p:cNvGrpSpPr>
            <a:grpSpLocks noChangeAspect="1"/>
          </p:cNvGrpSpPr>
          <p:nvPr userDrawn="1"/>
        </p:nvGrpSpPr>
        <p:grpSpPr>
          <a:xfrm>
            <a:off x="3795604" y="3653424"/>
            <a:ext cx="3141075" cy="3119718"/>
            <a:chOff x="3795604" y="3653424"/>
            <a:chExt cx="3141075" cy="3119718"/>
          </a:xfrm>
          <a:solidFill>
            <a:schemeClr val="accent1"/>
          </a:solidFill>
        </p:grpSpPr>
        <p:sp>
          <p:nvSpPr>
            <p:cNvPr id="13" name="Freeform 1299">
              <a:extLst>
                <a:ext uri="{FF2B5EF4-FFF2-40B4-BE49-F238E27FC236}">
                  <a16:creationId xmlns:a16="http://schemas.microsoft.com/office/drawing/2014/main" id="{5B8B593D-0019-48D9-9C05-92F63AD4CD54}"/>
                </a:ext>
              </a:extLst>
            </p:cNvPr>
            <p:cNvSpPr>
              <a:spLocks noEditPoints="1"/>
            </p:cNvSpPr>
            <p:nvPr/>
          </p:nvSpPr>
          <p:spPr bwMode="auto">
            <a:xfrm>
              <a:off x="3891906" y="3683136"/>
              <a:ext cx="3044773" cy="3041853"/>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1300">
              <a:extLst>
                <a:ext uri="{FF2B5EF4-FFF2-40B4-BE49-F238E27FC236}">
                  <a16:creationId xmlns:a16="http://schemas.microsoft.com/office/drawing/2014/main" id="{4D4A0B1A-0F0D-4BF8-8820-89A0720B8A24}"/>
                </a:ext>
              </a:extLst>
            </p:cNvPr>
            <p:cNvSpPr>
              <a:spLocks/>
            </p:cNvSpPr>
            <p:nvPr/>
          </p:nvSpPr>
          <p:spPr bwMode="auto">
            <a:xfrm>
              <a:off x="4395953" y="3653424"/>
              <a:ext cx="2540726" cy="3039804"/>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3" name="Freeform 1302">
              <a:extLst>
                <a:ext uri="{FF2B5EF4-FFF2-40B4-BE49-F238E27FC236}">
                  <a16:creationId xmlns:a16="http://schemas.microsoft.com/office/drawing/2014/main" id="{84469C9C-0833-4D47-B132-371D6EF07F10}"/>
                </a:ext>
              </a:extLst>
            </p:cNvPr>
            <p:cNvSpPr>
              <a:spLocks/>
            </p:cNvSpPr>
            <p:nvPr/>
          </p:nvSpPr>
          <p:spPr bwMode="auto">
            <a:xfrm>
              <a:off x="4185933" y="6524180"/>
              <a:ext cx="135232" cy="138312"/>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1303">
              <a:extLst>
                <a:ext uri="{FF2B5EF4-FFF2-40B4-BE49-F238E27FC236}">
                  <a16:creationId xmlns:a16="http://schemas.microsoft.com/office/drawing/2014/main" id="{9295DF4E-AEBF-46C9-BCF0-DDCA154D6AE6}"/>
                </a:ext>
              </a:extLst>
            </p:cNvPr>
            <p:cNvSpPr>
              <a:spLocks/>
            </p:cNvSpPr>
            <p:nvPr/>
          </p:nvSpPr>
          <p:spPr bwMode="auto">
            <a:xfrm>
              <a:off x="4059921" y="6604094"/>
              <a:ext cx="87082" cy="85036"/>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1304">
              <a:extLst>
                <a:ext uri="{FF2B5EF4-FFF2-40B4-BE49-F238E27FC236}">
                  <a16:creationId xmlns:a16="http://schemas.microsoft.com/office/drawing/2014/main" id="{B3CA5458-41EE-40A3-8B1F-9C7DE27BDEAE}"/>
                </a:ext>
              </a:extLst>
            </p:cNvPr>
            <p:cNvSpPr>
              <a:spLocks noChangeArrowheads="1"/>
            </p:cNvSpPr>
            <p:nvPr/>
          </p:nvSpPr>
          <p:spPr bwMode="auto">
            <a:xfrm>
              <a:off x="6778908" y="4286589"/>
              <a:ext cx="157771" cy="15675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6" name="Oval 1305">
              <a:extLst>
                <a:ext uri="{FF2B5EF4-FFF2-40B4-BE49-F238E27FC236}">
                  <a16:creationId xmlns:a16="http://schemas.microsoft.com/office/drawing/2014/main" id="{30814B62-8D41-42F9-B788-D3305D8E33FB}"/>
                </a:ext>
              </a:extLst>
            </p:cNvPr>
            <p:cNvSpPr>
              <a:spLocks noChangeArrowheads="1"/>
            </p:cNvSpPr>
            <p:nvPr/>
          </p:nvSpPr>
          <p:spPr bwMode="auto">
            <a:xfrm>
              <a:off x="6677484" y="4155448"/>
              <a:ext cx="97327"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1306">
              <a:extLst>
                <a:ext uri="{FF2B5EF4-FFF2-40B4-BE49-F238E27FC236}">
                  <a16:creationId xmlns:a16="http://schemas.microsoft.com/office/drawing/2014/main" id="{E049E9D7-38D7-49AF-B3E3-18A74E881D98}"/>
                </a:ext>
              </a:extLst>
            </p:cNvPr>
            <p:cNvSpPr>
              <a:spLocks noChangeArrowheads="1"/>
            </p:cNvSpPr>
            <p:nvPr/>
          </p:nvSpPr>
          <p:spPr bwMode="auto">
            <a:xfrm>
              <a:off x="5962392" y="6673762"/>
              <a:ext cx="99375"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8" name="Oval 1308">
              <a:extLst>
                <a:ext uri="{FF2B5EF4-FFF2-40B4-BE49-F238E27FC236}">
                  <a16:creationId xmlns:a16="http://schemas.microsoft.com/office/drawing/2014/main" id="{A555756C-9D5C-43B2-886B-98A741B7CCDC}"/>
                </a:ext>
              </a:extLst>
            </p:cNvPr>
            <p:cNvSpPr>
              <a:spLocks noChangeArrowheads="1"/>
            </p:cNvSpPr>
            <p:nvPr/>
          </p:nvSpPr>
          <p:spPr bwMode="auto">
            <a:xfrm>
              <a:off x="6439803" y="3839890"/>
              <a:ext cx="269440" cy="26945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1319">
              <a:extLst>
                <a:ext uri="{FF2B5EF4-FFF2-40B4-BE49-F238E27FC236}">
                  <a16:creationId xmlns:a16="http://schemas.microsoft.com/office/drawing/2014/main" id="{35AE6051-FCF5-4CC5-B038-5DD400A86C5F}"/>
                </a:ext>
              </a:extLst>
            </p:cNvPr>
            <p:cNvSpPr>
              <a:spLocks/>
            </p:cNvSpPr>
            <p:nvPr/>
          </p:nvSpPr>
          <p:spPr bwMode="auto">
            <a:xfrm>
              <a:off x="6529958" y="6348984"/>
              <a:ext cx="0" cy="7171"/>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0" name="Freeform 1301">
              <a:extLst>
                <a:ext uri="{FF2B5EF4-FFF2-40B4-BE49-F238E27FC236}">
                  <a16:creationId xmlns:a16="http://schemas.microsoft.com/office/drawing/2014/main" id="{E4590C25-86E2-4FF9-967F-3887B466CED2}"/>
                </a:ext>
              </a:extLst>
            </p:cNvPr>
            <p:cNvSpPr>
              <a:spLocks/>
            </p:cNvSpPr>
            <p:nvPr/>
          </p:nvSpPr>
          <p:spPr bwMode="auto">
            <a:xfrm>
              <a:off x="3795604" y="3971031"/>
              <a:ext cx="2319437" cy="2778547"/>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6 Marcador de posición de imagen"/>
          <p:cNvSpPr>
            <a:spLocks noGrp="1" noChangeAspect="1"/>
          </p:cNvSpPr>
          <p:nvPr>
            <p:ph type="pic" sz="quarter" idx="13"/>
          </p:nvPr>
        </p:nvSpPr>
        <p:spPr>
          <a:xfrm>
            <a:off x="4072502" y="3774807"/>
            <a:ext cx="2764800" cy="2764800"/>
          </a:xfrm>
          <a:prstGeom prst="ellipse">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b="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2" name="45 Grupo">
            <a:extLst>
              <a:ext uri="{FF2B5EF4-FFF2-40B4-BE49-F238E27FC236}">
                <a16:creationId xmlns:a16="http://schemas.microsoft.com/office/drawing/2014/main" id="{80A8226E-BD95-4092-A02B-8A2835C70D0F}"/>
              </a:ext>
            </a:extLst>
          </p:cNvPr>
          <p:cNvGrpSpPr>
            <a:grpSpLocks noChangeAspect="1"/>
          </p:cNvGrpSpPr>
          <p:nvPr userDrawn="1"/>
        </p:nvGrpSpPr>
        <p:grpSpPr>
          <a:xfrm>
            <a:off x="10651237" y="3653424"/>
            <a:ext cx="3141075" cy="3119718"/>
            <a:chOff x="10651237" y="3799721"/>
            <a:chExt cx="3141075" cy="3119718"/>
          </a:xfrm>
          <a:solidFill>
            <a:schemeClr val="accent2"/>
          </a:solidFill>
        </p:grpSpPr>
        <p:sp>
          <p:nvSpPr>
            <p:cNvPr id="33" name="Freeform 1299">
              <a:extLst>
                <a:ext uri="{FF2B5EF4-FFF2-40B4-BE49-F238E27FC236}">
                  <a16:creationId xmlns:a16="http://schemas.microsoft.com/office/drawing/2014/main" id="{F7CC07B7-C3A7-4405-969A-E71E31C82BE4}"/>
                </a:ext>
              </a:extLst>
            </p:cNvPr>
            <p:cNvSpPr>
              <a:spLocks noEditPoints="1"/>
            </p:cNvSpPr>
            <p:nvPr/>
          </p:nvSpPr>
          <p:spPr bwMode="auto">
            <a:xfrm>
              <a:off x="10747539" y="3829433"/>
              <a:ext cx="3044773" cy="3041853"/>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4" name="Freeform 1300">
              <a:extLst>
                <a:ext uri="{FF2B5EF4-FFF2-40B4-BE49-F238E27FC236}">
                  <a16:creationId xmlns:a16="http://schemas.microsoft.com/office/drawing/2014/main" id="{5A5F6112-971F-4977-A561-AFD963397C1B}"/>
                </a:ext>
              </a:extLst>
            </p:cNvPr>
            <p:cNvSpPr>
              <a:spLocks/>
            </p:cNvSpPr>
            <p:nvPr/>
          </p:nvSpPr>
          <p:spPr bwMode="auto">
            <a:xfrm>
              <a:off x="11251586" y="3799721"/>
              <a:ext cx="2540726" cy="3039804"/>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5" name="Freeform 1302">
              <a:extLst>
                <a:ext uri="{FF2B5EF4-FFF2-40B4-BE49-F238E27FC236}">
                  <a16:creationId xmlns:a16="http://schemas.microsoft.com/office/drawing/2014/main" id="{A108E9CB-52F3-493F-831C-716A8FCC0998}"/>
                </a:ext>
              </a:extLst>
            </p:cNvPr>
            <p:cNvSpPr>
              <a:spLocks/>
            </p:cNvSpPr>
            <p:nvPr/>
          </p:nvSpPr>
          <p:spPr bwMode="auto">
            <a:xfrm>
              <a:off x="11041566" y="6670477"/>
              <a:ext cx="135232" cy="138312"/>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6" name="Freeform 1303">
              <a:extLst>
                <a:ext uri="{FF2B5EF4-FFF2-40B4-BE49-F238E27FC236}">
                  <a16:creationId xmlns:a16="http://schemas.microsoft.com/office/drawing/2014/main" id="{D1DADA98-9991-41CB-B094-0510E91BB79A}"/>
                </a:ext>
              </a:extLst>
            </p:cNvPr>
            <p:cNvSpPr>
              <a:spLocks/>
            </p:cNvSpPr>
            <p:nvPr/>
          </p:nvSpPr>
          <p:spPr bwMode="auto">
            <a:xfrm>
              <a:off x="10915554" y="6750391"/>
              <a:ext cx="87082" cy="85036"/>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1304">
              <a:extLst>
                <a:ext uri="{FF2B5EF4-FFF2-40B4-BE49-F238E27FC236}">
                  <a16:creationId xmlns:a16="http://schemas.microsoft.com/office/drawing/2014/main" id="{9E2763B5-23DE-4398-995B-9131358B220C}"/>
                </a:ext>
              </a:extLst>
            </p:cNvPr>
            <p:cNvSpPr>
              <a:spLocks noChangeArrowheads="1"/>
            </p:cNvSpPr>
            <p:nvPr/>
          </p:nvSpPr>
          <p:spPr bwMode="auto">
            <a:xfrm>
              <a:off x="13634541" y="4432886"/>
              <a:ext cx="157771" cy="15675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8" name="Oval 1305">
              <a:extLst>
                <a:ext uri="{FF2B5EF4-FFF2-40B4-BE49-F238E27FC236}">
                  <a16:creationId xmlns:a16="http://schemas.microsoft.com/office/drawing/2014/main" id="{B2BD88FD-9877-4A21-BC41-E388392C5B02}"/>
                </a:ext>
              </a:extLst>
            </p:cNvPr>
            <p:cNvSpPr>
              <a:spLocks noChangeArrowheads="1"/>
            </p:cNvSpPr>
            <p:nvPr/>
          </p:nvSpPr>
          <p:spPr bwMode="auto">
            <a:xfrm>
              <a:off x="13533117" y="4301745"/>
              <a:ext cx="97327"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9" name="Oval 1306">
              <a:extLst>
                <a:ext uri="{FF2B5EF4-FFF2-40B4-BE49-F238E27FC236}">
                  <a16:creationId xmlns:a16="http://schemas.microsoft.com/office/drawing/2014/main" id="{3AFFBDD4-8592-4698-8C5C-F517B7731AD1}"/>
                </a:ext>
              </a:extLst>
            </p:cNvPr>
            <p:cNvSpPr>
              <a:spLocks noChangeArrowheads="1"/>
            </p:cNvSpPr>
            <p:nvPr/>
          </p:nvSpPr>
          <p:spPr bwMode="auto">
            <a:xfrm>
              <a:off x="12818025" y="6820059"/>
              <a:ext cx="99375"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40" name="Oval 1308">
              <a:extLst>
                <a:ext uri="{FF2B5EF4-FFF2-40B4-BE49-F238E27FC236}">
                  <a16:creationId xmlns:a16="http://schemas.microsoft.com/office/drawing/2014/main" id="{0006531A-61F2-4AA7-BC88-1B3E0CC0223D}"/>
                </a:ext>
              </a:extLst>
            </p:cNvPr>
            <p:cNvSpPr>
              <a:spLocks noChangeArrowheads="1"/>
            </p:cNvSpPr>
            <p:nvPr/>
          </p:nvSpPr>
          <p:spPr bwMode="auto">
            <a:xfrm>
              <a:off x="13295436" y="3986187"/>
              <a:ext cx="269440" cy="26945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41" name="Freeform 1319">
              <a:extLst>
                <a:ext uri="{FF2B5EF4-FFF2-40B4-BE49-F238E27FC236}">
                  <a16:creationId xmlns:a16="http://schemas.microsoft.com/office/drawing/2014/main" id="{BA7E8298-1CD7-4EB9-A5EE-E8CE6D98AC92}"/>
                </a:ext>
              </a:extLst>
            </p:cNvPr>
            <p:cNvSpPr>
              <a:spLocks/>
            </p:cNvSpPr>
            <p:nvPr/>
          </p:nvSpPr>
          <p:spPr bwMode="auto">
            <a:xfrm>
              <a:off x="13385591" y="6495281"/>
              <a:ext cx="0" cy="7171"/>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42" name="Freeform 1301">
              <a:extLst>
                <a:ext uri="{FF2B5EF4-FFF2-40B4-BE49-F238E27FC236}">
                  <a16:creationId xmlns:a16="http://schemas.microsoft.com/office/drawing/2014/main" id="{81DFB4E0-275C-44B5-9E86-9F82D860D913}"/>
                </a:ext>
              </a:extLst>
            </p:cNvPr>
            <p:cNvSpPr>
              <a:spLocks/>
            </p:cNvSpPr>
            <p:nvPr/>
          </p:nvSpPr>
          <p:spPr bwMode="auto">
            <a:xfrm>
              <a:off x="10651237" y="4117328"/>
              <a:ext cx="2319437" cy="2778547"/>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4" name="46 Grupo">
            <a:extLst>
              <a:ext uri="{FF2B5EF4-FFF2-40B4-BE49-F238E27FC236}">
                <a16:creationId xmlns:a16="http://schemas.microsoft.com/office/drawing/2014/main" id="{F07F6A86-2676-4F8C-B7AE-7557F943E97E}"/>
              </a:ext>
            </a:extLst>
          </p:cNvPr>
          <p:cNvGrpSpPr>
            <a:grpSpLocks noChangeAspect="1"/>
          </p:cNvGrpSpPr>
          <p:nvPr userDrawn="1"/>
        </p:nvGrpSpPr>
        <p:grpSpPr>
          <a:xfrm>
            <a:off x="17867834" y="3653424"/>
            <a:ext cx="3141075" cy="3119718"/>
            <a:chOff x="17867834" y="3782985"/>
            <a:chExt cx="3141075" cy="3119718"/>
          </a:xfrm>
          <a:solidFill>
            <a:schemeClr val="accent4"/>
          </a:solidFill>
        </p:grpSpPr>
        <p:sp>
          <p:nvSpPr>
            <p:cNvPr id="45" name="Freeform 1299">
              <a:extLst>
                <a:ext uri="{FF2B5EF4-FFF2-40B4-BE49-F238E27FC236}">
                  <a16:creationId xmlns:a16="http://schemas.microsoft.com/office/drawing/2014/main" id="{6A65250B-7DA5-4798-AD1B-EB17A46925A7}"/>
                </a:ext>
              </a:extLst>
            </p:cNvPr>
            <p:cNvSpPr>
              <a:spLocks noEditPoints="1"/>
            </p:cNvSpPr>
            <p:nvPr/>
          </p:nvSpPr>
          <p:spPr bwMode="auto">
            <a:xfrm>
              <a:off x="17964136" y="3812697"/>
              <a:ext cx="3044773" cy="3041853"/>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46" name="Freeform 1300">
              <a:extLst>
                <a:ext uri="{FF2B5EF4-FFF2-40B4-BE49-F238E27FC236}">
                  <a16:creationId xmlns:a16="http://schemas.microsoft.com/office/drawing/2014/main" id="{7655084A-20F4-449D-ABDB-CDFE7EF47292}"/>
                </a:ext>
              </a:extLst>
            </p:cNvPr>
            <p:cNvSpPr>
              <a:spLocks/>
            </p:cNvSpPr>
            <p:nvPr/>
          </p:nvSpPr>
          <p:spPr bwMode="auto">
            <a:xfrm>
              <a:off x="18468183" y="3782985"/>
              <a:ext cx="2540726" cy="3039804"/>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47" name="Freeform 1302">
              <a:extLst>
                <a:ext uri="{FF2B5EF4-FFF2-40B4-BE49-F238E27FC236}">
                  <a16:creationId xmlns:a16="http://schemas.microsoft.com/office/drawing/2014/main" id="{8E542321-E5CE-4AB4-AACF-60571CF24F99}"/>
                </a:ext>
              </a:extLst>
            </p:cNvPr>
            <p:cNvSpPr>
              <a:spLocks/>
            </p:cNvSpPr>
            <p:nvPr/>
          </p:nvSpPr>
          <p:spPr bwMode="auto">
            <a:xfrm>
              <a:off x="18258163" y="6653741"/>
              <a:ext cx="135232" cy="138312"/>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48" name="Freeform 1303">
              <a:extLst>
                <a:ext uri="{FF2B5EF4-FFF2-40B4-BE49-F238E27FC236}">
                  <a16:creationId xmlns:a16="http://schemas.microsoft.com/office/drawing/2014/main" id="{684DA768-CC4F-4BB0-84EC-74788B5B3D3A}"/>
                </a:ext>
              </a:extLst>
            </p:cNvPr>
            <p:cNvSpPr>
              <a:spLocks/>
            </p:cNvSpPr>
            <p:nvPr/>
          </p:nvSpPr>
          <p:spPr bwMode="auto">
            <a:xfrm>
              <a:off x="18132151" y="6733655"/>
              <a:ext cx="87082" cy="85036"/>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49" name="Oval 1304">
              <a:extLst>
                <a:ext uri="{FF2B5EF4-FFF2-40B4-BE49-F238E27FC236}">
                  <a16:creationId xmlns:a16="http://schemas.microsoft.com/office/drawing/2014/main" id="{7CDB3076-9C84-46E7-979F-2FFE484C9E96}"/>
                </a:ext>
              </a:extLst>
            </p:cNvPr>
            <p:cNvSpPr>
              <a:spLocks noChangeArrowheads="1"/>
            </p:cNvSpPr>
            <p:nvPr/>
          </p:nvSpPr>
          <p:spPr bwMode="auto">
            <a:xfrm>
              <a:off x="20851138" y="4416150"/>
              <a:ext cx="157771" cy="15675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50" name="Oval 1305">
              <a:extLst>
                <a:ext uri="{FF2B5EF4-FFF2-40B4-BE49-F238E27FC236}">
                  <a16:creationId xmlns:a16="http://schemas.microsoft.com/office/drawing/2014/main" id="{8F03B21C-8548-4010-98BF-E1D62C59FF73}"/>
                </a:ext>
              </a:extLst>
            </p:cNvPr>
            <p:cNvSpPr>
              <a:spLocks noChangeArrowheads="1"/>
            </p:cNvSpPr>
            <p:nvPr/>
          </p:nvSpPr>
          <p:spPr bwMode="auto">
            <a:xfrm>
              <a:off x="20749714" y="4285009"/>
              <a:ext cx="97327"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51" name="Oval 1306">
              <a:extLst>
                <a:ext uri="{FF2B5EF4-FFF2-40B4-BE49-F238E27FC236}">
                  <a16:creationId xmlns:a16="http://schemas.microsoft.com/office/drawing/2014/main" id="{E0081CDE-F491-414D-8063-54CF0DFE88AD}"/>
                </a:ext>
              </a:extLst>
            </p:cNvPr>
            <p:cNvSpPr>
              <a:spLocks noChangeArrowheads="1"/>
            </p:cNvSpPr>
            <p:nvPr/>
          </p:nvSpPr>
          <p:spPr bwMode="auto">
            <a:xfrm>
              <a:off x="20034622" y="6803323"/>
              <a:ext cx="99375"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52" name="Oval 1308">
              <a:extLst>
                <a:ext uri="{FF2B5EF4-FFF2-40B4-BE49-F238E27FC236}">
                  <a16:creationId xmlns:a16="http://schemas.microsoft.com/office/drawing/2014/main" id="{F68C6CB5-C3F0-43D6-8141-47875E8191C5}"/>
                </a:ext>
              </a:extLst>
            </p:cNvPr>
            <p:cNvSpPr>
              <a:spLocks noChangeArrowheads="1"/>
            </p:cNvSpPr>
            <p:nvPr/>
          </p:nvSpPr>
          <p:spPr bwMode="auto">
            <a:xfrm>
              <a:off x="20512033" y="3969451"/>
              <a:ext cx="269440" cy="26945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53" name="Freeform 1319">
              <a:extLst>
                <a:ext uri="{FF2B5EF4-FFF2-40B4-BE49-F238E27FC236}">
                  <a16:creationId xmlns:a16="http://schemas.microsoft.com/office/drawing/2014/main" id="{DCAE72B0-952B-4A13-944D-F95095E56455}"/>
                </a:ext>
              </a:extLst>
            </p:cNvPr>
            <p:cNvSpPr>
              <a:spLocks/>
            </p:cNvSpPr>
            <p:nvPr/>
          </p:nvSpPr>
          <p:spPr bwMode="auto">
            <a:xfrm>
              <a:off x="20602188" y="6478545"/>
              <a:ext cx="0" cy="7171"/>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54" name="Freeform 1301">
              <a:extLst>
                <a:ext uri="{FF2B5EF4-FFF2-40B4-BE49-F238E27FC236}">
                  <a16:creationId xmlns:a16="http://schemas.microsoft.com/office/drawing/2014/main" id="{EAAB86BE-0E55-44EE-A373-2F08ACDE38CA}"/>
                </a:ext>
              </a:extLst>
            </p:cNvPr>
            <p:cNvSpPr>
              <a:spLocks/>
            </p:cNvSpPr>
            <p:nvPr/>
          </p:nvSpPr>
          <p:spPr bwMode="auto">
            <a:xfrm>
              <a:off x="17867834" y="4100592"/>
              <a:ext cx="2319437" cy="2778547"/>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grpSp>
      <p:sp>
        <p:nvSpPr>
          <p:cNvPr id="56" name="6 Marcador de posición de imagen">
            <a:extLst>
              <a:ext uri="{FF2B5EF4-FFF2-40B4-BE49-F238E27FC236}">
                <a16:creationId xmlns:a16="http://schemas.microsoft.com/office/drawing/2014/main" id="{F82CAF97-107F-4077-900E-AB6303FB71D3}"/>
              </a:ext>
            </a:extLst>
          </p:cNvPr>
          <p:cNvSpPr>
            <a:spLocks noGrp="1" noChangeAspect="1"/>
          </p:cNvSpPr>
          <p:nvPr>
            <p:ph type="pic" sz="quarter" idx="15"/>
          </p:nvPr>
        </p:nvSpPr>
        <p:spPr>
          <a:xfrm>
            <a:off x="10927254" y="3774807"/>
            <a:ext cx="2764800" cy="2764800"/>
          </a:xfrm>
          <a:prstGeom prst="ellipse">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57" name="6 Marcador de posición de imagen">
            <a:extLst>
              <a:ext uri="{FF2B5EF4-FFF2-40B4-BE49-F238E27FC236}">
                <a16:creationId xmlns:a16="http://schemas.microsoft.com/office/drawing/2014/main" id="{C72573EE-B5C5-4178-BB87-3E916D098F92}"/>
              </a:ext>
            </a:extLst>
          </p:cNvPr>
          <p:cNvSpPr>
            <a:spLocks noGrp="1" noChangeAspect="1"/>
          </p:cNvSpPr>
          <p:nvPr>
            <p:ph type="pic" sz="quarter" idx="16"/>
          </p:nvPr>
        </p:nvSpPr>
        <p:spPr>
          <a:xfrm>
            <a:off x="18143851" y="3774807"/>
            <a:ext cx="2764800" cy="2764800"/>
          </a:xfrm>
          <a:prstGeom prst="ellipse">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193327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114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75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childTnLst>
                          </p:cTn>
                        </p:par>
                        <p:par>
                          <p:cTn id="30" fill="hold">
                            <p:stCondLst>
                              <p:cond delay="1890"/>
                            </p:stCondLst>
                            <p:childTnLst>
                              <p:par>
                                <p:cTn id="31" presetID="1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75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750"/>
                                        <p:tgtEl>
                                          <p:spTgt spid="56"/>
                                        </p:tgtEl>
                                      </p:cBhvr>
                                    </p:animEffect>
                                  </p:childTnLst>
                                </p:cTn>
                              </p:par>
                            </p:childTnLst>
                          </p:cTn>
                        </p:par>
                        <p:par>
                          <p:cTn id="37" fill="hold">
                            <p:stCondLst>
                              <p:cond delay="2640"/>
                            </p:stCondLst>
                            <p:childTnLst>
                              <p:par>
                                <p:cTn id="38" presetID="10" presetClass="entr" presetSubtype="0"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75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7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P spid="56" grpId="0" animBg="1"/>
      <p:bldP spid="57"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Layout 24">
    <p:spTree>
      <p:nvGrpSpPr>
        <p:cNvPr id="1" name=""/>
        <p:cNvGrpSpPr/>
        <p:nvPr/>
      </p:nvGrpSpPr>
      <p:grpSpPr>
        <a:xfrm>
          <a:off x="0" y="0"/>
          <a:ext cx="0" cy="0"/>
          <a:chOff x="0" y="0"/>
          <a:chExt cx="0" cy="0"/>
        </a:xfrm>
      </p:grpSpPr>
      <p:sp>
        <p:nvSpPr>
          <p:cNvPr id="23"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b="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5" name="3 Grupo">
            <a:extLst>
              <a:ext uri="{FF2B5EF4-FFF2-40B4-BE49-F238E27FC236}">
                <a16:creationId xmlns:a16="http://schemas.microsoft.com/office/drawing/2014/main" id="{7D0DBBC7-8075-4FE4-8AF1-50E073108013}"/>
              </a:ext>
            </a:extLst>
          </p:cNvPr>
          <p:cNvGrpSpPr>
            <a:grpSpLocks noChangeAspect="1"/>
          </p:cNvGrpSpPr>
          <p:nvPr userDrawn="1"/>
        </p:nvGrpSpPr>
        <p:grpSpPr>
          <a:xfrm>
            <a:off x="1838228" y="3747796"/>
            <a:ext cx="6733980" cy="6688194"/>
            <a:chOff x="17867834" y="3782985"/>
            <a:chExt cx="3141075" cy="3119718"/>
          </a:xfrm>
          <a:solidFill>
            <a:schemeClr val="accent1"/>
          </a:solidFill>
        </p:grpSpPr>
        <p:sp>
          <p:nvSpPr>
            <p:cNvPr id="58" name="Freeform 1299">
              <a:extLst>
                <a:ext uri="{FF2B5EF4-FFF2-40B4-BE49-F238E27FC236}">
                  <a16:creationId xmlns:a16="http://schemas.microsoft.com/office/drawing/2014/main" id="{2E99DF5E-3A93-469F-A499-57A3B8ACB249}"/>
                </a:ext>
              </a:extLst>
            </p:cNvPr>
            <p:cNvSpPr>
              <a:spLocks noEditPoints="1"/>
            </p:cNvSpPr>
            <p:nvPr/>
          </p:nvSpPr>
          <p:spPr bwMode="auto">
            <a:xfrm>
              <a:off x="17964136" y="3812697"/>
              <a:ext cx="3044773" cy="3041853"/>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59" name="Freeform 1300">
              <a:extLst>
                <a:ext uri="{FF2B5EF4-FFF2-40B4-BE49-F238E27FC236}">
                  <a16:creationId xmlns:a16="http://schemas.microsoft.com/office/drawing/2014/main" id="{C2A4F755-2475-4B6E-9C27-0A6EFBDD0FC9}"/>
                </a:ext>
              </a:extLst>
            </p:cNvPr>
            <p:cNvSpPr>
              <a:spLocks/>
            </p:cNvSpPr>
            <p:nvPr/>
          </p:nvSpPr>
          <p:spPr bwMode="auto">
            <a:xfrm>
              <a:off x="18468183" y="3782985"/>
              <a:ext cx="2540726" cy="3039804"/>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0" name="Freeform 1302">
              <a:extLst>
                <a:ext uri="{FF2B5EF4-FFF2-40B4-BE49-F238E27FC236}">
                  <a16:creationId xmlns:a16="http://schemas.microsoft.com/office/drawing/2014/main" id="{EA0FD2A6-0A0B-46DF-A012-1B90FA2D46CC}"/>
                </a:ext>
              </a:extLst>
            </p:cNvPr>
            <p:cNvSpPr>
              <a:spLocks/>
            </p:cNvSpPr>
            <p:nvPr/>
          </p:nvSpPr>
          <p:spPr bwMode="auto">
            <a:xfrm>
              <a:off x="18258163" y="6653741"/>
              <a:ext cx="135232" cy="138312"/>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1" name="Freeform 1303">
              <a:extLst>
                <a:ext uri="{FF2B5EF4-FFF2-40B4-BE49-F238E27FC236}">
                  <a16:creationId xmlns:a16="http://schemas.microsoft.com/office/drawing/2014/main" id="{95ED32D0-4AC0-45C3-B68F-B53D4A1793C2}"/>
                </a:ext>
              </a:extLst>
            </p:cNvPr>
            <p:cNvSpPr>
              <a:spLocks/>
            </p:cNvSpPr>
            <p:nvPr/>
          </p:nvSpPr>
          <p:spPr bwMode="auto">
            <a:xfrm>
              <a:off x="18132151" y="6733655"/>
              <a:ext cx="87082" cy="85036"/>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2" name="Oval 1304">
              <a:extLst>
                <a:ext uri="{FF2B5EF4-FFF2-40B4-BE49-F238E27FC236}">
                  <a16:creationId xmlns:a16="http://schemas.microsoft.com/office/drawing/2014/main" id="{B18CC1BE-9673-4CAE-8FF6-9AFD825B0B73}"/>
                </a:ext>
              </a:extLst>
            </p:cNvPr>
            <p:cNvSpPr>
              <a:spLocks noChangeArrowheads="1"/>
            </p:cNvSpPr>
            <p:nvPr/>
          </p:nvSpPr>
          <p:spPr bwMode="auto">
            <a:xfrm>
              <a:off x="20851138" y="4416150"/>
              <a:ext cx="157771" cy="15675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3" name="Oval 1305">
              <a:extLst>
                <a:ext uri="{FF2B5EF4-FFF2-40B4-BE49-F238E27FC236}">
                  <a16:creationId xmlns:a16="http://schemas.microsoft.com/office/drawing/2014/main" id="{E303E32E-5E8D-4342-BAEA-3CCF64A37531}"/>
                </a:ext>
              </a:extLst>
            </p:cNvPr>
            <p:cNvSpPr>
              <a:spLocks noChangeArrowheads="1"/>
            </p:cNvSpPr>
            <p:nvPr/>
          </p:nvSpPr>
          <p:spPr bwMode="auto">
            <a:xfrm>
              <a:off x="20749714" y="4285009"/>
              <a:ext cx="97327"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4" name="Oval 1306">
              <a:extLst>
                <a:ext uri="{FF2B5EF4-FFF2-40B4-BE49-F238E27FC236}">
                  <a16:creationId xmlns:a16="http://schemas.microsoft.com/office/drawing/2014/main" id="{2101BD48-FF7E-4BC2-8D07-C42232AB273F}"/>
                </a:ext>
              </a:extLst>
            </p:cNvPr>
            <p:cNvSpPr>
              <a:spLocks noChangeArrowheads="1"/>
            </p:cNvSpPr>
            <p:nvPr/>
          </p:nvSpPr>
          <p:spPr bwMode="auto">
            <a:xfrm>
              <a:off x="20034622" y="6803323"/>
              <a:ext cx="99375"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5" name="Oval 1308">
              <a:extLst>
                <a:ext uri="{FF2B5EF4-FFF2-40B4-BE49-F238E27FC236}">
                  <a16:creationId xmlns:a16="http://schemas.microsoft.com/office/drawing/2014/main" id="{B436BAEF-D5B8-478A-B5A7-4D2F42AACBF4}"/>
                </a:ext>
              </a:extLst>
            </p:cNvPr>
            <p:cNvSpPr>
              <a:spLocks noChangeArrowheads="1"/>
            </p:cNvSpPr>
            <p:nvPr/>
          </p:nvSpPr>
          <p:spPr bwMode="auto">
            <a:xfrm>
              <a:off x="20512033" y="3969451"/>
              <a:ext cx="269440" cy="26945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6" name="Freeform 1319">
              <a:extLst>
                <a:ext uri="{FF2B5EF4-FFF2-40B4-BE49-F238E27FC236}">
                  <a16:creationId xmlns:a16="http://schemas.microsoft.com/office/drawing/2014/main" id="{E59F02D7-E748-4859-B699-1048846FAA6A}"/>
                </a:ext>
              </a:extLst>
            </p:cNvPr>
            <p:cNvSpPr>
              <a:spLocks/>
            </p:cNvSpPr>
            <p:nvPr/>
          </p:nvSpPr>
          <p:spPr bwMode="auto">
            <a:xfrm>
              <a:off x="20602188" y="6478545"/>
              <a:ext cx="0" cy="7171"/>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67" name="Freeform 1301">
              <a:extLst>
                <a:ext uri="{FF2B5EF4-FFF2-40B4-BE49-F238E27FC236}">
                  <a16:creationId xmlns:a16="http://schemas.microsoft.com/office/drawing/2014/main" id="{53146F5D-2314-44CE-9385-D173DE58DE11}"/>
                </a:ext>
              </a:extLst>
            </p:cNvPr>
            <p:cNvSpPr>
              <a:spLocks/>
            </p:cNvSpPr>
            <p:nvPr/>
          </p:nvSpPr>
          <p:spPr bwMode="auto">
            <a:xfrm>
              <a:off x="17867834" y="4100592"/>
              <a:ext cx="2319437" cy="2778547"/>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6 Marcador de posición de imagen"/>
          <p:cNvSpPr>
            <a:spLocks noGrp="1" noChangeAspect="1"/>
          </p:cNvSpPr>
          <p:nvPr>
            <p:ph type="pic" sz="quarter" idx="13"/>
          </p:nvPr>
        </p:nvSpPr>
        <p:spPr>
          <a:xfrm>
            <a:off x="2404883" y="3986352"/>
            <a:ext cx="5925600" cy="5925600"/>
          </a:xfrm>
          <a:prstGeom prst="ellipse">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365263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1140"/>
                            </p:stCondLst>
                            <p:childTnLst>
                              <p:par>
                                <p:cTn id="24" presetID="10" presetClass="entr" presetSubtype="0" fill="hold"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750"/>
                                        <p:tgtEl>
                                          <p:spTgt spid="5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P spid="3"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Layout 25">
    <p:spTree>
      <p:nvGrpSpPr>
        <p:cNvPr id="1" name=""/>
        <p:cNvGrpSpPr/>
        <p:nvPr/>
      </p:nvGrpSpPr>
      <p:grpSpPr>
        <a:xfrm>
          <a:off x="0" y="0"/>
          <a:ext cx="0" cy="0"/>
          <a:chOff x="0" y="0"/>
          <a:chExt cx="0" cy="0"/>
        </a:xfrm>
      </p:grpSpPr>
      <p:sp>
        <p:nvSpPr>
          <p:cNvPr id="3" name="6 Marcador de posición de imagen"/>
          <p:cNvSpPr>
            <a:spLocks noGrp="1" noChangeAspect="1"/>
          </p:cNvSpPr>
          <p:nvPr>
            <p:ph type="pic" sz="quarter" idx="13"/>
          </p:nvPr>
        </p:nvSpPr>
        <p:spPr>
          <a:xfrm>
            <a:off x="2516719" y="3258394"/>
            <a:ext cx="3862800" cy="3862800"/>
          </a:xfrm>
          <a:prstGeom prst="ellipse">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b="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grpSp>
        <p:nvGrpSpPr>
          <p:cNvPr id="69" name="3 Grupo">
            <a:extLst>
              <a:ext uri="{FF2B5EF4-FFF2-40B4-BE49-F238E27FC236}">
                <a16:creationId xmlns:a16="http://schemas.microsoft.com/office/drawing/2014/main" id="{86882D74-F965-4E42-9EB1-3D4778D43809}"/>
              </a:ext>
            </a:extLst>
          </p:cNvPr>
          <p:cNvGrpSpPr>
            <a:grpSpLocks noChangeAspect="1"/>
          </p:cNvGrpSpPr>
          <p:nvPr userDrawn="1"/>
        </p:nvGrpSpPr>
        <p:grpSpPr>
          <a:xfrm>
            <a:off x="2147281" y="3109257"/>
            <a:ext cx="4390304" cy="4360453"/>
            <a:chOff x="17867834" y="3782985"/>
            <a:chExt cx="3141075" cy="3119718"/>
          </a:xfrm>
          <a:solidFill>
            <a:schemeClr val="accent1"/>
          </a:solidFill>
        </p:grpSpPr>
        <p:sp>
          <p:nvSpPr>
            <p:cNvPr id="70" name="Freeform 1299">
              <a:extLst>
                <a:ext uri="{FF2B5EF4-FFF2-40B4-BE49-F238E27FC236}">
                  <a16:creationId xmlns:a16="http://schemas.microsoft.com/office/drawing/2014/main" id="{BE58668C-C28B-4ED0-879C-CFC929FA1EA6}"/>
                </a:ext>
              </a:extLst>
            </p:cNvPr>
            <p:cNvSpPr>
              <a:spLocks noEditPoints="1"/>
            </p:cNvSpPr>
            <p:nvPr/>
          </p:nvSpPr>
          <p:spPr bwMode="auto">
            <a:xfrm>
              <a:off x="17964136" y="3812697"/>
              <a:ext cx="3044773" cy="3041853"/>
            </a:xfrm>
            <a:custGeom>
              <a:avLst/>
              <a:gdLst>
                <a:gd name="T0" fmla="*/ 628 w 1256"/>
                <a:gd name="T1" fmla="*/ 0 h 1255"/>
                <a:gd name="T2" fmla="*/ 0 w 1256"/>
                <a:gd name="T3" fmla="*/ 628 h 1255"/>
                <a:gd name="T4" fmla="*/ 628 w 1256"/>
                <a:gd name="T5" fmla="*/ 1255 h 1255"/>
                <a:gd name="T6" fmla="*/ 1256 w 1256"/>
                <a:gd name="T7" fmla="*/ 628 h 1255"/>
                <a:gd name="T8" fmla="*/ 628 w 1256"/>
                <a:gd name="T9" fmla="*/ 0 h 1255"/>
                <a:gd name="T10" fmla="*/ 644 w 1256"/>
                <a:gd name="T11" fmla="*/ 1174 h 1255"/>
                <a:gd name="T12" fmla="*/ 71 w 1256"/>
                <a:gd name="T13" fmla="*/ 600 h 1255"/>
                <a:gd name="T14" fmla="*/ 644 w 1256"/>
                <a:gd name="T15" fmla="*/ 27 h 1255"/>
                <a:gd name="T16" fmla="*/ 1218 w 1256"/>
                <a:gd name="T17" fmla="*/ 600 h 1255"/>
                <a:gd name="T18" fmla="*/ 644 w 1256"/>
                <a:gd name="T19" fmla="*/ 1174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6" h="1255">
                  <a:moveTo>
                    <a:pt x="628" y="0"/>
                  </a:moveTo>
                  <a:cubicBezTo>
                    <a:pt x="281" y="0"/>
                    <a:pt x="0" y="281"/>
                    <a:pt x="0" y="628"/>
                  </a:cubicBezTo>
                  <a:cubicBezTo>
                    <a:pt x="0" y="974"/>
                    <a:pt x="281" y="1255"/>
                    <a:pt x="628" y="1255"/>
                  </a:cubicBezTo>
                  <a:cubicBezTo>
                    <a:pt x="975" y="1255"/>
                    <a:pt x="1256" y="974"/>
                    <a:pt x="1256" y="628"/>
                  </a:cubicBezTo>
                  <a:cubicBezTo>
                    <a:pt x="1256" y="281"/>
                    <a:pt x="975" y="0"/>
                    <a:pt x="628" y="0"/>
                  </a:cubicBezTo>
                  <a:moveTo>
                    <a:pt x="644" y="1174"/>
                  </a:moveTo>
                  <a:cubicBezTo>
                    <a:pt x="328" y="1174"/>
                    <a:pt x="71" y="917"/>
                    <a:pt x="71" y="600"/>
                  </a:cubicBezTo>
                  <a:cubicBezTo>
                    <a:pt x="71" y="284"/>
                    <a:pt x="328" y="27"/>
                    <a:pt x="644" y="27"/>
                  </a:cubicBezTo>
                  <a:cubicBezTo>
                    <a:pt x="961" y="27"/>
                    <a:pt x="1218" y="284"/>
                    <a:pt x="1218" y="600"/>
                  </a:cubicBezTo>
                  <a:cubicBezTo>
                    <a:pt x="1218" y="917"/>
                    <a:pt x="961" y="1174"/>
                    <a:pt x="644" y="11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71" name="Freeform 1300">
              <a:extLst>
                <a:ext uri="{FF2B5EF4-FFF2-40B4-BE49-F238E27FC236}">
                  <a16:creationId xmlns:a16="http://schemas.microsoft.com/office/drawing/2014/main" id="{C55D8194-2E42-4A07-BEB6-F5F2D0C5EAC6}"/>
                </a:ext>
              </a:extLst>
            </p:cNvPr>
            <p:cNvSpPr>
              <a:spLocks/>
            </p:cNvSpPr>
            <p:nvPr/>
          </p:nvSpPr>
          <p:spPr bwMode="auto">
            <a:xfrm>
              <a:off x="18468183" y="3782985"/>
              <a:ext cx="2540726" cy="3039804"/>
            </a:xfrm>
            <a:custGeom>
              <a:avLst/>
              <a:gdLst>
                <a:gd name="T0" fmla="*/ 371 w 1048"/>
                <a:gd name="T1" fmla="*/ 0 h 1254"/>
                <a:gd name="T2" fmla="*/ 0 w 1048"/>
                <a:gd name="T3" fmla="*/ 110 h 1254"/>
                <a:gd name="T4" fmla="*/ 352 w 1048"/>
                <a:gd name="T5" fmla="*/ 12 h 1254"/>
                <a:gd name="T6" fmla="*/ 1029 w 1048"/>
                <a:gd name="T7" fmla="*/ 688 h 1254"/>
                <a:gd name="T8" fmla="*/ 723 w 1048"/>
                <a:gd name="T9" fmla="*/ 1254 h 1254"/>
                <a:gd name="T10" fmla="*/ 1048 w 1048"/>
                <a:gd name="T11" fmla="*/ 676 h 1254"/>
                <a:gd name="T12" fmla="*/ 371 w 1048"/>
                <a:gd name="T13" fmla="*/ 0 h 1254"/>
              </a:gdLst>
              <a:ahLst/>
              <a:cxnLst>
                <a:cxn ang="0">
                  <a:pos x="T0" y="T1"/>
                </a:cxn>
                <a:cxn ang="0">
                  <a:pos x="T2" y="T3"/>
                </a:cxn>
                <a:cxn ang="0">
                  <a:pos x="T4" y="T5"/>
                </a:cxn>
                <a:cxn ang="0">
                  <a:pos x="T6" y="T7"/>
                </a:cxn>
                <a:cxn ang="0">
                  <a:pos x="T8" y="T9"/>
                </a:cxn>
                <a:cxn ang="0">
                  <a:pos x="T10" y="T11"/>
                </a:cxn>
                <a:cxn ang="0">
                  <a:pos x="T12" y="T13"/>
                </a:cxn>
              </a:cxnLst>
              <a:rect l="0" t="0" r="r" b="b"/>
              <a:pathLst>
                <a:path w="1048" h="1254">
                  <a:moveTo>
                    <a:pt x="371" y="0"/>
                  </a:moveTo>
                  <a:cubicBezTo>
                    <a:pt x="234" y="0"/>
                    <a:pt x="107" y="40"/>
                    <a:pt x="0" y="110"/>
                  </a:cubicBezTo>
                  <a:cubicBezTo>
                    <a:pt x="103" y="48"/>
                    <a:pt x="223" y="12"/>
                    <a:pt x="352" y="12"/>
                  </a:cubicBezTo>
                  <a:cubicBezTo>
                    <a:pt x="726" y="12"/>
                    <a:pt x="1029" y="315"/>
                    <a:pt x="1029" y="688"/>
                  </a:cubicBezTo>
                  <a:cubicBezTo>
                    <a:pt x="1029" y="925"/>
                    <a:pt x="907" y="1134"/>
                    <a:pt x="723" y="1254"/>
                  </a:cubicBezTo>
                  <a:cubicBezTo>
                    <a:pt x="918" y="1136"/>
                    <a:pt x="1048" y="921"/>
                    <a:pt x="1048" y="676"/>
                  </a:cubicBezTo>
                  <a:cubicBezTo>
                    <a:pt x="1048" y="303"/>
                    <a:pt x="745" y="0"/>
                    <a:pt x="37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72" name="Freeform 1302">
              <a:extLst>
                <a:ext uri="{FF2B5EF4-FFF2-40B4-BE49-F238E27FC236}">
                  <a16:creationId xmlns:a16="http://schemas.microsoft.com/office/drawing/2014/main" id="{261308C1-A193-406D-829C-EC465DD92EF8}"/>
                </a:ext>
              </a:extLst>
            </p:cNvPr>
            <p:cNvSpPr>
              <a:spLocks/>
            </p:cNvSpPr>
            <p:nvPr/>
          </p:nvSpPr>
          <p:spPr bwMode="auto">
            <a:xfrm>
              <a:off x="18258163" y="6653741"/>
              <a:ext cx="135232" cy="138312"/>
            </a:xfrm>
            <a:custGeom>
              <a:avLst/>
              <a:gdLst>
                <a:gd name="T0" fmla="*/ 37 w 56"/>
                <a:gd name="T1" fmla="*/ 5 h 57"/>
                <a:gd name="T2" fmla="*/ 52 w 56"/>
                <a:gd name="T3" fmla="*/ 37 h 57"/>
                <a:gd name="T4" fmla="*/ 20 w 56"/>
                <a:gd name="T5" fmla="*/ 52 h 57"/>
                <a:gd name="T6" fmla="*/ 5 w 56"/>
                <a:gd name="T7" fmla="*/ 20 h 57"/>
                <a:gd name="T8" fmla="*/ 37 w 56"/>
                <a:gd name="T9" fmla="*/ 5 h 57"/>
              </a:gdLst>
              <a:ahLst/>
              <a:cxnLst>
                <a:cxn ang="0">
                  <a:pos x="T0" y="T1"/>
                </a:cxn>
                <a:cxn ang="0">
                  <a:pos x="T2" y="T3"/>
                </a:cxn>
                <a:cxn ang="0">
                  <a:pos x="T4" y="T5"/>
                </a:cxn>
                <a:cxn ang="0">
                  <a:pos x="T6" y="T7"/>
                </a:cxn>
                <a:cxn ang="0">
                  <a:pos x="T8" y="T9"/>
                </a:cxn>
              </a:cxnLst>
              <a:rect l="0" t="0" r="r" b="b"/>
              <a:pathLst>
                <a:path w="56" h="57">
                  <a:moveTo>
                    <a:pt x="37" y="5"/>
                  </a:moveTo>
                  <a:cubicBezTo>
                    <a:pt x="50" y="10"/>
                    <a:pt x="56" y="24"/>
                    <a:pt x="52" y="37"/>
                  </a:cubicBezTo>
                  <a:cubicBezTo>
                    <a:pt x="47" y="50"/>
                    <a:pt x="33" y="57"/>
                    <a:pt x="20" y="52"/>
                  </a:cubicBezTo>
                  <a:cubicBezTo>
                    <a:pt x="7" y="47"/>
                    <a:pt x="0" y="33"/>
                    <a:pt x="5" y="20"/>
                  </a:cubicBezTo>
                  <a:cubicBezTo>
                    <a:pt x="9" y="7"/>
                    <a:pt x="24" y="0"/>
                    <a:pt x="37"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73" name="Freeform 1303">
              <a:extLst>
                <a:ext uri="{FF2B5EF4-FFF2-40B4-BE49-F238E27FC236}">
                  <a16:creationId xmlns:a16="http://schemas.microsoft.com/office/drawing/2014/main" id="{54CC4131-5195-42DB-A78F-032DEC223C2F}"/>
                </a:ext>
              </a:extLst>
            </p:cNvPr>
            <p:cNvSpPr>
              <a:spLocks/>
            </p:cNvSpPr>
            <p:nvPr/>
          </p:nvSpPr>
          <p:spPr bwMode="auto">
            <a:xfrm>
              <a:off x="18132151" y="6733655"/>
              <a:ext cx="87082" cy="85036"/>
            </a:xfrm>
            <a:custGeom>
              <a:avLst/>
              <a:gdLst>
                <a:gd name="T0" fmla="*/ 23 w 36"/>
                <a:gd name="T1" fmla="*/ 3 h 35"/>
                <a:gd name="T2" fmla="*/ 33 w 36"/>
                <a:gd name="T3" fmla="*/ 23 h 35"/>
                <a:gd name="T4" fmla="*/ 13 w 36"/>
                <a:gd name="T5" fmla="*/ 32 h 35"/>
                <a:gd name="T6" fmla="*/ 3 w 36"/>
                <a:gd name="T7" fmla="*/ 12 h 35"/>
                <a:gd name="T8" fmla="*/ 23 w 36"/>
                <a:gd name="T9" fmla="*/ 3 h 35"/>
              </a:gdLst>
              <a:ahLst/>
              <a:cxnLst>
                <a:cxn ang="0">
                  <a:pos x="T0" y="T1"/>
                </a:cxn>
                <a:cxn ang="0">
                  <a:pos x="T2" y="T3"/>
                </a:cxn>
                <a:cxn ang="0">
                  <a:pos x="T4" y="T5"/>
                </a:cxn>
                <a:cxn ang="0">
                  <a:pos x="T6" y="T7"/>
                </a:cxn>
                <a:cxn ang="0">
                  <a:pos x="T8" y="T9"/>
                </a:cxn>
              </a:cxnLst>
              <a:rect l="0" t="0" r="r" b="b"/>
              <a:pathLst>
                <a:path w="36" h="35">
                  <a:moveTo>
                    <a:pt x="23" y="3"/>
                  </a:moveTo>
                  <a:cubicBezTo>
                    <a:pt x="31" y="6"/>
                    <a:pt x="36" y="15"/>
                    <a:pt x="33" y="23"/>
                  </a:cubicBezTo>
                  <a:cubicBezTo>
                    <a:pt x="30" y="31"/>
                    <a:pt x="21" y="35"/>
                    <a:pt x="13" y="32"/>
                  </a:cubicBezTo>
                  <a:cubicBezTo>
                    <a:pt x="5" y="29"/>
                    <a:pt x="0" y="20"/>
                    <a:pt x="3" y="12"/>
                  </a:cubicBezTo>
                  <a:cubicBezTo>
                    <a:pt x="6" y="4"/>
                    <a:pt x="15" y="0"/>
                    <a:pt x="2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74" name="Oval 1304">
              <a:extLst>
                <a:ext uri="{FF2B5EF4-FFF2-40B4-BE49-F238E27FC236}">
                  <a16:creationId xmlns:a16="http://schemas.microsoft.com/office/drawing/2014/main" id="{F0B13F6F-756C-42BA-A5BD-B6AFC916CB4D}"/>
                </a:ext>
              </a:extLst>
            </p:cNvPr>
            <p:cNvSpPr>
              <a:spLocks noChangeArrowheads="1"/>
            </p:cNvSpPr>
            <p:nvPr/>
          </p:nvSpPr>
          <p:spPr bwMode="auto">
            <a:xfrm>
              <a:off x="20851138" y="4416150"/>
              <a:ext cx="157771" cy="156754"/>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75" name="Oval 1305">
              <a:extLst>
                <a:ext uri="{FF2B5EF4-FFF2-40B4-BE49-F238E27FC236}">
                  <a16:creationId xmlns:a16="http://schemas.microsoft.com/office/drawing/2014/main" id="{70802A7A-9F42-45FB-9129-C89B127DF34B}"/>
                </a:ext>
              </a:extLst>
            </p:cNvPr>
            <p:cNvSpPr>
              <a:spLocks noChangeArrowheads="1"/>
            </p:cNvSpPr>
            <p:nvPr/>
          </p:nvSpPr>
          <p:spPr bwMode="auto">
            <a:xfrm>
              <a:off x="20749714" y="4285009"/>
              <a:ext cx="97327"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76" name="Oval 1306">
              <a:extLst>
                <a:ext uri="{FF2B5EF4-FFF2-40B4-BE49-F238E27FC236}">
                  <a16:creationId xmlns:a16="http://schemas.microsoft.com/office/drawing/2014/main" id="{AE30F75A-5DFA-44E0-BF2C-9CD57D06DB73}"/>
                </a:ext>
              </a:extLst>
            </p:cNvPr>
            <p:cNvSpPr>
              <a:spLocks noChangeArrowheads="1"/>
            </p:cNvSpPr>
            <p:nvPr/>
          </p:nvSpPr>
          <p:spPr bwMode="auto">
            <a:xfrm>
              <a:off x="20034622" y="6803323"/>
              <a:ext cx="99375" cy="9938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77" name="Oval 1308">
              <a:extLst>
                <a:ext uri="{FF2B5EF4-FFF2-40B4-BE49-F238E27FC236}">
                  <a16:creationId xmlns:a16="http://schemas.microsoft.com/office/drawing/2014/main" id="{ABC35B66-F184-4820-85C7-893DC0950296}"/>
                </a:ext>
              </a:extLst>
            </p:cNvPr>
            <p:cNvSpPr>
              <a:spLocks noChangeArrowheads="1"/>
            </p:cNvSpPr>
            <p:nvPr/>
          </p:nvSpPr>
          <p:spPr bwMode="auto">
            <a:xfrm>
              <a:off x="20512033" y="3969451"/>
              <a:ext cx="269440" cy="26945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78" name="Freeform 1319">
              <a:extLst>
                <a:ext uri="{FF2B5EF4-FFF2-40B4-BE49-F238E27FC236}">
                  <a16:creationId xmlns:a16="http://schemas.microsoft.com/office/drawing/2014/main" id="{B15823B4-4F15-4278-A6A1-CA9C0AC9B4D9}"/>
                </a:ext>
              </a:extLst>
            </p:cNvPr>
            <p:cNvSpPr>
              <a:spLocks/>
            </p:cNvSpPr>
            <p:nvPr/>
          </p:nvSpPr>
          <p:spPr bwMode="auto">
            <a:xfrm>
              <a:off x="20602188" y="6478545"/>
              <a:ext cx="0" cy="7171"/>
            </a:xfrm>
            <a:custGeom>
              <a:avLst/>
              <a:gdLst>
                <a:gd name="T0" fmla="*/ 0 h 3"/>
                <a:gd name="T1" fmla="*/ 0 h 3"/>
                <a:gd name="T2" fmla="*/ 3 h 3"/>
                <a:gd name="T3" fmla="*/ 3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3"/>
                    <a:pt x="0" y="3"/>
                    <a:pt x="0" y="3"/>
                  </a:cubicBezTo>
                  <a:cubicBezTo>
                    <a:pt x="0" y="2"/>
                    <a:pt x="0" y="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79" name="Freeform 1301">
              <a:extLst>
                <a:ext uri="{FF2B5EF4-FFF2-40B4-BE49-F238E27FC236}">
                  <a16:creationId xmlns:a16="http://schemas.microsoft.com/office/drawing/2014/main" id="{3512FDCC-B757-4ED5-87FB-74ABE095413E}"/>
                </a:ext>
              </a:extLst>
            </p:cNvPr>
            <p:cNvSpPr>
              <a:spLocks/>
            </p:cNvSpPr>
            <p:nvPr/>
          </p:nvSpPr>
          <p:spPr bwMode="auto">
            <a:xfrm>
              <a:off x="17867834" y="4100592"/>
              <a:ext cx="2319437" cy="2778547"/>
            </a:xfrm>
            <a:custGeom>
              <a:avLst/>
              <a:gdLst>
                <a:gd name="T0" fmla="*/ 297 w 957"/>
                <a:gd name="T1" fmla="*/ 0 h 1146"/>
                <a:gd name="T2" fmla="*/ 0 w 957"/>
                <a:gd name="T3" fmla="*/ 528 h 1146"/>
                <a:gd name="T4" fmla="*/ 618 w 957"/>
                <a:gd name="T5" fmla="*/ 1146 h 1146"/>
                <a:gd name="T6" fmla="*/ 957 w 957"/>
                <a:gd name="T7" fmla="*/ 1045 h 1146"/>
                <a:gd name="T8" fmla="*/ 637 w 957"/>
                <a:gd name="T9" fmla="*/ 1134 h 1146"/>
                <a:gd name="T10" fmla="*/ 19 w 957"/>
                <a:gd name="T11" fmla="*/ 516 h 1146"/>
                <a:gd name="T12" fmla="*/ 297 w 957"/>
                <a:gd name="T13" fmla="*/ 0 h 1146"/>
              </a:gdLst>
              <a:ahLst/>
              <a:cxnLst>
                <a:cxn ang="0">
                  <a:pos x="T0" y="T1"/>
                </a:cxn>
                <a:cxn ang="0">
                  <a:pos x="T2" y="T3"/>
                </a:cxn>
                <a:cxn ang="0">
                  <a:pos x="T4" y="T5"/>
                </a:cxn>
                <a:cxn ang="0">
                  <a:pos x="T6" y="T7"/>
                </a:cxn>
                <a:cxn ang="0">
                  <a:pos x="T8" y="T9"/>
                </a:cxn>
                <a:cxn ang="0">
                  <a:pos x="T10" y="T11"/>
                </a:cxn>
                <a:cxn ang="0">
                  <a:pos x="T12" y="T13"/>
                </a:cxn>
              </a:cxnLst>
              <a:rect l="0" t="0" r="r" b="b"/>
              <a:pathLst>
                <a:path w="957" h="1146">
                  <a:moveTo>
                    <a:pt x="297" y="0"/>
                  </a:moveTo>
                  <a:cubicBezTo>
                    <a:pt x="119" y="108"/>
                    <a:pt x="0" y="304"/>
                    <a:pt x="0" y="528"/>
                  </a:cubicBezTo>
                  <a:cubicBezTo>
                    <a:pt x="0" y="870"/>
                    <a:pt x="276" y="1146"/>
                    <a:pt x="618" y="1146"/>
                  </a:cubicBezTo>
                  <a:cubicBezTo>
                    <a:pt x="743" y="1146"/>
                    <a:pt x="860" y="1109"/>
                    <a:pt x="957" y="1045"/>
                  </a:cubicBezTo>
                  <a:cubicBezTo>
                    <a:pt x="864" y="1102"/>
                    <a:pt x="754" y="1134"/>
                    <a:pt x="637" y="1134"/>
                  </a:cubicBezTo>
                  <a:cubicBezTo>
                    <a:pt x="295" y="1134"/>
                    <a:pt x="19" y="857"/>
                    <a:pt x="19" y="516"/>
                  </a:cubicBezTo>
                  <a:cubicBezTo>
                    <a:pt x="19" y="300"/>
                    <a:pt x="129" y="110"/>
                    <a:pt x="29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s-SV" b="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41162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Layout 26">
    <p:spTree>
      <p:nvGrpSpPr>
        <p:cNvPr id="1" name=""/>
        <p:cNvGrpSpPr/>
        <p:nvPr/>
      </p:nvGrpSpPr>
      <p:grpSpPr>
        <a:xfrm>
          <a:off x="0" y="0"/>
          <a:ext cx="0" cy="0"/>
          <a:chOff x="0" y="0"/>
          <a:chExt cx="0" cy="0"/>
        </a:xfrm>
      </p:grpSpPr>
      <p:sp>
        <p:nvSpPr>
          <p:cNvPr id="23" name="6 Rectángulo"/>
          <p:cNvSpPr/>
          <p:nvPr userDrawn="1"/>
        </p:nvSpPr>
        <p:spPr bwMode="auto">
          <a:xfrm>
            <a:off x="0" y="13104479"/>
            <a:ext cx="24385588" cy="640080"/>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3" name="6 Marcador de posición de imagen"/>
          <p:cNvSpPr>
            <a:spLocks noGrp="1" noChangeAspect="1"/>
          </p:cNvSpPr>
          <p:nvPr>
            <p:ph type="pic" sz="quarter" idx="13"/>
          </p:nvPr>
        </p:nvSpPr>
        <p:spPr>
          <a:xfrm>
            <a:off x="-1" y="4056097"/>
            <a:ext cx="4064400" cy="4064400"/>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15" name="12 Marcador de texto">
            <a:extLst>
              <a:ext uri="{FF2B5EF4-FFF2-40B4-BE49-F238E27FC236}">
                <a16:creationId xmlns:a16="http://schemas.microsoft.com/office/drawing/2014/main" id="{E2D9420C-3EA3-47D4-86AB-BF4F5B56CFE1}"/>
              </a:ext>
            </a:extLst>
          </p:cNvPr>
          <p:cNvSpPr>
            <a:spLocks noGrp="1"/>
          </p:cNvSpPr>
          <p:nvPr>
            <p:ph type="body" sz="quarter" idx="14" hasCustomPrompt="1"/>
          </p:nvPr>
        </p:nvSpPr>
        <p:spPr>
          <a:xfrm>
            <a:off x="714582" y="535752"/>
            <a:ext cx="22639452" cy="946736"/>
          </a:xfrm>
          <a:prstGeom prst="rect">
            <a:avLst/>
          </a:prstGeom>
        </p:spPr>
        <p:txBody>
          <a:bodyPr lIns="90757" tIns="45336" rIns="90757" bIns="45336" anchor="ctr"/>
          <a:lstStyle>
            <a:lvl1pPr marL="0" algn="l" defTabSz="2417470" rtl="0" eaLnBrk="1" latinLnBrk="0" hangingPunct="1">
              <a:defRPr lang="en-US" sz="6400" b="0" kern="1200" noProof="0" dirty="0" smtClean="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Your Title Goes Here</a:t>
            </a:r>
          </a:p>
        </p:txBody>
      </p:sp>
      <p:cxnSp>
        <p:nvCxnSpPr>
          <p:cNvPr id="16" name="18 Conector recto">
            <a:extLst>
              <a:ext uri="{FF2B5EF4-FFF2-40B4-BE49-F238E27FC236}">
                <a16:creationId xmlns:a16="http://schemas.microsoft.com/office/drawing/2014/main" id="{EC72CFCC-D6FC-49B5-B8E1-D175583FA09B}"/>
              </a:ext>
            </a:extLst>
          </p:cNvPr>
          <p:cNvCxnSpPr>
            <a:cxnSpLocks/>
          </p:cNvCxnSpPr>
          <p:nvPr userDrawn="1"/>
        </p:nvCxnSpPr>
        <p:spPr>
          <a:xfrm>
            <a:off x="714582" y="1754537"/>
            <a:ext cx="22639452" cy="0"/>
          </a:xfrm>
          <a:prstGeom prst="line">
            <a:avLst/>
          </a:prstGeom>
          <a:ln w="19050">
            <a:solidFill>
              <a:srgbClr val="CBD0D7"/>
            </a:solidFill>
          </a:ln>
        </p:spPr>
        <p:style>
          <a:lnRef idx="1">
            <a:schemeClr val="accent1"/>
          </a:lnRef>
          <a:fillRef idx="0">
            <a:schemeClr val="accent1"/>
          </a:fillRef>
          <a:effectRef idx="0">
            <a:schemeClr val="accent1"/>
          </a:effectRef>
          <a:fontRef idx="minor">
            <a:schemeClr val="tx1"/>
          </a:fontRef>
        </p:style>
      </p:cxnSp>
      <p:sp>
        <p:nvSpPr>
          <p:cNvPr id="17" name="20 Rectángulo">
            <a:extLst>
              <a:ext uri="{FF2B5EF4-FFF2-40B4-BE49-F238E27FC236}">
                <a16:creationId xmlns:a16="http://schemas.microsoft.com/office/drawing/2014/main" id="{94A5D09B-1756-4854-8FA7-F15384158F54}"/>
              </a:ext>
            </a:extLst>
          </p:cNvPr>
          <p:cNvSpPr/>
          <p:nvPr userDrawn="1"/>
        </p:nvSpPr>
        <p:spPr bwMode="auto">
          <a:xfrm>
            <a:off x="714582" y="1722137"/>
            <a:ext cx="2060704" cy="64800"/>
          </a:xfrm>
          <a:prstGeom prst="rect">
            <a:avLst/>
          </a:prstGeom>
          <a:solidFill>
            <a:schemeClr val="accent1"/>
          </a:solidFill>
          <a:ln>
            <a:noFill/>
          </a:ln>
        </p:spPr>
        <p:txBody>
          <a:bodyPr lIns="0" tIns="0" rIns="0" bIns="0" rtlCol="0" anchor="ctr"/>
          <a:lstStyle/>
          <a:p>
            <a:pPr algn="ctr"/>
            <a:endParaRPr lang="es-SV" b="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7 Rectángulo">
            <a:extLst>
              <a:ext uri="{FF2B5EF4-FFF2-40B4-BE49-F238E27FC236}">
                <a16:creationId xmlns:a16="http://schemas.microsoft.com/office/drawing/2014/main" id="{8CE84D3F-4203-4EF6-80C9-14CE09BC07D0}"/>
              </a:ext>
            </a:extLst>
          </p:cNvPr>
          <p:cNvSpPr/>
          <p:nvPr userDrawn="1"/>
        </p:nvSpPr>
        <p:spPr bwMode="auto">
          <a:xfrm>
            <a:off x="714582" y="1"/>
            <a:ext cx="496992" cy="112512"/>
          </a:xfrm>
          <a:prstGeom prst="rect">
            <a:avLst/>
          </a:prstGeom>
          <a:solidFill>
            <a:schemeClr val="accent1"/>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0" name="12 Rectángulo">
            <a:extLst>
              <a:ext uri="{FF2B5EF4-FFF2-40B4-BE49-F238E27FC236}">
                <a16:creationId xmlns:a16="http://schemas.microsoft.com/office/drawing/2014/main" id="{DAB854D3-AD40-40B4-BDF6-6BD1F19044DB}"/>
              </a:ext>
            </a:extLst>
          </p:cNvPr>
          <p:cNvSpPr/>
          <p:nvPr userDrawn="1"/>
        </p:nvSpPr>
        <p:spPr bwMode="auto">
          <a:xfrm>
            <a:off x="22318919" y="13215938"/>
            <a:ext cx="1035115" cy="500194"/>
          </a:xfrm>
          <a:prstGeom prst="rect">
            <a:avLst/>
          </a:prstGeom>
          <a:solidFill>
            <a:schemeClr val="accent1">
              <a:lumMod val="75000"/>
            </a:schemeClr>
          </a:solidFill>
          <a:ln>
            <a:noFill/>
          </a:ln>
        </p:spPr>
        <p:txBody>
          <a:bodyPr lIns="0" tIns="0" rIns="0" bIns="0" rtlCol="0" anchor="ctr"/>
          <a:lstStyle/>
          <a:p>
            <a:pPr algn="ctr"/>
            <a:endParaRPr lang="es-SV" b="0">
              <a:latin typeface="Open Sans" panose="020B0606030504020204" pitchFamily="34" charset="0"/>
              <a:ea typeface="Open Sans" panose="020B0606030504020204" pitchFamily="34" charset="0"/>
              <a:cs typeface="Open Sans" panose="020B0606030504020204" pitchFamily="34" charset="0"/>
            </a:endParaRPr>
          </a:p>
        </p:txBody>
      </p:sp>
      <p:sp>
        <p:nvSpPr>
          <p:cNvPr id="21" name="5 Marcador de número de diapositiva">
            <a:extLst>
              <a:ext uri="{FF2B5EF4-FFF2-40B4-BE49-F238E27FC236}">
                <a16:creationId xmlns:a16="http://schemas.microsoft.com/office/drawing/2014/main" id="{A24C4D40-6A93-4B93-AE31-CB800FD9B780}"/>
              </a:ext>
            </a:extLst>
          </p:cNvPr>
          <p:cNvSpPr>
            <a:spLocks noGrp="1"/>
          </p:cNvSpPr>
          <p:nvPr>
            <p:ph type="sldNum" sz="quarter" idx="12"/>
          </p:nvPr>
        </p:nvSpPr>
        <p:spPr>
          <a:xfrm>
            <a:off x="22364036" y="13264304"/>
            <a:ext cx="944880" cy="444869"/>
          </a:xfrm>
          <a:prstGeom prst="rect">
            <a:avLst/>
          </a:prstGeom>
          <a:noFill/>
        </p:spPr>
        <p:txBody>
          <a:bodyPr lIns="181268" tIns="90674" rIns="181268" bIns="90674"/>
          <a:lstStyle>
            <a:lvl1pPr algn="ctr">
              <a:defRPr sz="2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defTabSz="1811963"/>
            <a:fld id="{597BFFA6-61B1-4984-983B-9D1AEC0ED12D}" type="slidenum">
              <a:rPr lang="es-SV" smtClean="0"/>
              <a:pPr defTabSz="1811963"/>
              <a:t>‹#›</a:t>
            </a:fld>
            <a:endParaRPr lang="es-SV" dirty="0"/>
          </a:p>
        </p:txBody>
      </p:sp>
      <p:sp>
        <p:nvSpPr>
          <p:cNvPr id="22" name="Rectángulo 5">
            <a:extLst>
              <a:ext uri="{FF2B5EF4-FFF2-40B4-BE49-F238E27FC236}">
                <a16:creationId xmlns:a16="http://schemas.microsoft.com/office/drawing/2014/main" id="{76C45562-3DA2-487A-9E25-B7DE73487FD5}"/>
              </a:ext>
            </a:extLst>
          </p:cNvPr>
          <p:cNvSpPr/>
          <p:nvPr userDrawn="1"/>
        </p:nvSpPr>
        <p:spPr>
          <a:xfrm>
            <a:off x="10289775" y="13227844"/>
            <a:ext cx="3806038" cy="430887"/>
          </a:xfrm>
          <a:prstGeom prst="rect">
            <a:avLst/>
          </a:prstGeom>
        </p:spPr>
        <p:txBody>
          <a:bodyPr wrap="square">
            <a:spAutoFit/>
          </a:bodyPr>
          <a:lstStyle/>
          <a:p>
            <a:pPr algn="ctr"/>
            <a:r>
              <a:rPr lang="en-US" sz="2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www.bcipeople.com</a:t>
            </a:r>
            <a:endParaRPr lang="es-ES" sz="2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6 Marcador de posición de imagen">
            <a:extLst>
              <a:ext uri="{FF2B5EF4-FFF2-40B4-BE49-F238E27FC236}">
                <a16:creationId xmlns:a16="http://schemas.microsoft.com/office/drawing/2014/main" id="{BAD89018-DA4E-4DF5-A28D-C02D16692418}"/>
              </a:ext>
            </a:extLst>
          </p:cNvPr>
          <p:cNvSpPr>
            <a:spLocks noGrp="1" noChangeAspect="1"/>
          </p:cNvSpPr>
          <p:nvPr>
            <p:ph type="pic" sz="quarter" idx="15"/>
          </p:nvPr>
        </p:nvSpPr>
        <p:spPr>
          <a:xfrm>
            <a:off x="8128475" y="4056097"/>
            <a:ext cx="4064400" cy="4064400"/>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1" name="6 Marcador de posición de imagen">
            <a:extLst>
              <a:ext uri="{FF2B5EF4-FFF2-40B4-BE49-F238E27FC236}">
                <a16:creationId xmlns:a16="http://schemas.microsoft.com/office/drawing/2014/main" id="{6A269B66-A4DC-48EE-B2CE-AC58C4680662}"/>
              </a:ext>
            </a:extLst>
          </p:cNvPr>
          <p:cNvSpPr>
            <a:spLocks noGrp="1" noChangeAspect="1"/>
          </p:cNvSpPr>
          <p:nvPr>
            <p:ph type="pic" sz="quarter" idx="16"/>
          </p:nvPr>
        </p:nvSpPr>
        <p:spPr>
          <a:xfrm>
            <a:off x="16256951" y="4056097"/>
            <a:ext cx="4064400" cy="4064400"/>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3" name="6 Marcador de posición de imagen">
            <a:extLst>
              <a:ext uri="{FF2B5EF4-FFF2-40B4-BE49-F238E27FC236}">
                <a16:creationId xmlns:a16="http://schemas.microsoft.com/office/drawing/2014/main" id="{BCF6AB14-28CE-4BAF-80AF-854611B6B460}"/>
              </a:ext>
            </a:extLst>
          </p:cNvPr>
          <p:cNvSpPr>
            <a:spLocks noGrp="1" noChangeAspect="1"/>
          </p:cNvSpPr>
          <p:nvPr>
            <p:ph type="pic" sz="quarter" idx="17"/>
          </p:nvPr>
        </p:nvSpPr>
        <p:spPr>
          <a:xfrm>
            <a:off x="4064237" y="8120497"/>
            <a:ext cx="4064400" cy="4064400"/>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4" name="6 Marcador de posición de imagen">
            <a:extLst>
              <a:ext uri="{FF2B5EF4-FFF2-40B4-BE49-F238E27FC236}">
                <a16:creationId xmlns:a16="http://schemas.microsoft.com/office/drawing/2014/main" id="{68977AD9-6F5D-40F8-8DAC-E3ACD6DBEC78}"/>
              </a:ext>
            </a:extLst>
          </p:cNvPr>
          <p:cNvSpPr>
            <a:spLocks noGrp="1" noChangeAspect="1"/>
          </p:cNvSpPr>
          <p:nvPr>
            <p:ph type="pic" sz="quarter" idx="18"/>
          </p:nvPr>
        </p:nvSpPr>
        <p:spPr>
          <a:xfrm>
            <a:off x="12192713" y="8120497"/>
            <a:ext cx="4064400" cy="4064400"/>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
        <p:nvSpPr>
          <p:cNvPr id="35" name="6 Marcador de posición de imagen">
            <a:extLst>
              <a:ext uri="{FF2B5EF4-FFF2-40B4-BE49-F238E27FC236}">
                <a16:creationId xmlns:a16="http://schemas.microsoft.com/office/drawing/2014/main" id="{682782C2-D0EE-4E9F-A3AA-627101EDE0E1}"/>
              </a:ext>
            </a:extLst>
          </p:cNvPr>
          <p:cNvSpPr>
            <a:spLocks noGrp="1" noChangeAspect="1"/>
          </p:cNvSpPr>
          <p:nvPr>
            <p:ph type="pic" sz="quarter" idx="19"/>
          </p:nvPr>
        </p:nvSpPr>
        <p:spPr>
          <a:xfrm>
            <a:off x="20321188" y="8120497"/>
            <a:ext cx="4064400" cy="4064400"/>
          </a:xfrm>
          <a:prstGeom prst="rect">
            <a:avLst/>
          </a:prstGeom>
          <a:solidFill>
            <a:srgbClr val="FFFFFF">
              <a:lumMod val="85000"/>
              <a:alpha val="50000"/>
            </a:srgbClr>
          </a:solidFill>
        </p:spPr>
        <p:txBody>
          <a:bodyPr/>
          <a:lstStyle>
            <a:lvl1pPr>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120822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iterate type="lt">
                                    <p:tmPct val="800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75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5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75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tmplLst>
          <p:tmpl>
            <p:tnLst>
              <p:par>
                <p:cTn presetID="10" presetClass="entr" presetSubtype="0" fill="hold" nodeType="withEffect">
                  <p:stCondLst>
                    <p:cond delay="0"/>
                  </p:stCondLst>
                  <p:iterate type="lt">
                    <p:tmPct val="8000"/>
                  </p:iterate>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animBg="1"/>
      <p:bldP spid="18" grpId="0" animBg="1"/>
      <p:bldP spid="21" grpId="0"/>
      <p:bldP spid="22" grpId="0"/>
      <p:bldP spid="29" grpId="0" animBg="1"/>
      <p:bldP spid="31" grpId="0" animBg="1"/>
      <p:bldP spid="33" grpId="0" animBg="1"/>
      <p:bldP spid="34" grpId="0" animBg="1"/>
      <p:bldP spid="35"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Layout 27">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11956521" cy="1371758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66054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Layout 28">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D0D15DC7-5267-4290-AD19-AFB181BF36FE}"/>
              </a:ext>
            </a:extLst>
          </p:cNvPr>
          <p:cNvSpPr>
            <a:spLocks noGrp="1" noChangeAspect="1"/>
          </p:cNvSpPr>
          <p:nvPr>
            <p:ph type="pic" sz="quarter" idx="10"/>
          </p:nvPr>
        </p:nvSpPr>
        <p:spPr>
          <a:xfrm>
            <a:off x="13992996" y="2"/>
            <a:ext cx="10392593" cy="13717587"/>
          </a:xfrm>
          <a:custGeom>
            <a:avLst/>
            <a:gdLst>
              <a:gd name="connsiteX0" fmla="*/ 3506431 w 10392593"/>
              <a:gd name="connsiteY0" fmla="*/ 0 h 13717587"/>
              <a:gd name="connsiteX1" fmla="*/ 10392593 w 10392593"/>
              <a:gd name="connsiteY1" fmla="*/ 0 h 13717587"/>
              <a:gd name="connsiteX2" fmla="*/ 10392593 w 10392593"/>
              <a:gd name="connsiteY2" fmla="*/ 13717587 h 13717587"/>
              <a:gd name="connsiteX3" fmla="*/ 3506433 w 10392593"/>
              <a:gd name="connsiteY3" fmla="*/ 13717587 h 13717587"/>
              <a:gd name="connsiteX4" fmla="*/ 3400245 w 10392593"/>
              <a:gd name="connsiteY4" fmla="*/ 13642076 h 13717587"/>
              <a:gd name="connsiteX5" fmla="*/ 0 w 10392593"/>
              <a:gd name="connsiteY5" fmla="*/ 6858794 h 13717587"/>
              <a:gd name="connsiteX6" fmla="*/ 3400245 w 10392593"/>
              <a:gd name="connsiteY6" fmla="*/ 75511 h 137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2593" h="13717587">
                <a:moveTo>
                  <a:pt x="3506431" y="0"/>
                </a:moveTo>
                <a:lnTo>
                  <a:pt x="10392593" y="0"/>
                </a:lnTo>
                <a:lnTo>
                  <a:pt x="10392593" y="13717587"/>
                </a:lnTo>
                <a:lnTo>
                  <a:pt x="3506433" y="13717587"/>
                </a:lnTo>
                <a:lnTo>
                  <a:pt x="3400245" y="13642076"/>
                </a:lnTo>
                <a:cubicBezTo>
                  <a:pt x="1336087" y="12098385"/>
                  <a:pt x="0" y="9634619"/>
                  <a:pt x="0" y="6858794"/>
                </a:cubicBezTo>
                <a:cubicBezTo>
                  <a:pt x="0" y="4082968"/>
                  <a:pt x="1336089" y="1619202"/>
                  <a:pt x="3400245" y="75511"/>
                </a:cubicBezTo>
                <a:close/>
              </a:path>
            </a:pathLst>
          </a:custGeom>
          <a:solidFill>
            <a:schemeClr val="bg1">
              <a:lumMod val="85000"/>
              <a:alpha val="50000"/>
            </a:schemeClr>
          </a:solidFill>
        </p:spPr>
        <p:txBody>
          <a:bodyPr wrap="square">
            <a:noAutofit/>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189831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1+#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Layout 29">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14479896" cy="13717588"/>
          </a:xfrm>
          <a:prstGeom prst="rect">
            <a:avLst/>
          </a:prstGeom>
          <a:solidFill>
            <a:schemeClr val="bg1">
              <a:lumMod val="85000"/>
              <a:alpha val="50000"/>
            </a:schemeClr>
          </a:solidFill>
        </p:spPr>
        <p:txBody>
          <a:bodyPr/>
          <a:lstStyle>
            <a:lvl1pPr marL="0" indent="0">
              <a:buNone/>
              <a:defRPr b="0">
                <a:latin typeface="Open Sans" panose="020B0606030504020204" pitchFamily="34" charset="0"/>
                <a:ea typeface="Open Sans" panose="020B0606030504020204" pitchFamily="34" charset="0"/>
                <a:cs typeface="Open Sans" panose="020B0606030504020204" pitchFamily="34" charset="0"/>
              </a:defRPr>
            </a:lvl1pPr>
          </a:lstStyle>
          <a:p>
            <a:endParaRPr lang="es-SV" dirty="0"/>
          </a:p>
        </p:txBody>
      </p:sp>
    </p:spTree>
    <p:extLst>
      <p:ext uri="{BB962C8B-B14F-4D97-AF65-F5344CB8AC3E}">
        <p14:creationId xmlns:p14="http://schemas.microsoft.com/office/powerpoint/2010/main" val="199086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9.xml"/><Relationship Id="rId21" Type="http://schemas.openxmlformats.org/officeDocument/2006/relationships/slideLayout" Target="../slideLayouts/slideLayout84.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63" Type="http://schemas.openxmlformats.org/officeDocument/2006/relationships/slideLayout" Target="../slideLayouts/slideLayout126.xml"/><Relationship Id="rId68" Type="http://schemas.openxmlformats.org/officeDocument/2006/relationships/slideLayout" Target="../slideLayouts/slideLayout131.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66" Type="http://schemas.openxmlformats.org/officeDocument/2006/relationships/slideLayout" Target="../slideLayouts/slideLayout129.xml"/><Relationship Id="rId5" Type="http://schemas.openxmlformats.org/officeDocument/2006/relationships/slideLayout" Target="../slideLayouts/slideLayout68.xml"/><Relationship Id="rId61" Type="http://schemas.openxmlformats.org/officeDocument/2006/relationships/slideLayout" Target="../slideLayouts/slideLayout124.xml"/><Relationship Id="rId19" Type="http://schemas.openxmlformats.org/officeDocument/2006/relationships/slideLayout" Target="../slideLayouts/slideLayout8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64" Type="http://schemas.openxmlformats.org/officeDocument/2006/relationships/slideLayout" Target="../slideLayouts/slideLayout127.xml"/><Relationship Id="rId69" Type="http://schemas.openxmlformats.org/officeDocument/2006/relationships/theme" Target="../theme/theme2.xml"/><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slideLayout" Target="../slideLayouts/slideLayout122.xml"/><Relationship Id="rId67" Type="http://schemas.openxmlformats.org/officeDocument/2006/relationships/slideLayout" Target="../slideLayouts/slideLayout130.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62" Type="http://schemas.openxmlformats.org/officeDocument/2006/relationships/slideLayout" Target="../slideLayouts/slideLayout12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60" Type="http://schemas.openxmlformats.org/officeDocument/2006/relationships/slideLayout" Target="../slideLayouts/slideLayout123.xml"/><Relationship Id="rId65" Type="http://schemas.openxmlformats.org/officeDocument/2006/relationships/slideLayout" Target="../slideLayouts/slideLayout128.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9" Type="http://schemas.openxmlformats.org/officeDocument/2006/relationships/slideLayout" Target="../slideLayouts/slideLayout102.xml"/><Relationship Id="rId34" Type="http://schemas.openxmlformats.org/officeDocument/2006/relationships/slideLayout" Target="../slideLayouts/slideLayout97.xml"/><Relationship Id="rId50" Type="http://schemas.openxmlformats.org/officeDocument/2006/relationships/slideLayout" Target="../slideLayouts/slideLayout113.xml"/><Relationship Id="rId55"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gradFill>
          <a:gsLst>
            <a:gs pos="96000">
              <a:srgbClr val="D7D9DB"/>
            </a:gs>
            <a:gs pos="64000">
              <a:srgbClr val="ECEEED"/>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254956"/>
      </p:ext>
    </p:extLst>
  </p:cSld>
  <p:clrMap bg1="lt1" tx1="dk1" bg2="lt2" tx2="dk2" accent1="accent1" accent2="accent2" accent3="accent3" accent4="accent4" accent5="accent5" accent6="accent6" hlink="hlink" folHlink="folHlink"/>
  <p:sldLayoutIdLst>
    <p:sldLayoutId id="2147483744" r:id="rId1"/>
    <p:sldLayoutId id="2147483906" r:id="rId2"/>
    <p:sldLayoutId id="2147483908" r:id="rId3"/>
    <p:sldLayoutId id="2147483914" r:id="rId4"/>
    <p:sldLayoutId id="2147483779" r:id="rId5"/>
    <p:sldLayoutId id="2147483781" r:id="rId6"/>
    <p:sldLayoutId id="2147483780" r:id="rId7"/>
    <p:sldLayoutId id="2147483876" r:id="rId8"/>
    <p:sldLayoutId id="2147483866" r:id="rId9"/>
    <p:sldLayoutId id="2147483867" r:id="rId10"/>
    <p:sldLayoutId id="2147483783" r:id="rId11"/>
    <p:sldLayoutId id="2147483784" r:id="rId12"/>
    <p:sldLayoutId id="2147483782" r:id="rId13"/>
    <p:sldLayoutId id="2147483798" r:id="rId14"/>
    <p:sldLayoutId id="2147483872" r:id="rId15"/>
    <p:sldLayoutId id="2147483874" r:id="rId16"/>
    <p:sldLayoutId id="2147483870" r:id="rId17"/>
    <p:sldLayoutId id="2147483873"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 id="2147483889" r:id="rId31"/>
    <p:sldLayoutId id="2147483890" r:id="rId32"/>
    <p:sldLayoutId id="2147483892" r:id="rId33"/>
    <p:sldLayoutId id="2147483893" r:id="rId34"/>
    <p:sldLayoutId id="2147483894" r:id="rId35"/>
    <p:sldLayoutId id="2147483895" r:id="rId36"/>
    <p:sldLayoutId id="2147483896" r:id="rId37"/>
    <p:sldLayoutId id="2147483898" r:id="rId38"/>
    <p:sldLayoutId id="2147483899" r:id="rId39"/>
    <p:sldLayoutId id="2147483900" r:id="rId40"/>
    <p:sldLayoutId id="2147483901" r:id="rId41"/>
    <p:sldLayoutId id="2147483902" r:id="rId42"/>
    <p:sldLayoutId id="2147483903" r:id="rId43"/>
    <p:sldLayoutId id="2147483904" r:id="rId44"/>
    <p:sldLayoutId id="2147483905" r:id="rId45"/>
    <p:sldLayoutId id="2147483907" r:id="rId46"/>
    <p:sldLayoutId id="2147483909" r:id="rId47"/>
    <p:sldLayoutId id="2147483910" r:id="rId48"/>
    <p:sldLayoutId id="2147483911" r:id="rId49"/>
    <p:sldLayoutId id="2147483912" r:id="rId50"/>
    <p:sldLayoutId id="2147483913" r:id="rId51"/>
    <p:sldLayoutId id="2147483915" r:id="rId52"/>
    <p:sldLayoutId id="2147483916" r:id="rId53"/>
    <p:sldLayoutId id="2147483917" r:id="rId54"/>
    <p:sldLayoutId id="2147483918" r:id="rId55"/>
    <p:sldLayoutId id="2147483919" r:id="rId56"/>
    <p:sldLayoutId id="2147483920" r:id="rId57"/>
    <p:sldLayoutId id="2147483921" r:id="rId58"/>
    <p:sldLayoutId id="2147483922" r:id="rId59"/>
    <p:sldLayoutId id="2147483923" r:id="rId60"/>
    <p:sldLayoutId id="2147483924" r:id="rId61"/>
    <p:sldLayoutId id="2147483925" r:id="rId62"/>
    <p:sldLayoutId id="2147483926" r:id="rId6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811963" rtl="0" eaLnBrk="1" latinLnBrk="0" hangingPunct="1">
        <a:spcBef>
          <a:spcPct val="0"/>
        </a:spcBef>
        <a:buNone/>
        <a:defRPr sz="7200" kern="1200" cap="all" spc="-120" baseline="0">
          <a:solidFill>
            <a:schemeClr val="tx2"/>
          </a:solidFill>
          <a:latin typeface="+mj-lt"/>
          <a:ea typeface="+mj-ea"/>
          <a:cs typeface="+mj-cs"/>
        </a:defRPr>
      </a:lvl1pPr>
    </p:titleStyle>
    <p:bodyStyle>
      <a:lvl1pPr marL="0" indent="0" algn="l" defTabSz="1811963" rtl="0" eaLnBrk="1" latinLnBrk="0" hangingPunct="1">
        <a:spcBef>
          <a:spcPct val="20000"/>
        </a:spcBef>
        <a:spcAft>
          <a:spcPts val="1200"/>
        </a:spcAft>
        <a:buFont typeface="Arial" pitchFamily="34" charset="0"/>
        <a:buNone/>
        <a:defRPr sz="4000" b="1" kern="1200">
          <a:solidFill>
            <a:schemeClr val="tx1"/>
          </a:solidFill>
          <a:latin typeface="+mn-lt"/>
          <a:ea typeface="+mn-ea"/>
          <a:cs typeface="+mn-cs"/>
        </a:defRPr>
      </a:lvl1pPr>
      <a:lvl2pPr marL="905971" indent="-362349" algn="l" defTabSz="1811963" rtl="0" eaLnBrk="1" latinLnBrk="0" hangingPunct="1">
        <a:spcBef>
          <a:spcPct val="20000"/>
        </a:spcBef>
        <a:buClr>
          <a:schemeClr val="tx2"/>
        </a:buClr>
        <a:buFont typeface="Arial" pitchFamily="34" charset="0"/>
        <a:buChar char="•"/>
        <a:defRPr sz="4000" kern="1200">
          <a:solidFill>
            <a:schemeClr val="tx1"/>
          </a:solidFill>
          <a:latin typeface="+mn-lt"/>
          <a:ea typeface="+mn-ea"/>
          <a:cs typeface="+mn-cs"/>
        </a:defRPr>
      </a:lvl2pPr>
      <a:lvl3pPr marL="2264943" indent="-452983" algn="l" defTabSz="1811963" rtl="0" eaLnBrk="1" latinLnBrk="0" hangingPunct="1">
        <a:spcBef>
          <a:spcPct val="20000"/>
        </a:spcBef>
        <a:buClr>
          <a:schemeClr val="tx2"/>
        </a:buClr>
        <a:buFont typeface="Arial" pitchFamily="34" charset="0"/>
        <a:buChar char="•"/>
        <a:defRPr sz="3700" kern="1200">
          <a:solidFill>
            <a:schemeClr val="tx1"/>
          </a:solidFill>
          <a:latin typeface="+mn-lt"/>
          <a:ea typeface="+mn-ea"/>
          <a:cs typeface="+mn-cs"/>
        </a:defRPr>
      </a:lvl3pPr>
      <a:lvl4pPr marL="3170913" indent="-452983" algn="l" defTabSz="1811963" rtl="0" eaLnBrk="1" latinLnBrk="0" hangingPunct="1">
        <a:spcBef>
          <a:spcPct val="20000"/>
        </a:spcBef>
        <a:buClr>
          <a:schemeClr val="tx2"/>
        </a:buClr>
        <a:buFont typeface="Arial" pitchFamily="34" charset="0"/>
        <a:buChar char="•"/>
        <a:defRPr sz="3700" kern="1200">
          <a:solidFill>
            <a:schemeClr val="tx1"/>
          </a:solidFill>
          <a:latin typeface="+mn-lt"/>
          <a:ea typeface="+mn-ea"/>
          <a:cs typeface="+mn-cs"/>
        </a:defRPr>
      </a:lvl4pPr>
      <a:lvl5pPr marL="4076892" indent="-452983" algn="l" defTabSz="1811963" rtl="0" eaLnBrk="1" latinLnBrk="0" hangingPunct="1">
        <a:spcBef>
          <a:spcPct val="20000"/>
        </a:spcBef>
        <a:buClr>
          <a:schemeClr val="tx2"/>
        </a:buClr>
        <a:buFont typeface="Arial" pitchFamily="34" charset="0"/>
        <a:buChar char="•"/>
        <a:defRPr sz="3700" kern="1200" baseline="0">
          <a:solidFill>
            <a:schemeClr val="tx1"/>
          </a:solidFill>
          <a:latin typeface="+mn-lt"/>
          <a:ea typeface="+mn-ea"/>
          <a:cs typeface="+mn-cs"/>
        </a:defRPr>
      </a:lvl5pPr>
      <a:lvl6pPr marL="4982870" indent="-452983" algn="l" defTabSz="1811963"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6pPr>
      <a:lvl7pPr marL="5888838" indent="-452983" algn="l" defTabSz="1811963"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7pPr>
      <a:lvl8pPr marL="6794822" indent="-452983" algn="l" defTabSz="1811963"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8pPr>
      <a:lvl9pPr marL="7700793" indent="-452983" algn="l" defTabSz="1811963"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811963" rtl="0" eaLnBrk="1" latinLnBrk="0" hangingPunct="1">
        <a:defRPr sz="3700" kern="1200">
          <a:solidFill>
            <a:schemeClr val="tx1"/>
          </a:solidFill>
          <a:latin typeface="+mn-lt"/>
          <a:ea typeface="+mn-ea"/>
          <a:cs typeface="+mn-cs"/>
        </a:defRPr>
      </a:lvl1pPr>
      <a:lvl2pPr marL="905971" algn="l" defTabSz="1811963" rtl="0" eaLnBrk="1" latinLnBrk="0" hangingPunct="1">
        <a:defRPr sz="3700" kern="1200">
          <a:solidFill>
            <a:schemeClr val="tx1"/>
          </a:solidFill>
          <a:latin typeface="+mn-lt"/>
          <a:ea typeface="+mn-ea"/>
          <a:cs typeface="+mn-cs"/>
        </a:defRPr>
      </a:lvl2pPr>
      <a:lvl3pPr marL="1811963" algn="l" defTabSz="1811963" rtl="0" eaLnBrk="1" latinLnBrk="0" hangingPunct="1">
        <a:defRPr sz="3700" kern="1200">
          <a:solidFill>
            <a:schemeClr val="tx1"/>
          </a:solidFill>
          <a:latin typeface="+mn-lt"/>
          <a:ea typeface="+mn-ea"/>
          <a:cs typeface="+mn-cs"/>
        </a:defRPr>
      </a:lvl3pPr>
      <a:lvl4pPr marL="2717928" algn="l" defTabSz="1811963" rtl="0" eaLnBrk="1" latinLnBrk="0" hangingPunct="1">
        <a:defRPr sz="3700" kern="1200">
          <a:solidFill>
            <a:schemeClr val="tx1"/>
          </a:solidFill>
          <a:latin typeface="+mn-lt"/>
          <a:ea typeface="+mn-ea"/>
          <a:cs typeface="+mn-cs"/>
        </a:defRPr>
      </a:lvl4pPr>
      <a:lvl5pPr marL="3623899" algn="l" defTabSz="1811963" rtl="0" eaLnBrk="1" latinLnBrk="0" hangingPunct="1">
        <a:defRPr sz="3700" kern="1200">
          <a:solidFill>
            <a:schemeClr val="tx1"/>
          </a:solidFill>
          <a:latin typeface="+mn-lt"/>
          <a:ea typeface="+mn-ea"/>
          <a:cs typeface="+mn-cs"/>
        </a:defRPr>
      </a:lvl5pPr>
      <a:lvl6pPr marL="4529885" algn="l" defTabSz="1811963" rtl="0" eaLnBrk="1" latinLnBrk="0" hangingPunct="1">
        <a:defRPr sz="3700" kern="1200">
          <a:solidFill>
            <a:schemeClr val="tx1"/>
          </a:solidFill>
          <a:latin typeface="+mn-lt"/>
          <a:ea typeface="+mn-ea"/>
          <a:cs typeface="+mn-cs"/>
        </a:defRPr>
      </a:lvl6pPr>
      <a:lvl7pPr marL="5435861" algn="l" defTabSz="1811963" rtl="0" eaLnBrk="1" latinLnBrk="0" hangingPunct="1">
        <a:defRPr sz="3700" kern="1200">
          <a:solidFill>
            <a:schemeClr val="tx1"/>
          </a:solidFill>
          <a:latin typeface="+mn-lt"/>
          <a:ea typeface="+mn-ea"/>
          <a:cs typeface="+mn-cs"/>
        </a:defRPr>
      </a:lvl7pPr>
      <a:lvl8pPr marL="6341824" algn="l" defTabSz="1811963" rtl="0" eaLnBrk="1" latinLnBrk="0" hangingPunct="1">
        <a:defRPr sz="3700" kern="1200">
          <a:solidFill>
            <a:schemeClr val="tx1"/>
          </a:solidFill>
          <a:latin typeface="+mn-lt"/>
          <a:ea typeface="+mn-ea"/>
          <a:cs typeface="+mn-cs"/>
        </a:defRPr>
      </a:lvl8pPr>
      <a:lvl9pPr marL="7247813" algn="l" defTabSz="1811963" rtl="0" eaLnBrk="1" latinLnBrk="0" hangingPunct="1">
        <a:defRPr sz="3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gradFill>
          <a:gsLst>
            <a:gs pos="96000">
              <a:srgbClr val="D7D9DB"/>
            </a:gs>
            <a:gs pos="64000">
              <a:srgbClr val="ECEEED"/>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079928"/>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58" r:id="rId29"/>
    <p:sldLayoutId id="2147483959" r:id="rId30"/>
    <p:sldLayoutId id="2147483960" r:id="rId31"/>
    <p:sldLayoutId id="2147483961" r:id="rId32"/>
    <p:sldLayoutId id="2147483962" r:id="rId33"/>
    <p:sldLayoutId id="2147483963" r:id="rId34"/>
    <p:sldLayoutId id="2147483964" r:id="rId35"/>
    <p:sldLayoutId id="2147483965" r:id="rId36"/>
    <p:sldLayoutId id="2147483966" r:id="rId37"/>
    <p:sldLayoutId id="2147483967" r:id="rId38"/>
    <p:sldLayoutId id="2147483968" r:id="rId39"/>
    <p:sldLayoutId id="2147483969" r:id="rId40"/>
    <p:sldLayoutId id="2147483970" r:id="rId41"/>
    <p:sldLayoutId id="2147483971" r:id="rId42"/>
    <p:sldLayoutId id="2147483972" r:id="rId43"/>
    <p:sldLayoutId id="2147483973" r:id="rId44"/>
    <p:sldLayoutId id="2147483974" r:id="rId45"/>
    <p:sldLayoutId id="2147483975" r:id="rId46"/>
    <p:sldLayoutId id="2147483976" r:id="rId47"/>
    <p:sldLayoutId id="2147483977" r:id="rId48"/>
    <p:sldLayoutId id="2147483978" r:id="rId49"/>
    <p:sldLayoutId id="2147483979" r:id="rId50"/>
    <p:sldLayoutId id="2147483980" r:id="rId51"/>
    <p:sldLayoutId id="2147483981" r:id="rId52"/>
    <p:sldLayoutId id="2147483982" r:id="rId53"/>
    <p:sldLayoutId id="2147483983" r:id="rId54"/>
    <p:sldLayoutId id="2147483984" r:id="rId55"/>
    <p:sldLayoutId id="2147483985" r:id="rId56"/>
    <p:sldLayoutId id="2147483986" r:id="rId57"/>
    <p:sldLayoutId id="2147483987" r:id="rId58"/>
    <p:sldLayoutId id="2147483988" r:id="rId59"/>
    <p:sldLayoutId id="2147483989" r:id="rId60"/>
    <p:sldLayoutId id="2147483990" r:id="rId61"/>
    <p:sldLayoutId id="2147483991" r:id="rId62"/>
    <p:sldLayoutId id="2147483992" r:id="rId63"/>
    <p:sldLayoutId id="2147483993" r:id="rId64"/>
    <p:sldLayoutId id="2147483994" r:id="rId65"/>
    <p:sldLayoutId id="2147483995" r:id="rId66"/>
    <p:sldLayoutId id="2147483996" r:id="rId67"/>
    <p:sldLayoutId id="2147483997" r:id="rId6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811963" rtl="0" eaLnBrk="1" latinLnBrk="0" hangingPunct="1">
        <a:spcBef>
          <a:spcPct val="0"/>
        </a:spcBef>
        <a:buNone/>
        <a:defRPr sz="7200" kern="1200" cap="all" spc="-120" baseline="0">
          <a:solidFill>
            <a:schemeClr val="tx2"/>
          </a:solidFill>
          <a:latin typeface="+mj-lt"/>
          <a:ea typeface="+mj-ea"/>
          <a:cs typeface="+mj-cs"/>
        </a:defRPr>
      </a:lvl1pPr>
    </p:titleStyle>
    <p:bodyStyle>
      <a:lvl1pPr marL="0" indent="0" algn="l" defTabSz="1811963" rtl="0" eaLnBrk="1" latinLnBrk="0" hangingPunct="1">
        <a:spcBef>
          <a:spcPct val="20000"/>
        </a:spcBef>
        <a:spcAft>
          <a:spcPts val="1200"/>
        </a:spcAft>
        <a:buFont typeface="Arial" pitchFamily="34" charset="0"/>
        <a:buNone/>
        <a:defRPr sz="4000" b="1" kern="1200">
          <a:solidFill>
            <a:schemeClr val="tx1"/>
          </a:solidFill>
          <a:latin typeface="+mn-lt"/>
          <a:ea typeface="+mn-ea"/>
          <a:cs typeface="+mn-cs"/>
        </a:defRPr>
      </a:lvl1pPr>
      <a:lvl2pPr marL="905971" indent="-362349" algn="l" defTabSz="1811963" rtl="0" eaLnBrk="1" latinLnBrk="0" hangingPunct="1">
        <a:spcBef>
          <a:spcPct val="20000"/>
        </a:spcBef>
        <a:buClr>
          <a:schemeClr val="tx2"/>
        </a:buClr>
        <a:buFont typeface="Arial" pitchFamily="34" charset="0"/>
        <a:buChar char="•"/>
        <a:defRPr sz="4000" kern="1200">
          <a:solidFill>
            <a:schemeClr val="tx1"/>
          </a:solidFill>
          <a:latin typeface="+mn-lt"/>
          <a:ea typeface="+mn-ea"/>
          <a:cs typeface="+mn-cs"/>
        </a:defRPr>
      </a:lvl2pPr>
      <a:lvl3pPr marL="2264943" indent="-452983" algn="l" defTabSz="1811963" rtl="0" eaLnBrk="1" latinLnBrk="0" hangingPunct="1">
        <a:spcBef>
          <a:spcPct val="20000"/>
        </a:spcBef>
        <a:buClr>
          <a:schemeClr val="tx2"/>
        </a:buClr>
        <a:buFont typeface="Arial" pitchFamily="34" charset="0"/>
        <a:buChar char="•"/>
        <a:defRPr sz="3700" kern="1200">
          <a:solidFill>
            <a:schemeClr val="tx1"/>
          </a:solidFill>
          <a:latin typeface="+mn-lt"/>
          <a:ea typeface="+mn-ea"/>
          <a:cs typeface="+mn-cs"/>
        </a:defRPr>
      </a:lvl3pPr>
      <a:lvl4pPr marL="3170913" indent="-452983" algn="l" defTabSz="1811963" rtl="0" eaLnBrk="1" latinLnBrk="0" hangingPunct="1">
        <a:spcBef>
          <a:spcPct val="20000"/>
        </a:spcBef>
        <a:buClr>
          <a:schemeClr val="tx2"/>
        </a:buClr>
        <a:buFont typeface="Arial" pitchFamily="34" charset="0"/>
        <a:buChar char="•"/>
        <a:defRPr sz="3700" kern="1200">
          <a:solidFill>
            <a:schemeClr val="tx1"/>
          </a:solidFill>
          <a:latin typeface="+mn-lt"/>
          <a:ea typeface="+mn-ea"/>
          <a:cs typeface="+mn-cs"/>
        </a:defRPr>
      </a:lvl4pPr>
      <a:lvl5pPr marL="4076892" indent="-452983" algn="l" defTabSz="1811963" rtl="0" eaLnBrk="1" latinLnBrk="0" hangingPunct="1">
        <a:spcBef>
          <a:spcPct val="20000"/>
        </a:spcBef>
        <a:buClr>
          <a:schemeClr val="tx2"/>
        </a:buClr>
        <a:buFont typeface="Arial" pitchFamily="34" charset="0"/>
        <a:buChar char="•"/>
        <a:defRPr sz="3700" kern="1200" baseline="0">
          <a:solidFill>
            <a:schemeClr val="tx1"/>
          </a:solidFill>
          <a:latin typeface="+mn-lt"/>
          <a:ea typeface="+mn-ea"/>
          <a:cs typeface="+mn-cs"/>
        </a:defRPr>
      </a:lvl5pPr>
      <a:lvl6pPr marL="4982870" indent="-452983" algn="l" defTabSz="1811963"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6pPr>
      <a:lvl7pPr marL="5888838" indent="-452983" algn="l" defTabSz="1811963"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7pPr>
      <a:lvl8pPr marL="6794822" indent="-452983" algn="l" defTabSz="1811963"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8pPr>
      <a:lvl9pPr marL="7700793" indent="-452983" algn="l" defTabSz="1811963"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811963" rtl="0" eaLnBrk="1" latinLnBrk="0" hangingPunct="1">
        <a:defRPr sz="3700" kern="1200">
          <a:solidFill>
            <a:schemeClr val="tx1"/>
          </a:solidFill>
          <a:latin typeface="+mn-lt"/>
          <a:ea typeface="+mn-ea"/>
          <a:cs typeface="+mn-cs"/>
        </a:defRPr>
      </a:lvl1pPr>
      <a:lvl2pPr marL="905971" algn="l" defTabSz="1811963" rtl="0" eaLnBrk="1" latinLnBrk="0" hangingPunct="1">
        <a:defRPr sz="3700" kern="1200">
          <a:solidFill>
            <a:schemeClr val="tx1"/>
          </a:solidFill>
          <a:latin typeface="+mn-lt"/>
          <a:ea typeface="+mn-ea"/>
          <a:cs typeface="+mn-cs"/>
        </a:defRPr>
      </a:lvl2pPr>
      <a:lvl3pPr marL="1811963" algn="l" defTabSz="1811963" rtl="0" eaLnBrk="1" latinLnBrk="0" hangingPunct="1">
        <a:defRPr sz="3700" kern="1200">
          <a:solidFill>
            <a:schemeClr val="tx1"/>
          </a:solidFill>
          <a:latin typeface="+mn-lt"/>
          <a:ea typeface="+mn-ea"/>
          <a:cs typeface="+mn-cs"/>
        </a:defRPr>
      </a:lvl3pPr>
      <a:lvl4pPr marL="2717928" algn="l" defTabSz="1811963" rtl="0" eaLnBrk="1" latinLnBrk="0" hangingPunct="1">
        <a:defRPr sz="3700" kern="1200">
          <a:solidFill>
            <a:schemeClr val="tx1"/>
          </a:solidFill>
          <a:latin typeface="+mn-lt"/>
          <a:ea typeface="+mn-ea"/>
          <a:cs typeface="+mn-cs"/>
        </a:defRPr>
      </a:lvl4pPr>
      <a:lvl5pPr marL="3623899" algn="l" defTabSz="1811963" rtl="0" eaLnBrk="1" latinLnBrk="0" hangingPunct="1">
        <a:defRPr sz="3700" kern="1200">
          <a:solidFill>
            <a:schemeClr val="tx1"/>
          </a:solidFill>
          <a:latin typeface="+mn-lt"/>
          <a:ea typeface="+mn-ea"/>
          <a:cs typeface="+mn-cs"/>
        </a:defRPr>
      </a:lvl5pPr>
      <a:lvl6pPr marL="4529885" algn="l" defTabSz="1811963" rtl="0" eaLnBrk="1" latinLnBrk="0" hangingPunct="1">
        <a:defRPr sz="3700" kern="1200">
          <a:solidFill>
            <a:schemeClr val="tx1"/>
          </a:solidFill>
          <a:latin typeface="+mn-lt"/>
          <a:ea typeface="+mn-ea"/>
          <a:cs typeface="+mn-cs"/>
        </a:defRPr>
      </a:lvl6pPr>
      <a:lvl7pPr marL="5435861" algn="l" defTabSz="1811963" rtl="0" eaLnBrk="1" latinLnBrk="0" hangingPunct="1">
        <a:defRPr sz="3700" kern="1200">
          <a:solidFill>
            <a:schemeClr val="tx1"/>
          </a:solidFill>
          <a:latin typeface="+mn-lt"/>
          <a:ea typeface="+mn-ea"/>
          <a:cs typeface="+mn-cs"/>
        </a:defRPr>
      </a:lvl7pPr>
      <a:lvl8pPr marL="6341824" algn="l" defTabSz="1811963" rtl="0" eaLnBrk="1" latinLnBrk="0" hangingPunct="1">
        <a:defRPr sz="3700" kern="1200">
          <a:solidFill>
            <a:schemeClr val="tx1"/>
          </a:solidFill>
          <a:latin typeface="+mn-lt"/>
          <a:ea typeface="+mn-ea"/>
          <a:cs typeface="+mn-cs"/>
        </a:defRPr>
      </a:lvl8pPr>
      <a:lvl9pPr marL="7247813" algn="l" defTabSz="1811963" rtl="0" eaLnBrk="1" latinLnBrk="0" hangingPunct="1">
        <a:defRPr sz="3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0.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7.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hyperlink" Target="https://coalfire.com/the-coalfire-blog/the-dark-side-of-ai-data-privacy" TargetMode="External"/><Relationship Id="rId13"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hyperlink" Target="https://www.sangfor.com/blog/cybersecurity/defining-ai-hacking-rise-ai-cyber-attacks" TargetMode="External"/><Relationship Id="rId12"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video" Target="https://www.youtube.com/embed/kLgkD4rwRHE?feature=oembed" TargetMode="External"/><Relationship Id="rId6" Type="http://schemas.openxmlformats.org/officeDocument/2006/relationships/hyperlink" Target="https://www.itpro.com/automation/30463/gartner-by-2020-ai-will-create-more-jobs-than-it-eliminates" TargetMode="External"/><Relationship Id="rId11" Type="http://schemas.openxmlformats.org/officeDocument/2006/relationships/image" Target="../media/image12.png"/><Relationship Id="rId5" Type="http://schemas.openxmlformats.org/officeDocument/2006/relationships/hyperlink" Target="https://www.techtarget.com/searchenterpriseai/definition/machine-learning-bias-algorithm-bias-or-AI-bias" TargetMode="External"/><Relationship Id="rId10" Type="http://schemas.openxmlformats.org/officeDocument/2006/relationships/hyperlink" Target="https://www.youtube.com/watch?v=kLgkD4rwRHE" TargetMode="External"/><Relationship Id="rId4" Type="http://schemas.openxmlformats.org/officeDocument/2006/relationships/image" Target="../media/image11.jp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hyperlink" Target="https://www.ftc.gov/business-guidance/resources/ftc-safeguards-rule-what-your-business-needs-know#Authorized_user" TargetMode="External"/><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hyperlink" Target="https://www.ftc.gov/business-guidance/resources/ftc-safeguards-rule-what-your-business-needs-know#Information_system" TargetMode="External"/><Relationship Id="rId5" Type="http://schemas.openxmlformats.org/officeDocument/2006/relationships/hyperlink" Target="https://www.ftc.gov/business-guidance/resources/ftc-safeguards-rule-what-your-business-needs-know#Multifactor_authentication" TargetMode="External"/><Relationship Id="rId4" Type="http://schemas.openxmlformats.org/officeDocument/2006/relationships/hyperlink" Target="https://www.ftc.gov/business-guidance/resources/ftc-safeguards-rule-what-your-business-needs-know#Encryption" TargetMode="Externa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p:cNvSpPr/>
          <p:nvPr/>
        </p:nvSpPr>
        <p:spPr>
          <a:xfrm>
            <a:off x="0" y="0"/>
            <a:ext cx="24385644" cy="13717588"/>
          </a:xfrm>
          <a:prstGeom prst="rect">
            <a:avLst/>
          </a:prstGeom>
          <a:blipFill>
            <a:blip r:embed="rId3" cstate="print"/>
            <a:stretch>
              <a:fillRect/>
            </a:stretch>
          </a:blipFill>
        </p:spPr>
        <p:txBody>
          <a:bodyPr wrap="square" lIns="0" tIns="0" rIns="0" bIns="0" rtlCol="0">
            <a:noAutofit/>
          </a:bodyPr>
          <a:lstStyle/>
          <a:p>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6" name="5 Rectángulo"/>
          <p:cNvSpPr/>
          <p:nvPr/>
        </p:nvSpPr>
        <p:spPr bwMode="auto">
          <a:xfrm>
            <a:off x="0" y="0"/>
            <a:ext cx="24385587" cy="13717588"/>
          </a:xfrm>
          <a:prstGeom prst="rect">
            <a:avLst/>
          </a:prstGeom>
          <a:solidFill>
            <a:schemeClr val="tx1">
              <a:alpha val="83000"/>
            </a:schemeClr>
          </a:solidFill>
          <a:ln>
            <a:noFill/>
          </a:ln>
        </p:spPr>
        <p:txBody>
          <a:bodyPr lIns="0" tIns="0" rIns="0" bIns="0" rtlCol="0" anchor="ctr"/>
          <a:lstStyle/>
          <a:p>
            <a:pPr algn="ctr"/>
            <a:endParaRPr lang="es-SV" sz="29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1"/>
          <p:cNvSpPr/>
          <p:nvPr/>
        </p:nvSpPr>
        <p:spPr>
          <a:xfrm>
            <a:off x="1459522" y="5889430"/>
            <a:ext cx="18703521" cy="2167682"/>
          </a:xfrm>
          <a:prstGeom prst="rect">
            <a:avLst/>
          </a:prstGeom>
        </p:spPr>
        <p:txBody>
          <a:bodyPr wrap="square" lIns="241719" tIns="120859" rIns="241719" bIns="120859">
            <a:spAutoFit/>
          </a:bodyPr>
          <a:lstStyle/>
          <a:p>
            <a:endParaRPr lang="en-US" sz="12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
          <p:cNvSpPr/>
          <p:nvPr/>
        </p:nvSpPr>
        <p:spPr>
          <a:xfrm>
            <a:off x="3562" y="9379473"/>
            <a:ext cx="24385587" cy="1167408"/>
          </a:xfrm>
          <a:prstGeom prst="rect">
            <a:avLst/>
          </a:prstGeom>
        </p:spPr>
        <p:txBody>
          <a:bodyPr wrap="square" lIns="241719" tIns="120859" rIns="241719" bIns="120859">
            <a:spAutoFit/>
          </a:bodyPr>
          <a:lstStyle/>
          <a:p>
            <a:pPr algn="ctr"/>
            <a:r>
              <a:rPr 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rPr>
              <a:t>Technology Makes IT Possible. Our People Make IT Happen!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326" y="2042860"/>
            <a:ext cx="11972128" cy="5986064"/>
          </a:xfrm>
          <a:prstGeom prst="rect">
            <a:avLst/>
          </a:prstGeom>
        </p:spPr>
      </p:pic>
    </p:spTree>
    <p:extLst>
      <p:ext uri="{BB962C8B-B14F-4D97-AF65-F5344CB8AC3E}">
        <p14:creationId xmlns:p14="http://schemas.microsoft.com/office/powerpoint/2010/main" val="191943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4/3*#ppt_w"/>
                                          </p:val>
                                        </p:tav>
                                        <p:tav tm="100000">
                                          <p:val>
                                            <p:strVal val="#ppt_w"/>
                                          </p:val>
                                        </p:tav>
                                      </p:tavLst>
                                    </p:anim>
                                    <p:anim calcmode="lin" valueType="num">
                                      <p:cBhvr>
                                        <p:cTn id="8" dur="1000" fill="hold"/>
                                        <p:tgtEl>
                                          <p:spTgt spid="6"/>
                                        </p:tgtEl>
                                        <p:attrNameLst>
                                          <p:attrName>ppt_h</p:attrName>
                                        </p:attrNameLst>
                                      </p:cBhvr>
                                      <p:tavLst>
                                        <p:tav tm="0">
                                          <p:val>
                                            <p:strVal val="4/3*#ppt_h"/>
                                          </p:val>
                                        </p:tav>
                                        <p:tav tm="100000">
                                          <p:val>
                                            <p:strVal val="#ppt_h"/>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250" fill="hold"/>
                                        <p:tgtEl>
                                          <p:spTgt spid="32"/>
                                        </p:tgtEl>
                                        <p:attrNameLst>
                                          <p:attrName>ppt_x</p:attrName>
                                        </p:attrNameLst>
                                      </p:cBhvr>
                                      <p:tavLst>
                                        <p:tav tm="0">
                                          <p:val>
                                            <p:strVal val="0-#ppt_w/2"/>
                                          </p:val>
                                        </p:tav>
                                        <p:tav tm="100000">
                                          <p:val>
                                            <p:strVal val="#ppt_x"/>
                                          </p:val>
                                        </p:tav>
                                      </p:tavLst>
                                    </p:anim>
                                    <p:anim calcmode="lin" valueType="num">
                                      <p:cBhvr additive="base">
                                        <p:cTn id="12" dur="125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nodePh="1">
                                  <p:stCondLst>
                                    <p:cond delay="50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250" fill="hold"/>
                                        <p:tgtEl>
                                          <p:spTgt spid="25"/>
                                        </p:tgtEl>
                                        <p:attrNameLst>
                                          <p:attrName>ppt_x</p:attrName>
                                        </p:attrNameLst>
                                      </p:cBhvr>
                                      <p:tavLst>
                                        <p:tav tm="0">
                                          <p:val>
                                            <p:strVal val="0-#ppt_w/2"/>
                                          </p:val>
                                        </p:tav>
                                        <p:tav tm="100000">
                                          <p:val>
                                            <p:strVal val="#ppt_x"/>
                                          </p:val>
                                        </p:tav>
                                      </p:tavLst>
                                    </p:anim>
                                    <p:anim calcmode="lin" valueType="num">
                                      <p:cBhvr additive="base">
                                        <p:cTn id="16" dur="1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Rectángulo"/>
          <p:cNvSpPr/>
          <p:nvPr/>
        </p:nvSpPr>
        <p:spPr bwMode="auto">
          <a:xfrm>
            <a:off x="-8154" y="0"/>
            <a:ext cx="12437219" cy="13717587"/>
          </a:xfrm>
          <a:prstGeom prst="rect">
            <a:avLst/>
          </a:prstGeom>
          <a:gradFill>
            <a:gsLst>
              <a:gs pos="85000">
                <a:schemeClr val="accent1">
                  <a:lumMod val="75000"/>
                </a:schemeClr>
              </a:gs>
              <a:gs pos="0">
                <a:schemeClr val="accent1"/>
              </a:gs>
            </a:gsLst>
            <a:path path="circle">
              <a:fillToRect l="50000" t="50000" r="50000" b="50000"/>
            </a:path>
          </a:gradFill>
          <a:ln>
            <a:noFill/>
          </a:ln>
        </p:spPr>
        <p:txBody>
          <a:bodyPr lIns="0" tIns="0" rIns="0" bIns="0" rtlCol="0" anchor="ctr"/>
          <a:lstStyle/>
          <a:p>
            <a:pPr algn="ctr"/>
            <a:endParaRPr lang="es-SV" sz="29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1">
            <a:extLst>
              <a:ext uri="{FF2B5EF4-FFF2-40B4-BE49-F238E27FC236}">
                <a16:creationId xmlns:a16="http://schemas.microsoft.com/office/drawing/2014/main" id="{E1684160-06D1-4AD8-9F29-0C5AE9393AB2}"/>
              </a:ext>
            </a:extLst>
          </p:cNvPr>
          <p:cNvSpPr/>
          <p:nvPr/>
        </p:nvSpPr>
        <p:spPr>
          <a:xfrm>
            <a:off x="1931654" y="2774932"/>
            <a:ext cx="8013438" cy="1475023"/>
          </a:xfrm>
          <a:prstGeom prst="rect">
            <a:avLst/>
          </a:prstGeom>
        </p:spPr>
        <p:txBody>
          <a:bodyPr wrap="square" lIns="0" tIns="120779" rIns="0" bIns="120779">
            <a:spAutoFit/>
          </a:bodyPr>
          <a:lstStyle/>
          <a:p>
            <a:pPr marL="0" marR="0" lvl="0" indent="0" algn="ctr" defTabSz="2415902"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Our History</a:t>
            </a:r>
          </a:p>
        </p:txBody>
      </p:sp>
      <p:sp>
        <p:nvSpPr>
          <p:cNvPr id="8" name="Textbox 1">
            <a:extLst>
              <a:ext uri="{FF2B5EF4-FFF2-40B4-BE49-F238E27FC236}">
                <a16:creationId xmlns:a16="http://schemas.microsoft.com/office/drawing/2014/main" id="{7DFDF538-4335-4929-98DA-3DAD0576A0F7}"/>
              </a:ext>
            </a:extLst>
          </p:cNvPr>
          <p:cNvSpPr/>
          <p:nvPr/>
        </p:nvSpPr>
        <p:spPr>
          <a:xfrm>
            <a:off x="491494" y="4698554"/>
            <a:ext cx="11251250" cy="7382317"/>
          </a:xfrm>
          <a:prstGeom prst="rect">
            <a:avLst/>
          </a:prstGeom>
        </p:spPr>
        <p:txBody>
          <a:bodyPr wrap="square" lIns="241975" tIns="120987" rIns="241975" bIns="120987">
            <a:spAutoFit/>
          </a:bodyPr>
          <a:lstStyle/>
          <a:p>
            <a:pPr lvl="0" defTabSz="2415902">
              <a:lnSpc>
                <a:spcPct val="150000"/>
              </a:lnSpc>
              <a:spcAft>
                <a:spcPts val="1200"/>
              </a:spcAft>
              <a:defRPr/>
            </a:pP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BCI was founded by Tony Bailey in 1993 as a structured cabling company and has continued to evolve with the IT technology industry. Today BCI not only provides total IT solutions across the south, but has also earned the distinction of being one of the industry’s most respected managed services providers (</a:t>
            </a:r>
            <a:r>
              <a:rPr lang="en-US" sz="2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MSP</a:t>
            </a: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).In 2010, BCI announced the opening of our world class </a:t>
            </a:r>
            <a:r>
              <a:rPr lang="en-US" sz="2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SSAE</a:t>
            </a: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 16, </a:t>
            </a:r>
            <a:r>
              <a:rPr lang="en-US" sz="2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SOC</a:t>
            </a: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 2, Type II compliant, secure data center to providing a fault-tolerant, secure environment for applications, servers, and network equipment. Our diverse services options are backed up by N+1 </a:t>
            </a:r>
            <a:r>
              <a:rPr lang="en-US" sz="2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environmentals</a:t>
            </a:r>
            <a:r>
              <a:rPr lang="en-US" sz="2600" dirty="0">
                <a:solidFill>
                  <a:schemeClr val="bg1"/>
                </a:solidFill>
                <a:latin typeface="Open Sans" panose="020B0606030504020204" pitchFamily="34" charset="0"/>
                <a:ea typeface="Open Sans" panose="020B0606030504020204" pitchFamily="34" charset="0"/>
                <a:cs typeface="Open Sans" panose="020B0606030504020204" pitchFamily="34" charset="0"/>
              </a:rPr>
              <a:t>, redundant power, and multiple carrier internet connectivity, providing the latest and most reliable technologies and services available. In 2021, Jonathan Hollingshead became CEO and Majority owner for BCI.</a:t>
            </a:r>
            <a:endParaRPr kumimoji="0" lang="en-US" sz="2600" b="0" i="0" u="none" strike="noStrike" kern="1200" cap="none" spc="0" normalizeH="0" baseline="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20566"/>
          <a:stretch/>
        </p:blipFill>
        <p:spPr>
          <a:xfrm>
            <a:off x="4126134" y="581910"/>
            <a:ext cx="3566160" cy="1416344"/>
          </a:xfrm>
          <a:prstGeom prst="rect">
            <a:avLst/>
          </a:prstGeom>
        </p:spPr>
      </p:pic>
      <p:sp>
        <p:nvSpPr>
          <p:cNvPr id="12" name="Rectángulo 1">
            <a:hlinkClick r:id="" action="ppaction://noaction"/>
          </p:cNvPr>
          <p:cNvSpPr/>
          <p:nvPr/>
        </p:nvSpPr>
        <p:spPr bwMode="auto">
          <a:xfrm>
            <a:off x="851534" y="13159494"/>
            <a:ext cx="2970330" cy="540060"/>
          </a:xfrm>
          <a:prstGeom prst="rect">
            <a:avLst/>
          </a:prstGeom>
          <a:solidFill>
            <a:srgbClr val="014F66"/>
          </a:solidFill>
          <a:ln>
            <a:noFill/>
          </a:ln>
        </p:spPr>
        <p:txBody>
          <a:bodyPr lIns="0" tIns="0" rIns="0" bIns="0" rtlCol="0" anchor="ctr"/>
          <a:lstStyle/>
          <a:p>
            <a:pPr algn="ctr"/>
            <a:r>
              <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Back To </a:t>
            </a:r>
            <a:r>
              <a:rPr lang="es-SV" sz="2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About</a:t>
            </a:r>
            <a:r>
              <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 BCI</a:t>
            </a:r>
          </a:p>
        </p:txBody>
      </p:sp>
      <p:cxnSp>
        <p:nvCxnSpPr>
          <p:cNvPr id="13" name="2 Conector recto"/>
          <p:cNvCxnSpPr/>
          <p:nvPr/>
        </p:nvCxnSpPr>
        <p:spPr>
          <a:xfrm>
            <a:off x="817563" y="4428524"/>
            <a:ext cx="107001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Placeholder 3"/>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9949" t="8614" r="38479" b="-421"/>
          <a:stretch/>
        </p:blipFill>
        <p:spPr>
          <a:xfrm>
            <a:off x="12387623" y="1"/>
            <a:ext cx="11997965" cy="13816012"/>
          </a:xfrm>
        </p:spPr>
      </p:pic>
      <p:sp>
        <p:nvSpPr>
          <p:cNvPr id="11" name="Rectángulo 1">
            <a:hlinkClick r:id="" action="ppaction://noaction"/>
          </p:cNvPr>
          <p:cNvSpPr/>
          <p:nvPr/>
        </p:nvSpPr>
        <p:spPr bwMode="auto">
          <a:xfrm>
            <a:off x="8412374" y="13159494"/>
            <a:ext cx="2970330" cy="540060"/>
          </a:xfrm>
          <a:prstGeom prst="rect">
            <a:avLst/>
          </a:prstGeom>
          <a:solidFill>
            <a:srgbClr val="EA4D3A"/>
          </a:solidFill>
          <a:ln>
            <a:noFill/>
          </a:ln>
        </p:spPr>
        <p:txBody>
          <a:bodyPr lIns="0" tIns="0" rIns="0" bIns="0" rtlCol="0" anchor="ctr"/>
          <a:lstStyle/>
          <a:p>
            <a:pPr algn="ctr"/>
            <a:r>
              <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BCI </a:t>
            </a:r>
            <a:r>
              <a:rPr lang="es-SV" sz="2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SV" sz="2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Timeline</a:t>
            </a:r>
            <a:endPar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688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par>
                          <p:cTn id="13" fill="hold">
                            <p:stCondLst>
                              <p:cond delay="175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2" presetClass="entr" presetSubtype="4" decel="100000" fill="hold" nodeType="withEffect">
                                  <p:stCondLst>
                                    <p:cond delay="22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ppt_x"/>
                                          </p:val>
                                        </p:tav>
                                        <p:tav tm="100000">
                                          <p:val>
                                            <p:strVal val="#ppt_x"/>
                                          </p:val>
                                        </p:tav>
                                      </p:tavLst>
                                    </p:anim>
                                    <p:anim calcmode="lin" valueType="num">
                                      <p:cBhvr additive="base">
                                        <p:cTn id="20" dur="125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322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Marcador de posición de imagen 18">
            <a:extLst>
              <a:ext uri="{FF2B5EF4-FFF2-40B4-BE49-F238E27FC236}">
                <a16:creationId xmlns:a16="http://schemas.microsoft.com/office/drawing/2014/main" id="{206CFF39-6FD9-41A9-8AE3-EE75E714517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1020" b="31020"/>
          <a:stretch>
            <a:fillRect/>
          </a:stretch>
        </p:blipFill>
        <p:spPr/>
      </p:pic>
      <p:sp>
        <p:nvSpPr>
          <p:cNvPr id="7" name="6 Marcador de texto"/>
          <p:cNvSpPr>
            <a:spLocks noGrp="1"/>
          </p:cNvSpPr>
          <p:nvPr>
            <p:ph type="body" sz="quarter" idx="13"/>
          </p:nvPr>
        </p:nvSpPr>
        <p:spPr/>
        <p:txBody>
          <a:bodyPr/>
          <a:lstStyle/>
          <a:p>
            <a:r>
              <a:rPr lang="en-US" dirty="0"/>
              <a:t>BCI Overview</a:t>
            </a:r>
            <a:endParaRPr lang="en-US" dirty="0">
              <a:solidFill>
                <a:schemeClr val="accent1"/>
              </a:solidFill>
            </a:endParaRPr>
          </a:p>
        </p:txBody>
      </p:sp>
      <p:sp>
        <p:nvSpPr>
          <p:cNvPr id="3" name="2 Marcador de número de diapositiva"/>
          <p:cNvSpPr>
            <a:spLocks noGrp="1"/>
          </p:cNvSpPr>
          <p:nvPr>
            <p:ph type="sldNum" sz="quarter" idx="12"/>
          </p:nvPr>
        </p:nvSpPr>
        <p:spPr/>
        <p:txBody>
          <a:bodyPr/>
          <a:lstStyle/>
          <a:p>
            <a:pPr defTabSz="1811963"/>
            <a:fld id="{597BFFA6-61B1-4984-983B-9D1AEC0ED12D}" type="slidenum">
              <a:rPr lang="es-SV" smtClean="0"/>
              <a:pPr defTabSz="1811963"/>
              <a:t>3</a:t>
            </a:fld>
            <a:endParaRPr lang="es-SV" dirty="0"/>
          </a:p>
        </p:txBody>
      </p:sp>
      <p:sp>
        <p:nvSpPr>
          <p:cNvPr id="28" name="27 Rectángulo"/>
          <p:cNvSpPr/>
          <p:nvPr/>
        </p:nvSpPr>
        <p:spPr bwMode="auto">
          <a:xfrm>
            <a:off x="-8153" y="2943359"/>
            <a:ext cx="24393741" cy="3690410"/>
          </a:xfrm>
          <a:prstGeom prst="rect">
            <a:avLst/>
          </a:prstGeom>
          <a:solidFill>
            <a:schemeClr val="accent1"/>
          </a:solidFill>
          <a:ln>
            <a:noFill/>
          </a:ln>
        </p:spPr>
        <p:txBody>
          <a:bodyPr lIns="0" tIns="0" rIns="0" bIns="0" rtlCol="0" anchor="ctr"/>
          <a:lstStyle/>
          <a:p>
            <a:pPr algn="ctr"/>
            <a:endParaRPr lang="es-SV" sz="29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1"/>
          <p:cNvSpPr/>
          <p:nvPr/>
        </p:nvSpPr>
        <p:spPr>
          <a:xfrm>
            <a:off x="646715" y="3213389"/>
            <a:ext cx="23064096" cy="3138845"/>
          </a:xfrm>
          <a:prstGeom prst="rect">
            <a:avLst/>
          </a:prstGeom>
        </p:spPr>
        <p:txBody>
          <a:bodyPr wrap="square" lIns="241719" tIns="120859" rIns="241719" bIns="120859">
            <a:spAutoFit/>
          </a:bodyPr>
          <a:lstStyle/>
          <a:p>
            <a:pPr>
              <a:lnSpc>
                <a:spcPts val="38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Business Communications, Inc. has been a solutions provider for over 30 years. We are a traditional Value Added Reseller that has transitioned to a Managed Service Provider in the last 15 years. We are a regional company with offices in Arkansas and Mississippi. We have an outstanding group of Engineers that are managed by four Practice Directors with a focus on specific engineering disciplines - routing &amp; switching, collaboration, wireless &amp; security, and storage &amp; virtualization. This gives our customers access to highly trained and certified Engineers in each area. We have dedicated sales and customer service team members that are eager to work with our customers to provide solutions that meet their needs.</a:t>
            </a:r>
          </a:p>
        </p:txBody>
      </p:sp>
      <p:sp>
        <p:nvSpPr>
          <p:cNvPr id="10" name="Textbox 1"/>
          <p:cNvSpPr/>
          <p:nvPr/>
        </p:nvSpPr>
        <p:spPr>
          <a:xfrm>
            <a:off x="446489" y="9518856"/>
            <a:ext cx="7498080" cy="3456335"/>
          </a:xfrm>
          <a:prstGeom prst="rect">
            <a:avLst/>
          </a:prstGeom>
        </p:spPr>
        <p:txBody>
          <a:bodyPr wrap="square" lIns="71953" tIns="120779" rIns="71953" bIns="120779">
            <a:spAutoFit/>
          </a:bodyPr>
          <a:lstStyle/>
          <a:p>
            <a:pPr algn="ctr">
              <a:lnSpc>
                <a:spcPct val="125000"/>
              </a:lnSpc>
            </a:pPr>
            <a:r>
              <a:rPr lang="en-US" sz="2700" dirty="0">
                <a:solidFill>
                  <a:schemeClr val="tx2"/>
                </a:solidFill>
                <a:latin typeface="Open Sans" panose="020B0606030504020204" pitchFamily="34" charset="0"/>
                <a:ea typeface="Open Sans" panose="020B0606030504020204" pitchFamily="34" charset="0"/>
                <a:cs typeface="Open Sans" panose="020B0606030504020204" pitchFamily="34" charset="0"/>
              </a:rPr>
              <a:t>Enterprise Solutions</a:t>
            </a:r>
          </a:p>
          <a:p>
            <a:pPr algn="ctr">
              <a:lnSpc>
                <a:spcPct val="125000"/>
              </a:lnSpc>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Our Enterprise Solutions provide the convenience of a single source technology partner for configuration, procurement, implementation, management and maintenance of your IT and networking needs. BCI provides superior network management utilizing hardware from industry-leading manufacturers with a variety of value-added, world-class service, support models.</a:t>
            </a:r>
            <a:endParaRPr lang="en-US" sz="2000" b="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
          <p:cNvSpPr/>
          <p:nvPr/>
        </p:nvSpPr>
        <p:spPr>
          <a:xfrm>
            <a:off x="8361649" y="9518856"/>
            <a:ext cx="7498080" cy="2686893"/>
          </a:xfrm>
          <a:prstGeom prst="rect">
            <a:avLst/>
          </a:prstGeom>
        </p:spPr>
        <p:txBody>
          <a:bodyPr wrap="square" lIns="71953" tIns="120779" rIns="71953" bIns="120779">
            <a:spAutoFit/>
          </a:bodyPr>
          <a:lstStyle/>
          <a:p>
            <a:pPr algn="ctr">
              <a:lnSpc>
                <a:spcPct val="125000"/>
              </a:lnSpc>
            </a:pPr>
            <a:r>
              <a:rPr lang="en-US" sz="2700" dirty="0">
                <a:solidFill>
                  <a:schemeClr val="tx2"/>
                </a:solidFill>
                <a:latin typeface="Open Sans" panose="020B0606030504020204" pitchFamily="34" charset="0"/>
                <a:ea typeface="Open Sans" panose="020B0606030504020204" pitchFamily="34" charset="0"/>
                <a:cs typeface="Open Sans" panose="020B0606030504020204" pitchFamily="34" charset="0"/>
              </a:rPr>
              <a:t>Managed Services</a:t>
            </a:r>
          </a:p>
          <a:p>
            <a:pPr algn="ctr">
              <a:lnSpc>
                <a:spcPct val="125000"/>
              </a:lnSpc>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BCI provides a diverse suite of Cloud &amp; Managed Services, hosted at your location or within our secure, </a:t>
            </a:r>
            <a:r>
              <a:rPr lang="en-US" sz="200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SSAE</a:t>
            </a: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 16, </a:t>
            </a:r>
            <a:r>
              <a:rPr lang="en-US" sz="200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SOC</a:t>
            </a: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 2, Type II compliant data center. Improve your </a:t>
            </a:r>
            <a:r>
              <a:rPr lang="en-US" sz="200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TTM</a:t>
            </a: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 (time to market) for new services and applications, while enabling your staff to focus on your core business! </a:t>
            </a:r>
            <a:endParaRPr lang="en-US" sz="2000" b="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
          <p:cNvSpPr/>
          <p:nvPr/>
        </p:nvSpPr>
        <p:spPr>
          <a:xfrm>
            <a:off x="16372539" y="9518856"/>
            <a:ext cx="7498080" cy="2686893"/>
          </a:xfrm>
          <a:prstGeom prst="rect">
            <a:avLst/>
          </a:prstGeom>
        </p:spPr>
        <p:txBody>
          <a:bodyPr wrap="square" lIns="71953" tIns="120779" rIns="71953" bIns="120779">
            <a:spAutoFit/>
          </a:bodyPr>
          <a:lstStyle/>
          <a:p>
            <a:pPr algn="ctr">
              <a:lnSpc>
                <a:spcPct val="125000"/>
              </a:lnSpc>
            </a:pPr>
            <a:r>
              <a:rPr lang="en-US" sz="2700" dirty="0">
                <a:solidFill>
                  <a:schemeClr val="tx2"/>
                </a:solidFill>
                <a:latin typeface="Open Sans" panose="020B0606030504020204" pitchFamily="34" charset="0"/>
                <a:ea typeface="Open Sans" panose="020B0606030504020204" pitchFamily="34" charset="0"/>
                <a:cs typeface="Open Sans" panose="020B0606030504020204" pitchFamily="34" charset="0"/>
              </a:rPr>
              <a:t>Support</a:t>
            </a:r>
          </a:p>
          <a:p>
            <a:pPr algn="ctr">
              <a:lnSpc>
                <a:spcPct val="125000"/>
              </a:lnSpc>
            </a:pP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We pride ourselves on personalized service and strive to ensure that our customer’s IT requirements are not only met but surpassed. Whether it’s a small support request or a large, complex project, we view all customer engagements as an important partnership endeavor. .</a:t>
            </a:r>
            <a:endParaRPr lang="en-US" sz="2000" b="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lipse 5"/>
          <p:cNvSpPr/>
          <p:nvPr/>
        </p:nvSpPr>
        <p:spPr bwMode="auto">
          <a:xfrm>
            <a:off x="3093435" y="7398854"/>
            <a:ext cx="1859693" cy="1853028"/>
          </a:xfrm>
          <a:prstGeom prst="ellipse">
            <a:avLst/>
          </a:prstGeom>
          <a:solidFill>
            <a:schemeClr val="accent1"/>
          </a:solidFill>
          <a:ln>
            <a:noFill/>
          </a:ln>
        </p:spPr>
        <p:txBody>
          <a:bodyPr lIns="0" tIns="0" rIns="0" bIns="0" rtlCol="0" anchor="ctr"/>
          <a:lstStyle/>
          <a:p>
            <a:pPr algn="ctr"/>
            <a:endParaRPr lang="es-SV"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Elipse 13"/>
          <p:cNvSpPr/>
          <p:nvPr/>
        </p:nvSpPr>
        <p:spPr bwMode="auto">
          <a:xfrm>
            <a:off x="11062824" y="7398854"/>
            <a:ext cx="1859693" cy="1853028"/>
          </a:xfrm>
          <a:prstGeom prst="ellipse">
            <a:avLst/>
          </a:prstGeom>
          <a:solidFill>
            <a:schemeClr val="accent2"/>
          </a:solidFill>
          <a:ln>
            <a:noFill/>
          </a:ln>
        </p:spPr>
        <p:txBody>
          <a:bodyPr lIns="0" tIns="0" rIns="0" bIns="0" rtlCol="0" anchor="ctr"/>
          <a:lstStyle/>
          <a:p>
            <a:pPr algn="ctr"/>
            <a:endParaRPr lang="es-SV"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Elipse 14"/>
          <p:cNvSpPr/>
          <p:nvPr/>
        </p:nvSpPr>
        <p:spPr bwMode="auto">
          <a:xfrm>
            <a:off x="19002468" y="7398854"/>
            <a:ext cx="1859693" cy="1853028"/>
          </a:xfrm>
          <a:prstGeom prst="ellipse">
            <a:avLst/>
          </a:prstGeom>
          <a:solidFill>
            <a:schemeClr val="accent4"/>
          </a:solidFill>
          <a:ln>
            <a:noFill/>
          </a:ln>
        </p:spPr>
        <p:txBody>
          <a:bodyPr lIns="0" tIns="0" rIns="0" bIns="0" rtlCol="0" anchor="ctr"/>
          <a:lstStyle/>
          <a:p>
            <a:pPr algn="ctr"/>
            <a:endParaRPr lang="es-SV"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106"/>
          <p:cNvSpPr>
            <a:spLocks noEditPoints="1"/>
          </p:cNvSpPr>
          <p:nvPr/>
        </p:nvSpPr>
        <p:spPr bwMode="auto">
          <a:xfrm>
            <a:off x="3664133" y="8028590"/>
            <a:ext cx="718296" cy="593557"/>
          </a:xfrm>
          <a:custGeom>
            <a:avLst/>
            <a:gdLst>
              <a:gd name="T0" fmla="*/ 1599 w 3337"/>
              <a:gd name="T1" fmla="*/ 1671 h 2910"/>
              <a:gd name="T2" fmla="*/ 1580 w 3337"/>
              <a:gd name="T3" fmla="*/ 1709 h 2910"/>
              <a:gd name="T4" fmla="*/ 1545 w 3337"/>
              <a:gd name="T5" fmla="*/ 1733 h 2910"/>
              <a:gd name="T6" fmla="*/ 1517 w 3337"/>
              <a:gd name="T7" fmla="*/ 1737 h 2910"/>
              <a:gd name="T8" fmla="*/ 1478 w 3337"/>
              <a:gd name="T9" fmla="*/ 1728 h 2910"/>
              <a:gd name="T10" fmla="*/ 1449 w 3337"/>
              <a:gd name="T11" fmla="*/ 1701 h 2910"/>
              <a:gd name="T12" fmla="*/ 1281 w 3337"/>
              <a:gd name="T13" fmla="*/ 1271 h 2910"/>
              <a:gd name="T14" fmla="*/ 266 w 3337"/>
              <a:gd name="T15" fmla="*/ 1876 h 2910"/>
              <a:gd name="T16" fmla="*/ 3071 w 3337"/>
              <a:gd name="T17" fmla="*/ 1271 h 2910"/>
              <a:gd name="T18" fmla="*/ 1971 w 3337"/>
              <a:gd name="T19" fmla="*/ 1268 h 2910"/>
              <a:gd name="T20" fmla="*/ 1936 w 3337"/>
              <a:gd name="T21" fmla="*/ 1250 h 2910"/>
              <a:gd name="T22" fmla="*/ 1913 w 3337"/>
              <a:gd name="T23" fmla="*/ 1217 h 2910"/>
              <a:gd name="T24" fmla="*/ 266 w 3337"/>
              <a:gd name="T25" fmla="*/ 286 h 2910"/>
              <a:gd name="T26" fmla="*/ 1338 w 3337"/>
              <a:gd name="T27" fmla="*/ 1104 h 2910"/>
              <a:gd name="T28" fmla="*/ 1378 w 3337"/>
              <a:gd name="T29" fmla="*/ 1113 h 2910"/>
              <a:gd name="T30" fmla="*/ 1407 w 3337"/>
              <a:gd name="T31" fmla="*/ 1139 h 2910"/>
              <a:gd name="T32" fmla="*/ 1493 w 3337"/>
              <a:gd name="T33" fmla="*/ 1359 h 2910"/>
              <a:gd name="T34" fmla="*/ 1677 w 3337"/>
              <a:gd name="T35" fmla="*/ 499 h 2910"/>
              <a:gd name="T36" fmla="*/ 1704 w 3337"/>
              <a:gd name="T37" fmla="*/ 468 h 2910"/>
              <a:gd name="T38" fmla="*/ 1745 w 3337"/>
              <a:gd name="T39" fmla="*/ 454 h 2910"/>
              <a:gd name="T40" fmla="*/ 1781 w 3337"/>
              <a:gd name="T41" fmla="*/ 460 h 2910"/>
              <a:gd name="T42" fmla="*/ 1811 w 3337"/>
              <a:gd name="T43" fmla="*/ 478 h 2910"/>
              <a:gd name="T44" fmla="*/ 1830 w 3337"/>
              <a:gd name="T45" fmla="*/ 509 h 2910"/>
              <a:gd name="T46" fmla="*/ 3071 w 3337"/>
              <a:gd name="T47" fmla="*/ 1104 h 2910"/>
              <a:gd name="T48" fmla="*/ 266 w 3337"/>
              <a:gd name="T49" fmla="*/ 286 h 2910"/>
              <a:gd name="T50" fmla="*/ 3118 w 3337"/>
              <a:gd name="T51" fmla="*/ 0 h 2910"/>
              <a:gd name="T52" fmla="*/ 3187 w 3337"/>
              <a:gd name="T53" fmla="*/ 11 h 2910"/>
              <a:gd name="T54" fmla="*/ 3246 w 3337"/>
              <a:gd name="T55" fmla="*/ 43 h 2910"/>
              <a:gd name="T56" fmla="*/ 3294 w 3337"/>
              <a:gd name="T57" fmla="*/ 91 h 2910"/>
              <a:gd name="T58" fmla="*/ 3326 w 3337"/>
              <a:gd name="T59" fmla="*/ 150 h 2910"/>
              <a:gd name="T60" fmla="*/ 3337 w 3337"/>
              <a:gd name="T61" fmla="*/ 220 h 2910"/>
              <a:gd name="T62" fmla="*/ 3334 w 3337"/>
              <a:gd name="T63" fmla="*/ 2200 h 2910"/>
              <a:gd name="T64" fmla="*/ 3312 w 3337"/>
              <a:gd name="T65" fmla="*/ 2266 h 2910"/>
              <a:gd name="T66" fmla="*/ 3273 w 3337"/>
              <a:gd name="T67" fmla="*/ 2319 h 2910"/>
              <a:gd name="T68" fmla="*/ 3218 w 3337"/>
              <a:gd name="T69" fmla="*/ 2360 h 2910"/>
              <a:gd name="T70" fmla="*/ 3153 w 3337"/>
              <a:gd name="T71" fmla="*/ 2381 h 2910"/>
              <a:gd name="T72" fmla="*/ 2105 w 3337"/>
              <a:gd name="T73" fmla="*/ 2384 h 2910"/>
              <a:gd name="T74" fmla="*/ 2486 w 3337"/>
              <a:gd name="T75" fmla="*/ 2742 h 2910"/>
              <a:gd name="T76" fmla="*/ 2528 w 3337"/>
              <a:gd name="T77" fmla="*/ 2754 h 2910"/>
              <a:gd name="T78" fmla="*/ 2558 w 3337"/>
              <a:gd name="T79" fmla="*/ 2784 h 2910"/>
              <a:gd name="T80" fmla="*/ 2569 w 3337"/>
              <a:gd name="T81" fmla="*/ 2827 h 2910"/>
              <a:gd name="T82" fmla="*/ 2558 w 3337"/>
              <a:gd name="T83" fmla="*/ 2869 h 2910"/>
              <a:gd name="T84" fmla="*/ 2528 w 3337"/>
              <a:gd name="T85" fmla="*/ 2899 h 2910"/>
              <a:gd name="T86" fmla="*/ 2486 w 3337"/>
              <a:gd name="T87" fmla="*/ 2910 h 2910"/>
              <a:gd name="T88" fmla="*/ 829 w 3337"/>
              <a:gd name="T89" fmla="*/ 2907 h 2910"/>
              <a:gd name="T90" fmla="*/ 792 w 3337"/>
              <a:gd name="T91" fmla="*/ 2885 h 2910"/>
              <a:gd name="T92" fmla="*/ 771 w 3337"/>
              <a:gd name="T93" fmla="*/ 2849 h 2910"/>
              <a:gd name="T94" fmla="*/ 771 w 3337"/>
              <a:gd name="T95" fmla="*/ 2804 h 2910"/>
              <a:gd name="T96" fmla="*/ 792 w 3337"/>
              <a:gd name="T97" fmla="*/ 2768 h 2910"/>
              <a:gd name="T98" fmla="*/ 829 w 3337"/>
              <a:gd name="T99" fmla="*/ 2745 h 2910"/>
              <a:gd name="T100" fmla="*/ 1204 w 3337"/>
              <a:gd name="T101" fmla="*/ 2742 h 2910"/>
              <a:gd name="T102" fmla="*/ 219 w 3337"/>
              <a:gd name="T103" fmla="*/ 2384 h 2910"/>
              <a:gd name="T104" fmla="*/ 150 w 3337"/>
              <a:gd name="T105" fmla="*/ 2373 h 2910"/>
              <a:gd name="T106" fmla="*/ 90 w 3337"/>
              <a:gd name="T107" fmla="*/ 2342 h 2910"/>
              <a:gd name="T108" fmla="*/ 43 w 3337"/>
              <a:gd name="T109" fmla="*/ 2294 h 2910"/>
              <a:gd name="T110" fmla="*/ 11 w 3337"/>
              <a:gd name="T111" fmla="*/ 2234 h 2910"/>
              <a:gd name="T112" fmla="*/ 0 w 3337"/>
              <a:gd name="T113" fmla="*/ 2164 h 2910"/>
              <a:gd name="T114" fmla="*/ 3 w 3337"/>
              <a:gd name="T115" fmla="*/ 185 h 2910"/>
              <a:gd name="T116" fmla="*/ 24 w 3337"/>
              <a:gd name="T117" fmla="*/ 119 h 2910"/>
              <a:gd name="T118" fmla="*/ 64 w 3337"/>
              <a:gd name="T119" fmla="*/ 65 h 2910"/>
              <a:gd name="T120" fmla="*/ 119 w 3337"/>
              <a:gd name="T121" fmla="*/ 25 h 2910"/>
              <a:gd name="T122" fmla="*/ 184 w 3337"/>
              <a:gd name="T123" fmla="*/ 3 h 2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37" h="2910">
                <a:moveTo>
                  <a:pt x="1773" y="839"/>
                </a:moveTo>
                <a:lnTo>
                  <a:pt x="1599" y="1671"/>
                </a:lnTo>
                <a:lnTo>
                  <a:pt x="1592" y="1691"/>
                </a:lnTo>
                <a:lnTo>
                  <a:pt x="1580" y="1709"/>
                </a:lnTo>
                <a:lnTo>
                  <a:pt x="1564" y="1723"/>
                </a:lnTo>
                <a:lnTo>
                  <a:pt x="1545" y="1733"/>
                </a:lnTo>
                <a:lnTo>
                  <a:pt x="1524" y="1737"/>
                </a:lnTo>
                <a:lnTo>
                  <a:pt x="1517" y="1737"/>
                </a:lnTo>
                <a:lnTo>
                  <a:pt x="1496" y="1735"/>
                </a:lnTo>
                <a:lnTo>
                  <a:pt x="1478" y="1728"/>
                </a:lnTo>
                <a:lnTo>
                  <a:pt x="1462" y="1717"/>
                </a:lnTo>
                <a:lnTo>
                  <a:pt x="1449" y="1701"/>
                </a:lnTo>
                <a:lnTo>
                  <a:pt x="1438" y="1683"/>
                </a:lnTo>
                <a:lnTo>
                  <a:pt x="1281" y="1271"/>
                </a:lnTo>
                <a:lnTo>
                  <a:pt x="266" y="1271"/>
                </a:lnTo>
                <a:lnTo>
                  <a:pt x="266" y="1876"/>
                </a:lnTo>
                <a:lnTo>
                  <a:pt x="3071" y="1876"/>
                </a:lnTo>
                <a:lnTo>
                  <a:pt x="3071" y="1271"/>
                </a:lnTo>
                <a:lnTo>
                  <a:pt x="1992" y="1271"/>
                </a:lnTo>
                <a:lnTo>
                  <a:pt x="1971" y="1268"/>
                </a:lnTo>
                <a:lnTo>
                  <a:pt x="1952" y="1261"/>
                </a:lnTo>
                <a:lnTo>
                  <a:pt x="1936" y="1250"/>
                </a:lnTo>
                <a:lnTo>
                  <a:pt x="1923" y="1235"/>
                </a:lnTo>
                <a:lnTo>
                  <a:pt x="1913" y="1217"/>
                </a:lnTo>
                <a:lnTo>
                  <a:pt x="1773" y="839"/>
                </a:lnTo>
                <a:close/>
                <a:moveTo>
                  <a:pt x="266" y="286"/>
                </a:moveTo>
                <a:lnTo>
                  <a:pt x="266" y="1104"/>
                </a:lnTo>
                <a:lnTo>
                  <a:pt x="1338" y="1104"/>
                </a:lnTo>
                <a:lnTo>
                  <a:pt x="1358" y="1106"/>
                </a:lnTo>
                <a:lnTo>
                  <a:pt x="1378" y="1113"/>
                </a:lnTo>
                <a:lnTo>
                  <a:pt x="1394" y="1124"/>
                </a:lnTo>
                <a:lnTo>
                  <a:pt x="1407" y="1139"/>
                </a:lnTo>
                <a:lnTo>
                  <a:pt x="1416" y="1158"/>
                </a:lnTo>
                <a:lnTo>
                  <a:pt x="1493" y="1359"/>
                </a:lnTo>
                <a:lnTo>
                  <a:pt x="1670" y="521"/>
                </a:lnTo>
                <a:lnTo>
                  <a:pt x="1677" y="499"/>
                </a:lnTo>
                <a:lnTo>
                  <a:pt x="1689" y="482"/>
                </a:lnTo>
                <a:lnTo>
                  <a:pt x="1704" y="468"/>
                </a:lnTo>
                <a:lnTo>
                  <a:pt x="1724" y="459"/>
                </a:lnTo>
                <a:lnTo>
                  <a:pt x="1745" y="454"/>
                </a:lnTo>
                <a:lnTo>
                  <a:pt x="1763" y="455"/>
                </a:lnTo>
                <a:lnTo>
                  <a:pt x="1781" y="460"/>
                </a:lnTo>
                <a:lnTo>
                  <a:pt x="1797" y="467"/>
                </a:lnTo>
                <a:lnTo>
                  <a:pt x="1811" y="478"/>
                </a:lnTo>
                <a:lnTo>
                  <a:pt x="1822" y="492"/>
                </a:lnTo>
                <a:lnTo>
                  <a:pt x="1830" y="509"/>
                </a:lnTo>
                <a:lnTo>
                  <a:pt x="2050" y="1104"/>
                </a:lnTo>
                <a:lnTo>
                  <a:pt x="3071" y="1104"/>
                </a:lnTo>
                <a:lnTo>
                  <a:pt x="3071" y="286"/>
                </a:lnTo>
                <a:lnTo>
                  <a:pt x="266" y="286"/>
                </a:lnTo>
                <a:close/>
                <a:moveTo>
                  <a:pt x="219" y="0"/>
                </a:moveTo>
                <a:lnTo>
                  <a:pt x="3118" y="0"/>
                </a:lnTo>
                <a:lnTo>
                  <a:pt x="3153" y="3"/>
                </a:lnTo>
                <a:lnTo>
                  <a:pt x="3187" y="11"/>
                </a:lnTo>
                <a:lnTo>
                  <a:pt x="3218" y="25"/>
                </a:lnTo>
                <a:lnTo>
                  <a:pt x="3246" y="43"/>
                </a:lnTo>
                <a:lnTo>
                  <a:pt x="3273" y="65"/>
                </a:lnTo>
                <a:lnTo>
                  <a:pt x="3294" y="91"/>
                </a:lnTo>
                <a:lnTo>
                  <a:pt x="3312" y="119"/>
                </a:lnTo>
                <a:lnTo>
                  <a:pt x="3326" y="150"/>
                </a:lnTo>
                <a:lnTo>
                  <a:pt x="3334" y="185"/>
                </a:lnTo>
                <a:lnTo>
                  <a:pt x="3337" y="220"/>
                </a:lnTo>
                <a:lnTo>
                  <a:pt x="3337" y="2164"/>
                </a:lnTo>
                <a:lnTo>
                  <a:pt x="3334" y="2200"/>
                </a:lnTo>
                <a:lnTo>
                  <a:pt x="3326" y="2234"/>
                </a:lnTo>
                <a:lnTo>
                  <a:pt x="3312" y="2266"/>
                </a:lnTo>
                <a:lnTo>
                  <a:pt x="3294" y="2294"/>
                </a:lnTo>
                <a:lnTo>
                  <a:pt x="3273" y="2319"/>
                </a:lnTo>
                <a:lnTo>
                  <a:pt x="3246" y="2342"/>
                </a:lnTo>
                <a:lnTo>
                  <a:pt x="3218" y="2360"/>
                </a:lnTo>
                <a:lnTo>
                  <a:pt x="3187" y="2373"/>
                </a:lnTo>
                <a:lnTo>
                  <a:pt x="3153" y="2381"/>
                </a:lnTo>
                <a:lnTo>
                  <a:pt x="3118" y="2384"/>
                </a:lnTo>
                <a:lnTo>
                  <a:pt x="2105" y="2384"/>
                </a:lnTo>
                <a:lnTo>
                  <a:pt x="2133" y="2742"/>
                </a:lnTo>
                <a:lnTo>
                  <a:pt x="2486" y="2742"/>
                </a:lnTo>
                <a:lnTo>
                  <a:pt x="2507" y="2745"/>
                </a:lnTo>
                <a:lnTo>
                  <a:pt x="2528" y="2754"/>
                </a:lnTo>
                <a:lnTo>
                  <a:pt x="2545" y="2768"/>
                </a:lnTo>
                <a:lnTo>
                  <a:pt x="2558" y="2784"/>
                </a:lnTo>
                <a:lnTo>
                  <a:pt x="2566" y="2804"/>
                </a:lnTo>
                <a:lnTo>
                  <a:pt x="2569" y="2827"/>
                </a:lnTo>
                <a:lnTo>
                  <a:pt x="2566" y="2849"/>
                </a:lnTo>
                <a:lnTo>
                  <a:pt x="2558" y="2869"/>
                </a:lnTo>
                <a:lnTo>
                  <a:pt x="2545" y="2885"/>
                </a:lnTo>
                <a:lnTo>
                  <a:pt x="2528" y="2899"/>
                </a:lnTo>
                <a:lnTo>
                  <a:pt x="2507" y="2907"/>
                </a:lnTo>
                <a:lnTo>
                  <a:pt x="2486" y="2910"/>
                </a:lnTo>
                <a:lnTo>
                  <a:pt x="851" y="2910"/>
                </a:lnTo>
                <a:lnTo>
                  <a:pt x="829" y="2907"/>
                </a:lnTo>
                <a:lnTo>
                  <a:pt x="809" y="2899"/>
                </a:lnTo>
                <a:lnTo>
                  <a:pt x="792" y="2885"/>
                </a:lnTo>
                <a:lnTo>
                  <a:pt x="779" y="2869"/>
                </a:lnTo>
                <a:lnTo>
                  <a:pt x="771" y="2849"/>
                </a:lnTo>
                <a:lnTo>
                  <a:pt x="767" y="2827"/>
                </a:lnTo>
                <a:lnTo>
                  <a:pt x="771" y="2804"/>
                </a:lnTo>
                <a:lnTo>
                  <a:pt x="779" y="2784"/>
                </a:lnTo>
                <a:lnTo>
                  <a:pt x="792" y="2768"/>
                </a:lnTo>
                <a:lnTo>
                  <a:pt x="809" y="2754"/>
                </a:lnTo>
                <a:lnTo>
                  <a:pt x="829" y="2745"/>
                </a:lnTo>
                <a:lnTo>
                  <a:pt x="851" y="2742"/>
                </a:lnTo>
                <a:lnTo>
                  <a:pt x="1204" y="2742"/>
                </a:lnTo>
                <a:lnTo>
                  <a:pt x="1231" y="2384"/>
                </a:lnTo>
                <a:lnTo>
                  <a:pt x="219" y="2384"/>
                </a:lnTo>
                <a:lnTo>
                  <a:pt x="184" y="2381"/>
                </a:lnTo>
                <a:lnTo>
                  <a:pt x="150" y="2373"/>
                </a:lnTo>
                <a:lnTo>
                  <a:pt x="119" y="2360"/>
                </a:lnTo>
                <a:lnTo>
                  <a:pt x="90" y="2342"/>
                </a:lnTo>
                <a:lnTo>
                  <a:pt x="64" y="2319"/>
                </a:lnTo>
                <a:lnTo>
                  <a:pt x="43" y="2294"/>
                </a:lnTo>
                <a:lnTo>
                  <a:pt x="24" y="2266"/>
                </a:lnTo>
                <a:lnTo>
                  <a:pt x="11" y="2234"/>
                </a:lnTo>
                <a:lnTo>
                  <a:pt x="3" y="2200"/>
                </a:lnTo>
                <a:lnTo>
                  <a:pt x="0" y="2164"/>
                </a:lnTo>
                <a:lnTo>
                  <a:pt x="0" y="220"/>
                </a:lnTo>
                <a:lnTo>
                  <a:pt x="3" y="185"/>
                </a:lnTo>
                <a:lnTo>
                  <a:pt x="11" y="150"/>
                </a:lnTo>
                <a:lnTo>
                  <a:pt x="24" y="119"/>
                </a:lnTo>
                <a:lnTo>
                  <a:pt x="43" y="91"/>
                </a:lnTo>
                <a:lnTo>
                  <a:pt x="64" y="65"/>
                </a:lnTo>
                <a:lnTo>
                  <a:pt x="90" y="43"/>
                </a:lnTo>
                <a:lnTo>
                  <a:pt x="119" y="25"/>
                </a:lnTo>
                <a:lnTo>
                  <a:pt x="150" y="11"/>
                </a:lnTo>
                <a:lnTo>
                  <a:pt x="184" y="3"/>
                </a:lnTo>
                <a:lnTo>
                  <a:pt x="2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SV"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126"/>
          <p:cNvSpPr>
            <a:spLocks noEditPoints="1"/>
          </p:cNvSpPr>
          <p:nvPr/>
        </p:nvSpPr>
        <p:spPr bwMode="auto">
          <a:xfrm>
            <a:off x="11687287" y="7982697"/>
            <a:ext cx="610767" cy="685343"/>
          </a:xfrm>
          <a:custGeom>
            <a:avLst/>
            <a:gdLst>
              <a:gd name="T0" fmla="*/ 2669 w 2845"/>
              <a:gd name="T1" fmla="*/ 2283 h 3364"/>
              <a:gd name="T2" fmla="*/ 2675 w 2845"/>
              <a:gd name="T3" fmla="*/ 1872 h 3364"/>
              <a:gd name="T4" fmla="*/ 2249 w 2845"/>
              <a:gd name="T5" fmla="*/ 1016 h 3364"/>
              <a:gd name="T6" fmla="*/ 2675 w 2845"/>
              <a:gd name="T7" fmla="*/ 1429 h 3364"/>
              <a:gd name="T8" fmla="*/ 2669 w 2845"/>
              <a:gd name="T9" fmla="*/ 1018 h 3364"/>
              <a:gd name="T10" fmla="*/ 2249 w 2845"/>
              <a:gd name="T11" fmla="*/ 589 h 3364"/>
              <a:gd name="T12" fmla="*/ 2678 w 2845"/>
              <a:gd name="T13" fmla="*/ 572 h 3364"/>
              <a:gd name="T14" fmla="*/ 2661 w 2845"/>
              <a:gd name="T15" fmla="*/ 168 h 3364"/>
              <a:gd name="T16" fmla="*/ 2694 w 2845"/>
              <a:gd name="T17" fmla="*/ 3 h 3364"/>
              <a:gd name="T18" fmla="*/ 2802 w 2845"/>
              <a:gd name="T19" fmla="*/ 66 h 3364"/>
              <a:gd name="T20" fmla="*/ 2845 w 2845"/>
              <a:gd name="T21" fmla="*/ 184 h 3364"/>
              <a:gd name="T22" fmla="*/ 2820 w 2845"/>
              <a:gd name="T23" fmla="*/ 665 h 3364"/>
              <a:gd name="T24" fmla="*/ 2726 w 2845"/>
              <a:gd name="T25" fmla="*/ 745 h 3364"/>
              <a:gd name="T26" fmla="*/ 1533 w 2845"/>
              <a:gd name="T27" fmla="*/ 849 h 3364"/>
              <a:gd name="T28" fmla="*/ 2754 w 2845"/>
              <a:gd name="T29" fmla="*/ 873 h 3364"/>
              <a:gd name="T30" fmla="*/ 2833 w 2845"/>
              <a:gd name="T31" fmla="*/ 968 h 3364"/>
              <a:gd name="T32" fmla="*/ 2842 w 2845"/>
              <a:gd name="T33" fmla="*/ 1454 h 3364"/>
              <a:gd name="T34" fmla="*/ 2780 w 2845"/>
              <a:gd name="T35" fmla="*/ 1562 h 3364"/>
              <a:gd name="T36" fmla="*/ 2661 w 2845"/>
              <a:gd name="T37" fmla="*/ 1605 h 3364"/>
              <a:gd name="T38" fmla="*/ 2694 w 2845"/>
              <a:gd name="T39" fmla="*/ 1699 h 3364"/>
              <a:gd name="T40" fmla="*/ 2802 w 2845"/>
              <a:gd name="T41" fmla="*/ 1762 h 3364"/>
              <a:gd name="T42" fmla="*/ 2845 w 2845"/>
              <a:gd name="T43" fmla="*/ 1881 h 3364"/>
              <a:gd name="T44" fmla="*/ 2820 w 2845"/>
              <a:gd name="T45" fmla="*/ 2362 h 3364"/>
              <a:gd name="T46" fmla="*/ 2726 w 2845"/>
              <a:gd name="T47" fmla="*/ 2441 h 3364"/>
              <a:gd name="T48" fmla="*/ 1533 w 2845"/>
              <a:gd name="T49" fmla="*/ 2655 h 3364"/>
              <a:gd name="T50" fmla="*/ 1676 w 2845"/>
              <a:gd name="T51" fmla="*/ 2770 h 3364"/>
              <a:gd name="T52" fmla="*/ 2804 w 2845"/>
              <a:gd name="T53" fmla="*/ 2820 h 3364"/>
              <a:gd name="T54" fmla="*/ 2845 w 2845"/>
              <a:gd name="T55" fmla="*/ 2893 h 3364"/>
              <a:gd name="T56" fmla="*/ 2820 w 2845"/>
              <a:gd name="T57" fmla="*/ 3153 h 3364"/>
              <a:gd name="T58" fmla="*/ 1702 w 2845"/>
              <a:gd name="T59" fmla="*/ 3177 h 3364"/>
              <a:gd name="T60" fmla="*/ 1587 w 2845"/>
              <a:gd name="T61" fmla="*/ 3301 h 3364"/>
              <a:gd name="T62" fmla="*/ 1426 w 2845"/>
              <a:gd name="T63" fmla="*/ 3361 h 3364"/>
              <a:gd name="T64" fmla="*/ 1251 w 2845"/>
              <a:gd name="T65" fmla="*/ 3341 h 3364"/>
              <a:gd name="T66" fmla="*/ 1110 w 2845"/>
              <a:gd name="T67" fmla="*/ 3245 h 3364"/>
              <a:gd name="T68" fmla="*/ 63 w 2845"/>
              <a:gd name="T69" fmla="*/ 3174 h 3364"/>
              <a:gd name="T70" fmla="*/ 4 w 2845"/>
              <a:gd name="T71" fmla="*/ 3116 h 3364"/>
              <a:gd name="T72" fmla="*/ 12 w 2845"/>
              <a:gd name="T73" fmla="*/ 2850 h 3364"/>
              <a:gd name="T74" fmla="*/ 85 w 2845"/>
              <a:gd name="T75" fmla="*/ 2809 h 3364"/>
              <a:gd name="T76" fmla="*/ 1137 w 2845"/>
              <a:gd name="T77" fmla="*/ 2714 h 3364"/>
              <a:gd name="T78" fmla="*/ 1240 w 2845"/>
              <a:gd name="T79" fmla="*/ 2453 h 3364"/>
              <a:gd name="T80" fmla="*/ 91 w 2845"/>
              <a:gd name="T81" fmla="*/ 2428 h 3364"/>
              <a:gd name="T82" fmla="*/ 11 w 2845"/>
              <a:gd name="T83" fmla="*/ 2333 h 3364"/>
              <a:gd name="T84" fmla="*/ 3 w 2845"/>
              <a:gd name="T85" fmla="*/ 1847 h 3364"/>
              <a:gd name="T86" fmla="*/ 65 w 2845"/>
              <a:gd name="T87" fmla="*/ 1740 h 3364"/>
              <a:gd name="T88" fmla="*/ 183 w 2845"/>
              <a:gd name="T89" fmla="*/ 1696 h 3364"/>
              <a:gd name="T90" fmla="*/ 151 w 2845"/>
              <a:gd name="T91" fmla="*/ 1602 h 3364"/>
              <a:gd name="T92" fmla="*/ 43 w 2845"/>
              <a:gd name="T93" fmla="*/ 1539 h 3364"/>
              <a:gd name="T94" fmla="*/ 0 w 2845"/>
              <a:gd name="T95" fmla="*/ 1421 h 3364"/>
              <a:gd name="T96" fmla="*/ 25 w 2845"/>
              <a:gd name="T97" fmla="*/ 939 h 3364"/>
              <a:gd name="T98" fmla="*/ 119 w 2845"/>
              <a:gd name="T99" fmla="*/ 860 h 3364"/>
              <a:gd name="T100" fmla="*/ 1240 w 2845"/>
              <a:gd name="T101" fmla="*/ 756 h 3364"/>
              <a:gd name="T102" fmla="*/ 91 w 2845"/>
              <a:gd name="T103" fmla="*/ 732 h 3364"/>
              <a:gd name="T104" fmla="*/ 11 w 2845"/>
              <a:gd name="T105" fmla="*/ 637 h 3364"/>
              <a:gd name="T106" fmla="*/ 3 w 2845"/>
              <a:gd name="T107" fmla="*/ 151 h 3364"/>
              <a:gd name="T108" fmla="*/ 65 w 2845"/>
              <a:gd name="T109" fmla="*/ 43 h 3364"/>
              <a:gd name="T110" fmla="*/ 183 w 2845"/>
              <a:gd name="T111" fmla="*/ 0 h 3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5" h="3364">
                <a:moveTo>
                  <a:pt x="2249" y="1864"/>
                </a:moveTo>
                <a:lnTo>
                  <a:pt x="2249" y="2286"/>
                </a:lnTo>
                <a:lnTo>
                  <a:pt x="2661" y="2286"/>
                </a:lnTo>
                <a:lnTo>
                  <a:pt x="2669" y="2283"/>
                </a:lnTo>
                <a:lnTo>
                  <a:pt x="2675" y="2278"/>
                </a:lnTo>
                <a:lnTo>
                  <a:pt x="2678" y="2268"/>
                </a:lnTo>
                <a:lnTo>
                  <a:pt x="2678" y="1881"/>
                </a:lnTo>
                <a:lnTo>
                  <a:pt x="2675" y="1872"/>
                </a:lnTo>
                <a:lnTo>
                  <a:pt x="2669" y="1866"/>
                </a:lnTo>
                <a:lnTo>
                  <a:pt x="2661" y="1864"/>
                </a:lnTo>
                <a:lnTo>
                  <a:pt x="2249" y="1864"/>
                </a:lnTo>
                <a:close/>
                <a:moveTo>
                  <a:pt x="2249" y="1016"/>
                </a:moveTo>
                <a:lnTo>
                  <a:pt x="2249" y="1437"/>
                </a:lnTo>
                <a:lnTo>
                  <a:pt x="2661" y="1437"/>
                </a:lnTo>
                <a:lnTo>
                  <a:pt x="2669" y="1435"/>
                </a:lnTo>
                <a:lnTo>
                  <a:pt x="2675" y="1429"/>
                </a:lnTo>
                <a:lnTo>
                  <a:pt x="2678" y="1421"/>
                </a:lnTo>
                <a:lnTo>
                  <a:pt x="2678" y="1033"/>
                </a:lnTo>
                <a:lnTo>
                  <a:pt x="2675" y="1024"/>
                </a:lnTo>
                <a:lnTo>
                  <a:pt x="2669" y="1018"/>
                </a:lnTo>
                <a:lnTo>
                  <a:pt x="2661" y="1016"/>
                </a:lnTo>
                <a:lnTo>
                  <a:pt x="2249" y="1016"/>
                </a:lnTo>
                <a:close/>
                <a:moveTo>
                  <a:pt x="2249" y="168"/>
                </a:moveTo>
                <a:lnTo>
                  <a:pt x="2249" y="589"/>
                </a:lnTo>
                <a:lnTo>
                  <a:pt x="2661" y="589"/>
                </a:lnTo>
                <a:lnTo>
                  <a:pt x="2669" y="587"/>
                </a:lnTo>
                <a:lnTo>
                  <a:pt x="2675" y="581"/>
                </a:lnTo>
                <a:lnTo>
                  <a:pt x="2678" y="572"/>
                </a:lnTo>
                <a:lnTo>
                  <a:pt x="2678" y="184"/>
                </a:lnTo>
                <a:lnTo>
                  <a:pt x="2675" y="176"/>
                </a:lnTo>
                <a:lnTo>
                  <a:pt x="2669" y="170"/>
                </a:lnTo>
                <a:lnTo>
                  <a:pt x="2661" y="168"/>
                </a:lnTo>
                <a:lnTo>
                  <a:pt x="2249" y="168"/>
                </a:lnTo>
                <a:close/>
                <a:moveTo>
                  <a:pt x="183" y="0"/>
                </a:moveTo>
                <a:lnTo>
                  <a:pt x="2661" y="0"/>
                </a:lnTo>
                <a:lnTo>
                  <a:pt x="2694" y="3"/>
                </a:lnTo>
                <a:lnTo>
                  <a:pt x="2726" y="11"/>
                </a:lnTo>
                <a:lnTo>
                  <a:pt x="2754" y="25"/>
                </a:lnTo>
                <a:lnTo>
                  <a:pt x="2780" y="43"/>
                </a:lnTo>
                <a:lnTo>
                  <a:pt x="2802" y="66"/>
                </a:lnTo>
                <a:lnTo>
                  <a:pt x="2820" y="92"/>
                </a:lnTo>
                <a:lnTo>
                  <a:pt x="2833" y="120"/>
                </a:lnTo>
                <a:lnTo>
                  <a:pt x="2842" y="151"/>
                </a:lnTo>
                <a:lnTo>
                  <a:pt x="2845" y="184"/>
                </a:lnTo>
                <a:lnTo>
                  <a:pt x="2845" y="572"/>
                </a:lnTo>
                <a:lnTo>
                  <a:pt x="2842" y="605"/>
                </a:lnTo>
                <a:lnTo>
                  <a:pt x="2833" y="637"/>
                </a:lnTo>
                <a:lnTo>
                  <a:pt x="2820" y="665"/>
                </a:lnTo>
                <a:lnTo>
                  <a:pt x="2802" y="690"/>
                </a:lnTo>
                <a:lnTo>
                  <a:pt x="2780" y="713"/>
                </a:lnTo>
                <a:lnTo>
                  <a:pt x="2754" y="732"/>
                </a:lnTo>
                <a:lnTo>
                  <a:pt x="2726" y="745"/>
                </a:lnTo>
                <a:lnTo>
                  <a:pt x="2694" y="753"/>
                </a:lnTo>
                <a:lnTo>
                  <a:pt x="2661" y="756"/>
                </a:lnTo>
                <a:lnTo>
                  <a:pt x="1533" y="756"/>
                </a:lnTo>
                <a:lnTo>
                  <a:pt x="1533" y="849"/>
                </a:lnTo>
                <a:lnTo>
                  <a:pt x="2661" y="849"/>
                </a:lnTo>
                <a:lnTo>
                  <a:pt x="2694" y="852"/>
                </a:lnTo>
                <a:lnTo>
                  <a:pt x="2726" y="860"/>
                </a:lnTo>
                <a:lnTo>
                  <a:pt x="2754" y="873"/>
                </a:lnTo>
                <a:lnTo>
                  <a:pt x="2780" y="892"/>
                </a:lnTo>
                <a:lnTo>
                  <a:pt x="2802" y="913"/>
                </a:lnTo>
                <a:lnTo>
                  <a:pt x="2820" y="939"/>
                </a:lnTo>
                <a:lnTo>
                  <a:pt x="2833" y="968"/>
                </a:lnTo>
                <a:lnTo>
                  <a:pt x="2842" y="1000"/>
                </a:lnTo>
                <a:lnTo>
                  <a:pt x="2845" y="1033"/>
                </a:lnTo>
                <a:lnTo>
                  <a:pt x="2845" y="1421"/>
                </a:lnTo>
                <a:lnTo>
                  <a:pt x="2842" y="1454"/>
                </a:lnTo>
                <a:lnTo>
                  <a:pt x="2833" y="1485"/>
                </a:lnTo>
                <a:lnTo>
                  <a:pt x="2820" y="1513"/>
                </a:lnTo>
                <a:lnTo>
                  <a:pt x="2802" y="1539"/>
                </a:lnTo>
                <a:lnTo>
                  <a:pt x="2780" y="1562"/>
                </a:lnTo>
                <a:lnTo>
                  <a:pt x="2754" y="1579"/>
                </a:lnTo>
                <a:lnTo>
                  <a:pt x="2726" y="1593"/>
                </a:lnTo>
                <a:lnTo>
                  <a:pt x="2694" y="1602"/>
                </a:lnTo>
                <a:lnTo>
                  <a:pt x="2661" y="1605"/>
                </a:lnTo>
                <a:lnTo>
                  <a:pt x="1533" y="1605"/>
                </a:lnTo>
                <a:lnTo>
                  <a:pt x="1533" y="1696"/>
                </a:lnTo>
                <a:lnTo>
                  <a:pt x="2661" y="1696"/>
                </a:lnTo>
                <a:lnTo>
                  <a:pt x="2694" y="1699"/>
                </a:lnTo>
                <a:lnTo>
                  <a:pt x="2726" y="1708"/>
                </a:lnTo>
                <a:lnTo>
                  <a:pt x="2754" y="1722"/>
                </a:lnTo>
                <a:lnTo>
                  <a:pt x="2780" y="1740"/>
                </a:lnTo>
                <a:lnTo>
                  <a:pt x="2802" y="1762"/>
                </a:lnTo>
                <a:lnTo>
                  <a:pt x="2820" y="1788"/>
                </a:lnTo>
                <a:lnTo>
                  <a:pt x="2833" y="1816"/>
                </a:lnTo>
                <a:lnTo>
                  <a:pt x="2842" y="1847"/>
                </a:lnTo>
                <a:lnTo>
                  <a:pt x="2845" y="1881"/>
                </a:lnTo>
                <a:lnTo>
                  <a:pt x="2845" y="2268"/>
                </a:lnTo>
                <a:lnTo>
                  <a:pt x="2842" y="2302"/>
                </a:lnTo>
                <a:lnTo>
                  <a:pt x="2833" y="2333"/>
                </a:lnTo>
                <a:lnTo>
                  <a:pt x="2820" y="2362"/>
                </a:lnTo>
                <a:lnTo>
                  <a:pt x="2802" y="2388"/>
                </a:lnTo>
                <a:lnTo>
                  <a:pt x="2780" y="2409"/>
                </a:lnTo>
                <a:lnTo>
                  <a:pt x="2754" y="2428"/>
                </a:lnTo>
                <a:lnTo>
                  <a:pt x="2726" y="2441"/>
                </a:lnTo>
                <a:lnTo>
                  <a:pt x="2694" y="2450"/>
                </a:lnTo>
                <a:lnTo>
                  <a:pt x="2661" y="2453"/>
                </a:lnTo>
                <a:lnTo>
                  <a:pt x="1533" y="2453"/>
                </a:lnTo>
                <a:lnTo>
                  <a:pt x="1533" y="2655"/>
                </a:lnTo>
                <a:lnTo>
                  <a:pt x="1574" y="2676"/>
                </a:lnTo>
                <a:lnTo>
                  <a:pt x="1611" y="2703"/>
                </a:lnTo>
                <a:lnTo>
                  <a:pt x="1646" y="2735"/>
                </a:lnTo>
                <a:lnTo>
                  <a:pt x="1676" y="2770"/>
                </a:lnTo>
                <a:lnTo>
                  <a:pt x="1702" y="2809"/>
                </a:lnTo>
                <a:lnTo>
                  <a:pt x="2762" y="2809"/>
                </a:lnTo>
                <a:lnTo>
                  <a:pt x="2784" y="2812"/>
                </a:lnTo>
                <a:lnTo>
                  <a:pt x="2804" y="2820"/>
                </a:lnTo>
                <a:lnTo>
                  <a:pt x="2820" y="2833"/>
                </a:lnTo>
                <a:lnTo>
                  <a:pt x="2833" y="2850"/>
                </a:lnTo>
                <a:lnTo>
                  <a:pt x="2842" y="2870"/>
                </a:lnTo>
                <a:lnTo>
                  <a:pt x="2845" y="2893"/>
                </a:lnTo>
                <a:lnTo>
                  <a:pt x="2845" y="3093"/>
                </a:lnTo>
                <a:lnTo>
                  <a:pt x="2842" y="3116"/>
                </a:lnTo>
                <a:lnTo>
                  <a:pt x="2833" y="3135"/>
                </a:lnTo>
                <a:lnTo>
                  <a:pt x="2820" y="3153"/>
                </a:lnTo>
                <a:lnTo>
                  <a:pt x="2804" y="3166"/>
                </a:lnTo>
                <a:lnTo>
                  <a:pt x="2784" y="3174"/>
                </a:lnTo>
                <a:lnTo>
                  <a:pt x="2762" y="3177"/>
                </a:lnTo>
                <a:lnTo>
                  <a:pt x="1702" y="3177"/>
                </a:lnTo>
                <a:lnTo>
                  <a:pt x="1679" y="3213"/>
                </a:lnTo>
                <a:lnTo>
                  <a:pt x="1651" y="3245"/>
                </a:lnTo>
                <a:lnTo>
                  <a:pt x="1621" y="3275"/>
                </a:lnTo>
                <a:lnTo>
                  <a:pt x="1587" y="3301"/>
                </a:lnTo>
                <a:lnTo>
                  <a:pt x="1550" y="3323"/>
                </a:lnTo>
                <a:lnTo>
                  <a:pt x="1511" y="3341"/>
                </a:lnTo>
                <a:lnTo>
                  <a:pt x="1469" y="3353"/>
                </a:lnTo>
                <a:lnTo>
                  <a:pt x="1426" y="3361"/>
                </a:lnTo>
                <a:lnTo>
                  <a:pt x="1381" y="3364"/>
                </a:lnTo>
                <a:lnTo>
                  <a:pt x="1336" y="3361"/>
                </a:lnTo>
                <a:lnTo>
                  <a:pt x="1293" y="3353"/>
                </a:lnTo>
                <a:lnTo>
                  <a:pt x="1251" y="3341"/>
                </a:lnTo>
                <a:lnTo>
                  <a:pt x="1212" y="3323"/>
                </a:lnTo>
                <a:lnTo>
                  <a:pt x="1175" y="3301"/>
                </a:lnTo>
                <a:lnTo>
                  <a:pt x="1141" y="3275"/>
                </a:lnTo>
                <a:lnTo>
                  <a:pt x="1110" y="3245"/>
                </a:lnTo>
                <a:lnTo>
                  <a:pt x="1082" y="3213"/>
                </a:lnTo>
                <a:lnTo>
                  <a:pt x="1060" y="3177"/>
                </a:lnTo>
                <a:lnTo>
                  <a:pt x="85" y="3177"/>
                </a:lnTo>
                <a:lnTo>
                  <a:pt x="63" y="3174"/>
                </a:lnTo>
                <a:lnTo>
                  <a:pt x="43" y="3166"/>
                </a:lnTo>
                <a:lnTo>
                  <a:pt x="26" y="3153"/>
                </a:lnTo>
                <a:lnTo>
                  <a:pt x="12" y="3135"/>
                </a:lnTo>
                <a:lnTo>
                  <a:pt x="4" y="3116"/>
                </a:lnTo>
                <a:lnTo>
                  <a:pt x="1" y="3093"/>
                </a:lnTo>
                <a:lnTo>
                  <a:pt x="1" y="2893"/>
                </a:lnTo>
                <a:lnTo>
                  <a:pt x="4" y="2870"/>
                </a:lnTo>
                <a:lnTo>
                  <a:pt x="12" y="2850"/>
                </a:lnTo>
                <a:lnTo>
                  <a:pt x="26" y="2833"/>
                </a:lnTo>
                <a:lnTo>
                  <a:pt x="43" y="2820"/>
                </a:lnTo>
                <a:lnTo>
                  <a:pt x="63" y="2812"/>
                </a:lnTo>
                <a:lnTo>
                  <a:pt x="85" y="2809"/>
                </a:lnTo>
                <a:lnTo>
                  <a:pt x="1060" y="2809"/>
                </a:lnTo>
                <a:lnTo>
                  <a:pt x="1081" y="2775"/>
                </a:lnTo>
                <a:lnTo>
                  <a:pt x="1107" y="2743"/>
                </a:lnTo>
                <a:lnTo>
                  <a:pt x="1137" y="2714"/>
                </a:lnTo>
                <a:lnTo>
                  <a:pt x="1169" y="2690"/>
                </a:lnTo>
                <a:lnTo>
                  <a:pt x="1203" y="2668"/>
                </a:lnTo>
                <a:lnTo>
                  <a:pt x="1240" y="2649"/>
                </a:lnTo>
                <a:lnTo>
                  <a:pt x="1240" y="2453"/>
                </a:lnTo>
                <a:lnTo>
                  <a:pt x="183" y="2453"/>
                </a:lnTo>
                <a:lnTo>
                  <a:pt x="151" y="2450"/>
                </a:lnTo>
                <a:lnTo>
                  <a:pt x="119" y="2441"/>
                </a:lnTo>
                <a:lnTo>
                  <a:pt x="91" y="2428"/>
                </a:lnTo>
                <a:lnTo>
                  <a:pt x="65" y="2409"/>
                </a:lnTo>
                <a:lnTo>
                  <a:pt x="43" y="2388"/>
                </a:lnTo>
                <a:lnTo>
                  <a:pt x="25" y="2362"/>
                </a:lnTo>
                <a:lnTo>
                  <a:pt x="11" y="2333"/>
                </a:lnTo>
                <a:lnTo>
                  <a:pt x="3" y="2302"/>
                </a:lnTo>
                <a:lnTo>
                  <a:pt x="0" y="2268"/>
                </a:lnTo>
                <a:lnTo>
                  <a:pt x="0" y="1881"/>
                </a:lnTo>
                <a:lnTo>
                  <a:pt x="3" y="1847"/>
                </a:lnTo>
                <a:lnTo>
                  <a:pt x="11" y="1816"/>
                </a:lnTo>
                <a:lnTo>
                  <a:pt x="25" y="1788"/>
                </a:lnTo>
                <a:lnTo>
                  <a:pt x="43" y="1762"/>
                </a:lnTo>
                <a:lnTo>
                  <a:pt x="65" y="1740"/>
                </a:lnTo>
                <a:lnTo>
                  <a:pt x="91" y="1722"/>
                </a:lnTo>
                <a:lnTo>
                  <a:pt x="119" y="1708"/>
                </a:lnTo>
                <a:lnTo>
                  <a:pt x="151" y="1699"/>
                </a:lnTo>
                <a:lnTo>
                  <a:pt x="183" y="1696"/>
                </a:lnTo>
                <a:lnTo>
                  <a:pt x="1240" y="1696"/>
                </a:lnTo>
                <a:lnTo>
                  <a:pt x="1240" y="1605"/>
                </a:lnTo>
                <a:lnTo>
                  <a:pt x="183" y="1605"/>
                </a:lnTo>
                <a:lnTo>
                  <a:pt x="151" y="1602"/>
                </a:lnTo>
                <a:lnTo>
                  <a:pt x="119" y="1593"/>
                </a:lnTo>
                <a:lnTo>
                  <a:pt x="91" y="1579"/>
                </a:lnTo>
                <a:lnTo>
                  <a:pt x="65" y="1562"/>
                </a:lnTo>
                <a:lnTo>
                  <a:pt x="43" y="1539"/>
                </a:lnTo>
                <a:lnTo>
                  <a:pt x="25" y="1513"/>
                </a:lnTo>
                <a:lnTo>
                  <a:pt x="11" y="1485"/>
                </a:lnTo>
                <a:lnTo>
                  <a:pt x="3" y="1454"/>
                </a:lnTo>
                <a:lnTo>
                  <a:pt x="0" y="1421"/>
                </a:lnTo>
                <a:lnTo>
                  <a:pt x="0" y="1033"/>
                </a:lnTo>
                <a:lnTo>
                  <a:pt x="3" y="1000"/>
                </a:lnTo>
                <a:lnTo>
                  <a:pt x="11" y="968"/>
                </a:lnTo>
                <a:lnTo>
                  <a:pt x="25" y="939"/>
                </a:lnTo>
                <a:lnTo>
                  <a:pt x="43" y="913"/>
                </a:lnTo>
                <a:lnTo>
                  <a:pt x="65" y="892"/>
                </a:lnTo>
                <a:lnTo>
                  <a:pt x="91" y="873"/>
                </a:lnTo>
                <a:lnTo>
                  <a:pt x="119" y="860"/>
                </a:lnTo>
                <a:lnTo>
                  <a:pt x="151" y="852"/>
                </a:lnTo>
                <a:lnTo>
                  <a:pt x="183" y="849"/>
                </a:lnTo>
                <a:lnTo>
                  <a:pt x="1240" y="849"/>
                </a:lnTo>
                <a:lnTo>
                  <a:pt x="1240" y="756"/>
                </a:lnTo>
                <a:lnTo>
                  <a:pt x="183" y="756"/>
                </a:lnTo>
                <a:lnTo>
                  <a:pt x="151" y="753"/>
                </a:lnTo>
                <a:lnTo>
                  <a:pt x="119" y="745"/>
                </a:lnTo>
                <a:lnTo>
                  <a:pt x="91" y="732"/>
                </a:lnTo>
                <a:lnTo>
                  <a:pt x="65" y="713"/>
                </a:lnTo>
                <a:lnTo>
                  <a:pt x="43" y="690"/>
                </a:lnTo>
                <a:lnTo>
                  <a:pt x="25" y="665"/>
                </a:lnTo>
                <a:lnTo>
                  <a:pt x="11" y="637"/>
                </a:lnTo>
                <a:lnTo>
                  <a:pt x="3" y="605"/>
                </a:lnTo>
                <a:lnTo>
                  <a:pt x="0" y="572"/>
                </a:lnTo>
                <a:lnTo>
                  <a:pt x="0" y="184"/>
                </a:lnTo>
                <a:lnTo>
                  <a:pt x="3" y="151"/>
                </a:lnTo>
                <a:lnTo>
                  <a:pt x="11" y="120"/>
                </a:lnTo>
                <a:lnTo>
                  <a:pt x="25" y="92"/>
                </a:lnTo>
                <a:lnTo>
                  <a:pt x="43" y="66"/>
                </a:lnTo>
                <a:lnTo>
                  <a:pt x="65" y="43"/>
                </a:lnTo>
                <a:lnTo>
                  <a:pt x="91" y="25"/>
                </a:lnTo>
                <a:lnTo>
                  <a:pt x="119" y="11"/>
                </a:lnTo>
                <a:lnTo>
                  <a:pt x="151" y="3"/>
                </a:lnTo>
                <a:lnTo>
                  <a:pt x="18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SV"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reeform 151"/>
          <p:cNvSpPr>
            <a:spLocks noEditPoints="1"/>
          </p:cNvSpPr>
          <p:nvPr/>
        </p:nvSpPr>
        <p:spPr bwMode="auto">
          <a:xfrm>
            <a:off x="19540907" y="7955160"/>
            <a:ext cx="782814" cy="740416"/>
          </a:xfrm>
          <a:custGeom>
            <a:avLst/>
            <a:gdLst>
              <a:gd name="T0" fmla="*/ 2427 w 3643"/>
              <a:gd name="T1" fmla="*/ 2398 h 3627"/>
              <a:gd name="T2" fmla="*/ 2308 w 3643"/>
              <a:gd name="T3" fmla="*/ 2712 h 3627"/>
              <a:gd name="T4" fmla="*/ 2460 w 3643"/>
              <a:gd name="T5" fmla="*/ 2989 h 3627"/>
              <a:gd name="T6" fmla="*/ 2776 w 3643"/>
              <a:gd name="T7" fmla="*/ 3061 h 3627"/>
              <a:gd name="T8" fmla="*/ 3033 w 3643"/>
              <a:gd name="T9" fmla="*/ 2877 h 3627"/>
              <a:gd name="T10" fmla="*/ 3066 w 3643"/>
              <a:gd name="T11" fmla="*/ 2554 h 3627"/>
              <a:gd name="T12" fmla="*/ 2853 w 3643"/>
              <a:gd name="T13" fmla="*/ 2322 h 3627"/>
              <a:gd name="T14" fmla="*/ 2844 w 3643"/>
              <a:gd name="T15" fmla="*/ 1744 h 3627"/>
              <a:gd name="T16" fmla="*/ 2949 w 3643"/>
              <a:gd name="T17" fmla="*/ 2002 h 3627"/>
              <a:gd name="T18" fmla="*/ 3276 w 3643"/>
              <a:gd name="T19" fmla="*/ 1951 h 3627"/>
              <a:gd name="T20" fmla="*/ 3471 w 3643"/>
              <a:gd name="T21" fmla="*/ 2154 h 3627"/>
              <a:gd name="T22" fmla="*/ 3376 w 3643"/>
              <a:gd name="T23" fmla="*/ 2431 h 3627"/>
              <a:gd name="T24" fmla="*/ 3634 w 3643"/>
              <a:gd name="T25" fmla="*/ 2592 h 3627"/>
              <a:gd name="T26" fmla="*/ 3592 w 3643"/>
              <a:gd name="T27" fmla="*/ 2875 h 3627"/>
              <a:gd name="T28" fmla="*/ 3296 w 3643"/>
              <a:gd name="T29" fmla="*/ 3083 h 3627"/>
              <a:gd name="T30" fmla="*/ 3410 w 3643"/>
              <a:gd name="T31" fmla="*/ 3303 h 3627"/>
              <a:gd name="T32" fmla="*/ 3171 w 3643"/>
              <a:gd name="T33" fmla="*/ 3442 h 3627"/>
              <a:gd name="T34" fmla="*/ 2828 w 3643"/>
              <a:gd name="T35" fmla="*/ 3547 h 3627"/>
              <a:gd name="T36" fmla="*/ 2742 w 3643"/>
              <a:gd name="T37" fmla="*/ 3627 h 3627"/>
              <a:gd name="T38" fmla="*/ 2491 w 3643"/>
              <a:gd name="T39" fmla="*/ 3533 h 3627"/>
              <a:gd name="T40" fmla="*/ 2158 w 3643"/>
              <a:gd name="T41" fmla="*/ 3398 h 3627"/>
              <a:gd name="T42" fmla="*/ 1930 w 3643"/>
              <a:gd name="T43" fmla="*/ 3238 h 3627"/>
              <a:gd name="T44" fmla="*/ 2039 w 3643"/>
              <a:gd name="T45" fmla="*/ 2980 h 3627"/>
              <a:gd name="T46" fmla="*/ 1771 w 3643"/>
              <a:gd name="T47" fmla="*/ 2784 h 3627"/>
              <a:gd name="T48" fmla="*/ 1783 w 3643"/>
              <a:gd name="T49" fmla="*/ 2496 h 3627"/>
              <a:gd name="T50" fmla="*/ 2066 w 3643"/>
              <a:gd name="T51" fmla="*/ 2324 h 3627"/>
              <a:gd name="T52" fmla="*/ 1973 w 3643"/>
              <a:gd name="T53" fmla="*/ 2072 h 3627"/>
              <a:gd name="T54" fmla="*/ 2203 w 3643"/>
              <a:gd name="T55" fmla="*/ 1908 h 3627"/>
              <a:gd name="T56" fmla="*/ 2558 w 3643"/>
              <a:gd name="T57" fmla="*/ 1970 h 3627"/>
              <a:gd name="T58" fmla="*/ 2652 w 3643"/>
              <a:gd name="T59" fmla="*/ 1731 h 3627"/>
              <a:gd name="T60" fmla="*/ 909 w 3643"/>
              <a:gd name="T61" fmla="*/ 764 h 3627"/>
              <a:gd name="T62" fmla="*/ 683 w 3643"/>
              <a:gd name="T63" fmla="*/ 1084 h 3627"/>
              <a:gd name="T64" fmla="*/ 714 w 3643"/>
              <a:gd name="T65" fmla="*/ 1464 h 3627"/>
              <a:gd name="T66" fmla="*/ 979 w 3643"/>
              <a:gd name="T67" fmla="*/ 1739 h 3627"/>
              <a:gd name="T68" fmla="*/ 1346 w 3643"/>
              <a:gd name="T69" fmla="*/ 1787 h 3627"/>
              <a:gd name="T70" fmla="*/ 1677 w 3643"/>
              <a:gd name="T71" fmla="*/ 1582 h 3627"/>
              <a:gd name="T72" fmla="*/ 1799 w 3643"/>
              <a:gd name="T73" fmla="*/ 1214 h 3627"/>
              <a:gd name="T74" fmla="*/ 1659 w 3643"/>
              <a:gd name="T75" fmla="*/ 858 h 3627"/>
              <a:gd name="T76" fmla="*/ 1333 w 3643"/>
              <a:gd name="T77" fmla="*/ 673 h 3627"/>
              <a:gd name="T78" fmla="*/ 1821 w 3643"/>
              <a:gd name="T79" fmla="*/ 109 h 3627"/>
              <a:gd name="T80" fmla="*/ 1810 w 3643"/>
              <a:gd name="T81" fmla="*/ 463 h 3627"/>
              <a:gd name="T82" fmla="*/ 2265 w 3643"/>
              <a:gd name="T83" fmla="*/ 555 h 3627"/>
              <a:gd name="T84" fmla="*/ 2441 w 3643"/>
              <a:gd name="T85" fmla="*/ 839 h 3627"/>
              <a:gd name="T86" fmla="*/ 2185 w 3643"/>
              <a:gd name="T87" fmla="*/ 1097 h 3627"/>
              <a:gd name="T88" fmla="*/ 2444 w 3643"/>
              <a:gd name="T89" fmla="*/ 1487 h 3627"/>
              <a:gd name="T90" fmla="*/ 2353 w 3643"/>
              <a:gd name="T91" fmla="*/ 1821 h 3627"/>
              <a:gd name="T92" fmla="*/ 2001 w 3643"/>
              <a:gd name="T93" fmla="*/ 1810 h 3627"/>
              <a:gd name="T94" fmla="*/ 1908 w 3643"/>
              <a:gd name="T95" fmla="*/ 2265 h 3627"/>
              <a:gd name="T96" fmla="*/ 1624 w 3643"/>
              <a:gd name="T97" fmla="*/ 2440 h 3627"/>
              <a:gd name="T98" fmla="*/ 1366 w 3643"/>
              <a:gd name="T99" fmla="*/ 2184 h 3627"/>
              <a:gd name="T100" fmla="*/ 975 w 3643"/>
              <a:gd name="T101" fmla="*/ 2444 h 3627"/>
              <a:gd name="T102" fmla="*/ 655 w 3643"/>
              <a:gd name="T103" fmla="*/ 2366 h 3627"/>
              <a:gd name="T104" fmla="*/ 710 w 3643"/>
              <a:gd name="T105" fmla="*/ 2041 h 3627"/>
              <a:gd name="T106" fmla="*/ 214 w 3643"/>
              <a:gd name="T107" fmla="*/ 1907 h 3627"/>
              <a:gd name="T108" fmla="*/ 22 w 3643"/>
              <a:gd name="T109" fmla="*/ 1624 h 3627"/>
              <a:gd name="T110" fmla="*/ 278 w 3643"/>
              <a:gd name="T111" fmla="*/ 1365 h 3627"/>
              <a:gd name="T112" fmla="*/ 19 w 3643"/>
              <a:gd name="T113" fmla="*/ 974 h 3627"/>
              <a:gd name="T114" fmla="*/ 114 w 3643"/>
              <a:gd name="T115" fmla="*/ 638 h 3627"/>
              <a:gd name="T116" fmla="*/ 507 w 3643"/>
              <a:gd name="T117" fmla="*/ 598 h 3627"/>
              <a:gd name="T118" fmla="*/ 558 w 3643"/>
              <a:gd name="T119" fmla="*/ 180 h 3627"/>
              <a:gd name="T120" fmla="*/ 861 w 3643"/>
              <a:gd name="T121" fmla="*/ 21 h 3627"/>
              <a:gd name="T122" fmla="*/ 1167 w 3643"/>
              <a:gd name="T123" fmla="*/ 271 h 3627"/>
              <a:gd name="T124" fmla="*/ 1507 w 3643"/>
              <a:gd name="T125" fmla="*/ 7 h 3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43" h="3627">
                <a:moveTo>
                  <a:pt x="2696" y="2289"/>
                </a:moveTo>
                <a:lnTo>
                  <a:pt x="2644" y="2293"/>
                </a:lnTo>
                <a:lnTo>
                  <a:pt x="2595" y="2303"/>
                </a:lnTo>
                <a:lnTo>
                  <a:pt x="2548" y="2318"/>
                </a:lnTo>
                <a:lnTo>
                  <a:pt x="2504" y="2339"/>
                </a:lnTo>
                <a:lnTo>
                  <a:pt x="2463" y="2366"/>
                </a:lnTo>
                <a:lnTo>
                  <a:pt x="2427" y="2398"/>
                </a:lnTo>
                <a:lnTo>
                  <a:pt x="2393" y="2434"/>
                </a:lnTo>
                <a:lnTo>
                  <a:pt x="2365" y="2472"/>
                </a:lnTo>
                <a:lnTo>
                  <a:pt x="2341" y="2516"/>
                </a:lnTo>
                <a:lnTo>
                  <a:pt x="2324" y="2562"/>
                </a:lnTo>
                <a:lnTo>
                  <a:pt x="2312" y="2611"/>
                </a:lnTo>
                <a:lnTo>
                  <a:pt x="2307" y="2663"/>
                </a:lnTo>
                <a:lnTo>
                  <a:pt x="2308" y="2712"/>
                </a:lnTo>
                <a:lnTo>
                  <a:pt x="2315" y="2760"/>
                </a:lnTo>
                <a:lnTo>
                  <a:pt x="2327" y="2805"/>
                </a:lnTo>
                <a:lnTo>
                  <a:pt x="2345" y="2847"/>
                </a:lnTo>
                <a:lnTo>
                  <a:pt x="2367" y="2888"/>
                </a:lnTo>
                <a:lnTo>
                  <a:pt x="2395" y="2926"/>
                </a:lnTo>
                <a:lnTo>
                  <a:pt x="2426" y="2959"/>
                </a:lnTo>
                <a:lnTo>
                  <a:pt x="2460" y="2989"/>
                </a:lnTo>
                <a:lnTo>
                  <a:pt x="2499" y="3016"/>
                </a:lnTo>
                <a:lnTo>
                  <a:pt x="2540" y="3037"/>
                </a:lnTo>
                <a:lnTo>
                  <a:pt x="2584" y="3054"/>
                </a:lnTo>
                <a:lnTo>
                  <a:pt x="2631" y="3065"/>
                </a:lnTo>
                <a:lnTo>
                  <a:pt x="2680" y="3069"/>
                </a:lnTo>
                <a:lnTo>
                  <a:pt x="2729" y="3068"/>
                </a:lnTo>
                <a:lnTo>
                  <a:pt x="2776" y="3061"/>
                </a:lnTo>
                <a:lnTo>
                  <a:pt x="2823" y="3049"/>
                </a:lnTo>
                <a:lnTo>
                  <a:pt x="2866" y="3031"/>
                </a:lnTo>
                <a:lnTo>
                  <a:pt x="2906" y="3009"/>
                </a:lnTo>
                <a:lnTo>
                  <a:pt x="2944" y="2981"/>
                </a:lnTo>
                <a:lnTo>
                  <a:pt x="2977" y="2950"/>
                </a:lnTo>
                <a:lnTo>
                  <a:pt x="3007" y="2916"/>
                </a:lnTo>
                <a:lnTo>
                  <a:pt x="3033" y="2877"/>
                </a:lnTo>
                <a:lnTo>
                  <a:pt x="3054" y="2836"/>
                </a:lnTo>
                <a:lnTo>
                  <a:pt x="3070" y="2792"/>
                </a:lnTo>
                <a:lnTo>
                  <a:pt x="3081" y="2745"/>
                </a:lnTo>
                <a:lnTo>
                  <a:pt x="3087" y="2696"/>
                </a:lnTo>
                <a:lnTo>
                  <a:pt x="3085" y="2648"/>
                </a:lnTo>
                <a:lnTo>
                  <a:pt x="3078" y="2600"/>
                </a:lnTo>
                <a:lnTo>
                  <a:pt x="3066" y="2554"/>
                </a:lnTo>
                <a:lnTo>
                  <a:pt x="3048" y="2511"/>
                </a:lnTo>
                <a:lnTo>
                  <a:pt x="3026" y="2470"/>
                </a:lnTo>
                <a:lnTo>
                  <a:pt x="2999" y="2434"/>
                </a:lnTo>
                <a:lnTo>
                  <a:pt x="2968" y="2399"/>
                </a:lnTo>
                <a:lnTo>
                  <a:pt x="2932" y="2369"/>
                </a:lnTo>
                <a:lnTo>
                  <a:pt x="2894" y="2344"/>
                </a:lnTo>
                <a:lnTo>
                  <a:pt x="2853" y="2322"/>
                </a:lnTo>
                <a:lnTo>
                  <a:pt x="2808" y="2306"/>
                </a:lnTo>
                <a:lnTo>
                  <a:pt x="2762" y="2295"/>
                </a:lnTo>
                <a:lnTo>
                  <a:pt x="2713" y="2289"/>
                </a:lnTo>
                <a:lnTo>
                  <a:pt x="2696" y="2289"/>
                </a:lnTo>
                <a:close/>
                <a:moveTo>
                  <a:pt x="2652" y="1731"/>
                </a:moveTo>
                <a:lnTo>
                  <a:pt x="2822" y="1739"/>
                </a:lnTo>
                <a:lnTo>
                  <a:pt x="2844" y="1744"/>
                </a:lnTo>
                <a:lnTo>
                  <a:pt x="2864" y="1753"/>
                </a:lnTo>
                <a:lnTo>
                  <a:pt x="2880" y="1766"/>
                </a:lnTo>
                <a:lnTo>
                  <a:pt x="2893" y="1784"/>
                </a:lnTo>
                <a:lnTo>
                  <a:pt x="2900" y="1804"/>
                </a:lnTo>
                <a:lnTo>
                  <a:pt x="2902" y="1827"/>
                </a:lnTo>
                <a:lnTo>
                  <a:pt x="2896" y="1984"/>
                </a:lnTo>
                <a:lnTo>
                  <a:pt x="2949" y="2002"/>
                </a:lnTo>
                <a:lnTo>
                  <a:pt x="3001" y="2023"/>
                </a:lnTo>
                <a:lnTo>
                  <a:pt x="3052" y="2050"/>
                </a:lnTo>
                <a:lnTo>
                  <a:pt x="3100" y="2080"/>
                </a:lnTo>
                <a:lnTo>
                  <a:pt x="3216" y="1972"/>
                </a:lnTo>
                <a:lnTo>
                  <a:pt x="3234" y="1960"/>
                </a:lnTo>
                <a:lnTo>
                  <a:pt x="3255" y="1953"/>
                </a:lnTo>
                <a:lnTo>
                  <a:pt x="3276" y="1951"/>
                </a:lnTo>
                <a:lnTo>
                  <a:pt x="3298" y="1954"/>
                </a:lnTo>
                <a:lnTo>
                  <a:pt x="3318" y="1963"/>
                </a:lnTo>
                <a:lnTo>
                  <a:pt x="3335" y="1978"/>
                </a:lnTo>
                <a:lnTo>
                  <a:pt x="3450" y="2103"/>
                </a:lnTo>
                <a:lnTo>
                  <a:pt x="3461" y="2119"/>
                </a:lnTo>
                <a:lnTo>
                  <a:pt x="3469" y="2136"/>
                </a:lnTo>
                <a:lnTo>
                  <a:pt x="3471" y="2154"/>
                </a:lnTo>
                <a:lnTo>
                  <a:pt x="3471" y="2173"/>
                </a:lnTo>
                <a:lnTo>
                  <a:pt x="3466" y="2191"/>
                </a:lnTo>
                <a:lnTo>
                  <a:pt x="3458" y="2207"/>
                </a:lnTo>
                <a:lnTo>
                  <a:pt x="3445" y="2222"/>
                </a:lnTo>
                <a:lnTo>
                  <a:pt x="3328" y="2328"/>
                </a:lnTo>
                <a:lnTo>
                  <a:pt x="3355" y="2379"/>
                </a:lnTo>
                <a:lnTo>
                  <a:pt x="3376" y="2431"/>
                </a:lnTo>
                <a:lnTo>
                  <a:pt x="3394" y="2486"/>
                </a:lnTo>
                <a:lnTo>
                  <a:pt x="3406" y="2541"/>
                </a:lnTo>
                <a:lnTo>
                  <a:pt x="3564" y="2548"/>
                </a:lnTo>
                <a:lnTo>
                  <a:pt x="3586" y="2551"/>
                </a:lnTo>
                <a:lnTo>
                  <a:pt x="3606" y="2560"/>
                </a:lnTo>
                <a:lnTo>
                  <a:pt x="3622" y="2574"/>
                </a:lnTo>
                <a:lnTo>
                  <a:pt x="3634" y="2592"/>
                </a:lnTo>
                <a:lnTo>
                  <a:pt x="3642" y="2613"/>
                </a:lnTo>
                <a:lnTo>
                  <a:pt x="3643" y="2634"/>
                </a:lnTo>
                <a:lnTo>
                  <a:pt x="3637" y="2805"/>
                </a:lnTo>
                <a:lnTo>
                  <a:pt x="3632" y="2827"/>
                </a:lnTo>
                <a:lnTo>
                  <a:pt x="3623" y="2847"/>
                </a:lnTo>
                <a:lnTo>
                  <a:pt x="3610" y="2863"/>
                </a:lnTo>
                <a:lnTo>
                  <a:pt x="3592" y="2875"/>
                </a:lnTo>
                <a:lnTo>
                  <a:pt x="3571" y="2883"/>
                </a:lnTo>
                <a:lnTo>
                  <a:pt x="3549" y="2885"/>
                </a:lnTo>
                <a:lnTo>
                  <a:pt x="3392" y="2878"/>
                </a:lnTo>
                <a:lnTo>
                  <a:pt x="3374" y="2933"/>
                </a:lnTo>
                <a:lnTo>
                  <a:pt x="3353" y="2985"/>
                </a:lnTo>
                <a:lnTo>
                  <a:pt x="3326" y="3035"/>
                </a:lnTo>
                <a:lnTo>
                  <a:pt x="3296" y="3083"/>
                </a:lnTo>
                <a:lnTo>
                  <a:pt x="3403" y="3200"/>
                </a:lnTo>
                <a:lnTo>
                  <a:pt x="3415" y="3215"/>
                </a:lnTo>
                <a:lnTo>
                  <a:pt x="3422" y="3232"/>
                </a:lnTo>
                <a:lnTo>
                  <a:pt x="3425" y="3251"/>
                </a:lnTo>
                <a:lnTo>
                  <a:pt x="3424" y="3269"/>
                </a:lnTo>
                <a:lnTo>
                  <a:pt x="3419" y="3286"/>
                </a:lnTo>
                <a:lnTo>
                  <a:pt x="3410" y="3303"/>
                </a:lnTo>
                <a:lnTo>
                  <a:pt x="3398" y="3317"/>
                </a:lnTo>
                <a:lnTo>
                  <a:pt x="3272" y="3433"/>
                </a:lnTo>
                <a:lnTo>
                  <a:pt x="3254" y="3446"/>
                </a:lnTo>
                <a:lnTo>
                  <a:pt x="3234" y="3453"/>
                </a:lnTo>
                <a:lnTo>
                  <a:pt x="3212" y="3455"/>
                </a:lnTo>
                <a:lnTo>
                  <a:pt x="3191" y="3452"/>
                </a:lnTo>
                <a:lnTo>
                  <a:pt x="3171" y="3442"/>
                </a:lnTo>
                <a:lnTo>
                  <a:pt x="3154" y="3428"/>
                </a:lnTo>
                <a:lnTo>
                  <a:pt x="3048" y="3312"/>
                </a:lnTo>
                <a:lnTo>
                  <a:pt x="2997" y="3337"/>
                </a:lnTo>
                <a:lnTo>
                  <a:pt x="2945" y="3359"/>
                </a:lnTo>
                <a:lnTo>
                  <a:pt x="2890" y="3376"/>
                </a:lnTo>
                <a:lnTo>
                  <a:pt x="2835" y="3390"/>
                </a:lnTo>
                <a:lnTo>
                  <a:pt x="2828" y="3547"/>
                </a:lnTo>
                <a:lnTo>
                  <a:pt x="2825" y="3568"/>
                </a:lnTo>
                <a:lnTo>
                  <a:pt x="2815" y="3588"/>
                </a:lnTo>
                <a:lnTo>
                  <a:pt x="2802" y="3605"/>
                </a:lnTo>
                <a:lnTo>
                  <a:pt x="2785" y="3617"/>
                </a:lnTo>
                <a:lnTo>
                  <a:pt x="2765" y="3625"/>
                </a:lnTo>
                <a:lnTo>
                  <a:pt x="2745" y="3627"/>
                </a:lnTo>
                <a:lnTo>
                  <a:pt x="2742" y="3627"/>
                </a:lnTo>
                <a:lnTo>
                  <a:pt x="2571" y="3619"/>
                </a:lnTo>
                <a:lnTo>
                  <a:pt x="2549" y="3616"/>
                </a:lnTo>
                <a:lnTo>
                  <a:pt x="2529" y="3607"/>
                </a:lnTo>
                <a:lnTo>
                  <a:pt x="2512" y="3593"/>
                </a:lnTo>
                <a:lnTo>
                  <a:pt x="2500" y="3575"/>
                </a:lnTo>
                <a:lnTo>
                  <a:pt x="2493" y="3555"/>
                </a:lnTo>
                <a:lnTo>
                  <a:pt x="2491" y="3533"/>
                </a:lnTo>
                <a:lnTo>
                  <a:pt x="2498" y="3375"/>
                </a:lnTo>
                <a:lnTo>
                  <a:pt x="2443" y="3357"/>
                </a:lnTo>
                <a:lnTo>
                  <a:pt x="2391" y="3335"/>
                </a:lnTo>
                <a:lnTo>
                  <a:pt x="2340" y="3310"/>
                </a:lnTo>
                <a:lnTo>
                  <a:pt x="2292" y="3280"/>
                </a:lnTo>
                <a:lnTo>
                  <a:pt x="2176" y="3386"/>
                </a:lnTo>
                <a:lnTo>
                  <a:pt x="2158" y="3398"/>
                </a:lnTo>
                <a:lnTo>
                  <a:pt x="2138" y="3406"/>
                </a:lnTo>
                <a:lnTo>
                  <a:pt x="2116" y="3408"/>
                </a:lnTo>
                <a:lnTo>
                  <a:pt x="2094" y="3404"/>
                </a:lnTo>
                <a:lnTo>
                  <a:pt x="2075" y="3395"/>
                </a:lnTo>
                <a:lnTo>
                  <a:pt x="2058" y="3381"/>
                </a:lnTo>
                <a:lnTo>
                  <a:pt x="1943" y="3255"/>
                </a:lnTo>
                <a:lnTo>
                  <a:pt x="1930" y="3238"/>
                </a:lnTo>
                <a:lnTo>
                  <a:pt x="1922" y="3217"/>
                </a:lnTo>
                <a:lnTo>
                  <a:pt x="1921" y="3195"/>
                </a:lnTo>
                <a:lnTo>
                  <a:pt x="1924" y="3173"/>
                </a:lnTo>
                <a:lnTo>
                  <a:pt x="1933" y="3154"/>
                </a:lnTo>
                <a:lnTo>
                  <a:pt x="1948" y="3137"/>
                </a:lnTo>
                <a:lnTo>
                  <a:pt x="2064" y="3030"/>
                </a:lnTo>
                <a:lnTo>
                  <a:pt x="2039" y="2980"/>
                </a:lnTo>
                <a:lnTo>
                  <a:pt x="2016" y="2927"/>
                </a:lnTo>
                <a:lnTo>
                  <a:pt x="2000" y="2874"/>
                </a:lnTo>
                <a:lnTo>
                  <a:pt x="1986" y="2818"/>
                </a:lnTo>
                <a:lnTo>
                  <a:pt x="1829" y="2812"/>
                </a:lnTo>
                <a:lnTo>
                  <a:pt x="1807" y="2807"/>
                </a:lnTo>
                <a:lnTo>
                  <a:pt x="1788" y="2798"/>
                </a:lnTo>
                <a:lnTo>
                  <a:pt x="1771" y="2784"/>
                </a:lnTo>
                <a:lnTo>
                  <a:pt x="1758" y="2766"/>
                </a:lnTo>
                <a:lnTo>
                  <a:pt x="1751" y="2746"/>
                </a:lnTo>
                <a:lnTo>
                  <a:pt x="1749" y="2724"/>
                </a:lnTo>
                <a:lnTo>
                  <a:pt x="1756" y="2553"/>
                </a:lnTo>
                <a:lnTo>
                  <a:pt x="1760" y="2531"/>
                </a:lnTo>
                <a:lnTo>
                  <a:pt x="1769" y="2512"/>
                </a:lnTo>
                <a:lnTo>
                  <a:pt x="1783" y="2496"/>
                </a:lnTo>
                <a:lnTo>
                  <a:pt x="1801" y="2483"/>
                </a:lnTo>
                <a:lnTo>
                  <a:pt x="1821" y="2476"/>
                </a:lnTo>
                <a:lnTo>
                  <a:pt x="1843" y="2473"/>
                </a:lnTo>
                <a:lnTo>
                  <a:pt x="2001" y="2480"/>
                </a:lnTo>
                <a:lnTo>
                  <a:pt x="2019" y="2427"/>
                </a:lnTo>
                <a:lnTo>
                  <a:pt x="2041" y="2375"/>
                </a:lnTo>
                <a:lnTo>
                  <a:pt x="2066" y="2324"/>
                </a:lnTo>
                <a:lnTo>
                  <a:pt x="2096" y="2275"/>
                </a:lnTo>
                <a:lnTo>
                  <a:pt x="1990" y="2160"/>
                </a:lnTo>
                <a:lnTo>
                  <a:pt x="1979" y="2144"/>
                </a:lnTo>
                <a:lnTo>
                  <a:pt x="1971" y="2126"/>
                </a:lnTo>
                <a:lnTo>
                  <a:pt x="1968" y="2109"/>
                </a:lnTo>
                <a:lnTo>
                  <a:pt x="1969" y="2090"/>
                </a:lnTo>
                <a:lnTo>
                  <a:pt x="1973" y="2072"/>
                </a:lnTo>
                <a:lnTo>
                  <a:pt x="1982" y="2055"/>
                </a:lnTo>
                <a:lnTo>
                  <a:pt x="1995" y="2041"/>
                </a:lnTo>
                <a:lnTo>
                  <a:pt x="2121" y="1926"/>
                </a:lnTo>
                <a:lnTo>
                  <a:pt x="2138" y="1913"/>
                </a:lnTo>
                <a:lnTo>
                  <a:pt x="2158" y="1906"/>
                </a:lnTo>
                <a:lnTo>
                  <a:pt x="2180" y="1903"/>
                </a:lnTo>
                <a:lnTo>
                  <a:pt x="2203" y="1908"/>
                </a:lnTo>
                <a:lnTo>
                  <a:pt x="2222" y="1917"/>
                </a:lnTo>
                <a:lnTo>
                  <a:pt x="2238" y="1931"/>
                </a:lnTo>
                <a:lnTo>
                  <a:pt x="2346" y="2048"/>
                </a:lnTo>
                <a:lnTo>
                  <a:pt x="2396" y="2021"/>
                </a:lnTo>
                <a:lnTo>
                  <a:pt x="2449" y="2000"/>
                </a:lnTo>
                <a:lnTo>
                  <a:pt x="2502" y="1982"/>
                </a:lnTo>
                <a:lnTo>
                  <a:pt x="2558" y="1970"/>
                </a:lnTo>
                <a:lnTo>
                  <a:pt x="2564" y="1811"/>
                </a:lnTo>
                <a:lnTo>
                  <a:pt x="2569" y="1790"/>
                </a:lnTo>
                <a:lnTo>
                  <a:pt x="2578" y="1770"/>
                </a:lnTo>
                <a:lnTo>
                  <a:pt x="2592" y="1754"/>
                </a:lnTo>
                <a:lnTo>
                  <a:pt x="2609" y="1741"/>
                </a:lnTo>
                <a:lnTo>
                  <a:pt x="2630" y="1734"/>
                </a:lnTo>
                <a:lnTo>
                  <a:pt x="2652" y="1731"/>
                </a:lnTo>
                <a:close/>
                <a:moveTo>
                  <a:pt x="1232" y="663"/>
                </a:moveTo>
                <a:lnTo>
                  <a:pt x="1173" y="667"/>
                </a:lnTo>
                <a:lnTo>
                  <a:pt x="1117" y="676"/>
                </a:lnTo>
                <a:lnTo>
                  <a:pt x="1061" y="690"/>
                </a:lnTo>
                <a:lnTo>
                  <a:pt x="1008" y="710"/>
                </a:lnTo>
                <a:lnTo>
                  <a:pt x="957" y="736"/>
                </a:lnTo>
                <a:lnTo>
                  <a:pt x="909" y="764"/>
                </a:lnTo>
                <a:lnTo>
                  <a:pt x="865" y="799"/>
                </a:lnTo>
                <a:lnTo>
                  <a:pt x="823" y="838"/>
                </a:lnTo>
                <a:lnTo>
                  <a:pt x="786" y="881"/>
                </a:lnTo>
                <a:lnTo>
                  <a:pt x="753" y="927"/>
                </a:lnTo>
                <a:lnTo>
                  <a:pt x="724" y="977"/>
                </a:lnTo>
                <a:lnTo>
                  <a:pt x="701" y="1031"/>
                </a:lnTo>
                <a:lnTo>
                  <a:pt x="683" y="1084"/>
                </a:lnTo>
                <a:lnTo>
                  <a:pt x="672" y="1138"/>
                </a:lnTo>
                <a:lnTo>
                  <a:pt x="665" y="1194"/>
                </a:lnTo>
                <a:lnTo>
                  <a:pt x="664" y="1249"/>
                </a:lnTo>
                <a:lnTo>
                  <a:pt x="669" y="1303"/>
                </a:lnTo>
                <a:lnTo>
                  <a:pt x="679" y="1358"/>
                </a:lnTo>
                <a:lnTo>
                  <a:pt x="693" y="1412"/>
                </a:lnTo>
                <a:lnTo>
                  <a:pt x="714" y="1464"/>
                </a:lnTo>
                <a:lnTo>
                  <a:pt x="740" y="1514"/>
                </a:lnTo>
                <a:lnTo>
                  <a:pt x="770" y="1562"/>
                </a:lnTo>
                <a:lnTo>
                  <a:pt x="804" y="1605"/>
                </a:lnTo>
                <a:lnTo>
                  <a:pt x="843" y="1645"/>
                </a:lnTo>
                <a:lnTo>
                  <a:pt x="885" y="1680"/>
                </a:lnTo>
                <a:lnTo>
                  <a:pt x="931" y="1712"/>
                </a:lnTo>
                <a:lnTo>
                  <a:pt x="979" y="1739"/>
                </a:lnTo>
                <a:lnTo>
                  <a:pt x="1030" y="1761"/>
                </a:lnTo>
                <a:lnTo>
                  <a:pt x="1079" y="1778"/>
                </a:lnTo>
                <a:lnTo>
                  <a:pt x="1129" y="1789"/>
                </a:lnTo>
                <a:lnTo>
                  <a:pt x="1180" y="1796"/>
                </a:lnTo>
                <a:lnTo>
                  <a:pt x="1231" y="1799"/>
                </a:lnTo>
                <a:lnTo>
                  <a:pt x="1290" y="1796"/>
                </a:lnTo>
                <a:lnTo>
                  <a:pt x="1346" y="1787"/>
                </a:lnTo>
                <a:lnTo>
                  <a:pt x="1402" y="1773"/>
                </a:lnTo>
                <a:lnTo>
                  <a:pt x="1455" y="1753"/>
                </a:lnTo>
                <a:lnTo>
                  <a:pt x="1505" y="1727"/>
                </a:lnTo>
                <a:lnTo>
                  <a:pt x="1554" y="1697"/>
                </a:lnTo>
                <a:lnTo>
                  <a:pt x="1598" y="1663"/>
                </a:lnTo>
                <a:lnTo>
                  <a:pt x="1639" y="1625"/>
                </a:lnTo>
                <a:lnTo>
                  <a:pt x="1677" y="1582"/>
                </a:lnTo>
                <a:lnTo>
                  <a:pt x="1710" y="1535"/>
                </a:lnTo>
                <a:lnTo>
                  <a:pt x="1739" y="1485"/>
                </a:lnTo>
                <a:lnTo>
                  <a:pt x="1762" y="1432"/>
                </a:lnTo>
                <a:lnTo>
                  <a:pt x="1779" y="1379"/>
                </a:lnTo>
                <a:lnTo>
                  <a:pt x="1791" y="1324"/>
                </a:lnTo>
                <a:lnTo>
                  <a:pt x="1798" y="1269"/>
                </a:lnTo>
                <a:lnTo>
                  <a:pt x="1799" y="1214"/>
                </a:lnTo>
                <a:lnTo>
                  <a:pt x="1795" y="1159"/>
                </a:lnTo>
                <a:lnTo>
                  <a:pt x="1785" y="1105"/>
                </a:lnTo>
                <a:lnTo>
                  <a:pt x="1769" y="1051"/>
                </a:lnTo>
                <a:lnTo>
                  <a:pt x="1749" y="998"/>
                </a:lnTo>
                <a:lnTo>
                  <a:pt x="1724" y="948"/>
                </a:lnTo>
                <a:lnTo>
                  <a:pt x="1692" y="901"/>
                </a:lnTo>
                <a:lnTo>
                  <a:pt x="1659" y="858"/>
                </a:lnTo>
                <a:lnTo>
                  <a:pt x="1620" y="818"/>
                </a:lnTo>
                <a:lnTo>
                  <a:pt x="1578" y="782"/>
                </a:lnTo>
                <a:lnTo>
                  <a:pt x="1533" y="751"/>
                </a:lnTo>
                <a:lnTo>
                  <a:pt x="1484" y="723"/>
                </a:lnTo>
                <a:lnTo>
                  <a:pt x="1433" y="701"/>
                </a:lnTo>
                <a:lnTo>
                  <a:pt x="1383" y="685"/>
                </a:lnTo>
                <a:lnTo>
                  <a:pt x="1333" y="673"/>
                </a:lnTo>
                <a:lnTo>
                  <a:pt x="1283" y="666"/>
                </a:lnTo>
                <a:lnTo>
                  <a:pt x="1232" y="663"/>
                </a:lnTo>
                <a:close/>
                <a:moveTo>
                  <a:pt x="1549" y="0"/>
                </a:moveTo>
                <a:lnTo>
                  <a:pt x="1570" y="5"/>
                </a:lnTo>
                <a:lnTo>
                  <a:pt x="1790" y="88"/>
                </a:lnTo>
                <a:lnTo>
                  <a:pt x="1807" y="97"/>
                </a:lnTo>
                <a:lnTo>
                  <a:pt x="1821" y="109"/>
                </a:lnTo>
                <a:lnTo>
                  <a:pt x="1832" y="124"/>
                </a:lnTo>
                <a:lnTo>
                  <a:pt x="1840" y="141"/>
                </a:lnTo>
                <a:lnTo>
                  <a:pt x="1843" y="159"/>
                </a:lnTo>
                <a:lnTo>
                  <a:pt x="1843" y="178"/>
                </a:lnTo>
                <a:lnTo>
                  <a:pt x="1839" y="197"/>
                </a:lnTo>
                <a:lnTo>
                  <a:pt x="1752" y="422"/>
                </a:lnTo>
                <a:lnTo>
                  <a:pt x="1810" y="463"/>
                </a:lnTo>
                <a:lnTo>
                  <a:pt x="1865" y="507"/>
                </a:lnTo>
                <a:lnTo>
                  <a:pt x="1917" y="555"/>
                </a:lnTo>
                <a:lnTo>
                  <a:pt x="1964" y="607"/>
                </a:lnTo>
                <a:lnTo>
                  <a:pt x="2007" y="661"/>
                </a:lnTo>
                <a:lnTo>
                  <a:pt x="2228" y="563"/>
                </a:lnTo>
                <a:lnTo>
                  <a:pt x="2246" y="556"/>
                </a:lnTo>
                <a:lnTo>
                  <a:pt x="2265" y="555"/>
                </a:lnTo>
                <a:lnTo>
                  <a:pt x="2283" y="557"/>
                </a:lnTo>
                <a:lnTo>
                  <a:pt x="2300" y="564"/>
                </a:lnTo>
                <a:lnTo>
                  <a:pt x="2316" y="574"/>
                </a:lnTo>
                <a:lnTo>
                  <a:pt x="2328" y="588"/>
                </a:lnTo>
                <a:lnTo>
                  <a:pt x="2338" y="604"/>
                </a:lnTo>
                <a:lnTo>
                  <a:pt x="2434" y="818"/>
                </a:lnTo>
                <a:lnTo>
                  <a:pt x="2441" y="839"/>
                </a:lnTo>
                <a:lnTo>
                  <a:pt x="2441" y="861"/>
                </a:lnTo>
                <a:lnTo>
                  <a:pt x="2437" y="882"/>
                </a:lnTo>
                <a:lnTo>
                  <a:pt x="2427" y="901"/>
                </a:lnTo>
                <a:lnTo>
                  <a:pt x="2411" y="917"/>
                </a:lnTo>
                <a:lnTo>
                  <a:pt x="2392" y="929"/>
                </a:lnTo>
                <a:lnTo>
                  <a:pt x="2173" y="1028"/>
                </a:lnTo>
                <a:lnTo>
                  <a:pt x="2185" y="1097"/>
                </a:lnTo>
                <a:lnTo>
                  <a:pt x="2192" y="1167"/>
                </a:lnTo>
                <a:lnTo>
                  <a:pt x="2194" y="1237"/>
                </a:lnTo>
                <a:lnTo>
                  <a:pt x="2192" y="1307"/>
                </a:lnTo>
                <a:lnTo>
                  <a:pt x="2183" y="1377"/>
                </a:lnTo>
                <a:lnTo>
                  <a:pt x="2409" y="1463"/>
                </a:lnTo>
                <a:lnTo>
                  <a:pt x="2428" y="1473"/>
                </a:lnTo>
                <a:lnTo>
                  <a:pt x="2444" y="1487"/>
                </a:lnTo>
                <a:lnTo>
                  <a:pt x="2456" y="1506"/>
                </a:lnTo>
                <a:lnTo>
                  <a:pt x="2462" y="1527"/>
                </a:lnTo>
                <a:lnTo>
                  <a:pt x="2462" y="1550"/>
                </a:lnTo>
                <a:lnTo>
                  <a:pt x="2458" y="1571"/>
                </a:lnTo>
                <a:lnTo>
                  <a:pt x="2375" y="1789"/>
                </a:lnTo>
                <a:lnTo>
                  <a:pt x="2366" y="1807"/>
                </a:lnTo>
                <a:lnTo>
                  <a:pt x="2353" y="1821"/>
                </a:lnTo>
                <a:lnTo>
                  <a:pt x="2339" y="1832"/>
                </a:lnTo>
                <a:lnTo>
                  <a:pt x="2322" y="1839"/>
                </a:lnTo>
                <a:lnTo>
                  <a:pt x="2305" y="1844"/>
                </a:lnTo>
                <a:lnTo>
                  <a:pt x="2286" y="1844"/>
                </a:lnTo>
                <a:lnTo>
                  <a:pt x="2267" y="1838"/>
                </a:lnTo>
                <a:lnTo>
                  <a:pt x="2041" y="1753"/>
                </a:lnTo>
                <a:lnTo>
                  <a:pt x="2001" y="1810"/>
                </a:lnTo>
                <a:lnTo>
                  <a:pt x="1956" y="1865"/>
                </a:lnTo>
                <a:lnTo>
                  <a:pt x="1908" y="1916"/>
                </a:lnTo>
                <a:lnTo>
                  <a:pt x="1857" y="1963"/>
                </a:lnTo>
                <a:lnTo>
                  <a:pt x="1801" y="2007"/>
                </a:lnTo>
                <a:lnTo>
                  <a:pt x="1901" y="2227"/>
                </a:lnTo>
                <a:lnTo>
                  <a:pt x="1907" y="2246"/>
                </a:lnTo>
                <a:lnTo>
                  <a:pt x="1908" y="2265"/>
                </a:lnTo>
                <a:lnTo>
                  <a:pt x="1905" y="2283"/>
                </a:lnTo>
                <a:lnTo>
                  <a:pt x="1899" y="2299"/>
                </a:lnTo>
                <a:lnTo>
                  <a:pt x="1889" y="2315"/>
                </a:lnTo>
                <a:lnTo>
                  <a:pt x="1875" y="2328"/>
                </a:lnTo>
                <a:lnTo>
                  <a:pt x="1859" y="2338"/>
                </a:lnTo>
                <a:lnTo>
                  <a:pt x="1645" y="2435"/>
                </a:lnTo>
                <a:lnTo>
                  <a:pt x="1624" y="2440"/>
                </a:lnTo>
                <a:lnTo>
                  <a:pt x="1603" y="2441"/>
                </a:lnTo>
                <a:lnTo>
                  <a:pt x="1580" y="2436"/>
                </a:lnTo>
                <a:lnTo>
                  <a:pt x="1562" y="2426"/>
                </a:lnTo>
                <a:lnTo>
                  <a:pt x="1546" y="2411"/>
                </a:lnTo>
                <a:lnTo>
                  <a:pt x="1534" y="2393"/>
                </a:lnTo>
                <a:lnTo>
                  <a:pt x="1435" y="2172"/>
                </a:lnTo>
                <a:lnTo>
                  <a:pt x="1366" y="2184"/>
                </a:lnTo>
                <a:lnTo>
                  <a:pt x="1297" y="2192"/>
                </a:lnTo>
                <a:lnTo>
                  <a:pt x="1226" y="2194"/>
                </a:lnTo>
                <a:lnTo>
                  <a:pt x="1156" y="2191"/>
                </a:lnTo>
                <a:lnTo>
                  <a:pt x="1086" y="2183"/>
                </a:lnTo>
                <a:lnTo>
                  <a:pt x="1000" y="2409"/>
                </a:lnTo>
                <a:lnTo>
                  <a:pt x="989" y="2428"/>
                </a:lnTo>
                <a:lnTo>
                  <a:pt x="975" y="2444"/>
                </a:lnTo>
                <a:lnTo>
                  <a:pt x="956" y="2456"/>
                </a:lnTo>
                <a:lnTo>
                  <a:pt x="939" y="2461"/>
                </a:lnTo>
                <a:lnTo>
                  <a:pt x="922" y="2462"/>
                </a:lnTo>
                <a:lnTo>
                  <a:pt x="907" y="2461"/>
                </a:lnTo>
                <a:lnTo>
                  <a:pt x="893" y="2457"/>
                </a:lnTo>
                <a:lnTo>
                  <a:pt x="673" y="2375"/>
                </a:lnTo>
                <a:lnTo>
                  <a:pt x="655" y="2366"/>
                </a:lnTo>
                <a:lnTo>
                  <a:pt x="642" y="2354"/>
                </a:lnTo>
                <a:lnTo>
                  <a:pt x="631" y="2338"/>
                </a:lnTo>
                <a:lnTo>
                  <a:pt x="623" y="2322"/>
                </a:lnTo>
                <a:lnTo>
                  <a:pt x="619" y="2304"/>
                </a:lnTo>
                <a:lnTo>
                  <a:pt x="620" y="2285"/>
                </a:lnTo>
                <a:lnTo>
                  <a:pt x="624" y="2266"/>
                </a:lnTo>
                <a:lnTo>
                  <a:pt x="710" y="2041"/>
                </a:lnTo>
                <a:lnTo>
                  <a:pt x="652" y="2000"/>
                </a:lnTo>
                <a:lnTo>
                  <a:pt x="598" y="1956"/>
                </a:lnTo>
                <a:lnTo>
                  <a:pt x="547" y="1908"/>
                </a:lnTo>
                <a:lnTo>
                  <a:pt x="499" y="1856"/>
                </a:lnTo>
                <a:lnTo>
                  <a:pt x="456" y="1801"/>
                </a:lnTo>
                <a:lnTo>
                  <a:pt x="235" y="1900"/>
                </a:lnTo>
                <a:lnTo>
                  <a:pt x="214" y="1907"/>
                </a:lnTo>
                <a:lnTo>
                  <a:pt x="193" y="1907"/>
                </a:lnTo>
                <a:lnTo>
                  <a:pt x="171" y="1902"/>
                </a:lnTo>
                <a:lnTo>
                  <a:pt x="152" y="1892"/>
                </a:lnTo>
                <a:lnTo>
                  <a:pt x="136" y="1877"/>
                </a:lnTo>
                <a:lnTo>
                  <a:pt x="124" y="1858"/>
                </a:lnTo>
                <a:lnTo>
                  <a:pt x="29" y="1645"/>
                </a:lnTo>
                <a:lnTo>
                  <a:pt x="22" y="1624"/>
                </a:lnTo>
                <a:lnTo>
                  <a:pt x="21" y="1602"/>
                </a:lnTo>
                <a:lnTo>
                  <a:pt x="27" y="1581"/>
                </a:lnTo>
                <a:lnTo>
                  <a:pt x="37" y="1562"/>
                </a:lnTo>
                <a:lnTo>
                  <a:pt x="52" y="1545"/>
                </a:lnTo>
                <a:lnTo>
                  <a:pt x="70" y="1534"/>
                </a:lnTo>
                <a:lnTo>
                  <a:pt x="291" y="1434"/>
                </a:lnTo>
                <a:lnTo>
                  <a:pt x="278" y="1365"/>
                </a:lnTo>
                <a:lnTo>
                  <a:pt x="271" y="1296"/>
                </a:lnTo>
                <a:lnTo>
                  <a:pt x="268" y="1226"/>
                </a:lnTo>
                <a:lnTo>
                  <a:pt x="272" y="1156"/>
                </a:lnTo>
                <a:lnTo>
                  <a:pt x="281" y="1086"/>
                </a:lnTo>
                <a:lnTo>
                  <a:pt x="54" y="999"/>
                </a:lnTo>
                <a:lnTo>
                  <a:pt x="34" y="990"/>
                </a:lnTo>
                <a:lnTo>
                  <a:pt x="19" y="974"/>
                </a:lnTo>
                <a:lnTo>
                  <a:pt x="8" y="956"/>
                </a:lnTo>
                <a:lnTo>
                  <a:pt x="1" y="935"/>
                </a:lnTo>
                <a:lnTo>
                  <a:pt x="0" y="914"/>
                </a:lnTo>
                <a:lnTo>
                  <a:pt x="6" y="892"/>
                </a:lnTo>
                <a:lnTo>
                  <a:pt x="89" y="672"/>
                </a:lnTo>
                <a:lnTo>
                  <a:pt x="99" y="653"/>
                </a:lnTo>
                <a:lnTo>
                  <a:pt x="114" y="638"/>
                </a:lnTo>
                <a:lnTo>
                  <a:pt x="132" y="626"/>
                </a:lnTo>
                <a:lnTo>
                  <a:pt x="153" y="620"/>
                </a:lnTo>
                <a:lnTo>
                  <a:pt x="175" y="619"/>
                </a:lnTo>
                <a:lnTo>
                  <a:pt x="196" y="625"/>
                </a:lnTo>
                <a:lnTo>
                  <a:pt x="423" y="710"/>
                </a:lnTo>
                <a:lnTo>
                  <a:pt x="462" y="652"/>
                </a:lnTo>
                <a:lnTo>
                  <a:pt x="507" y="598"/>
                </a:lnTo>
                <a:lnTo>
                  <a:pt x="555" y="547"/>
                </a:lnTo>
                <a:lnTo>
                  <a:pt x="607" y="499"/>
                </a:lnTo>
                <a:lnTo>
                  <a:pt x="662" y="455"/>
                </a:lnTo>
                <a:lnTo>
                  <a:pt x="562" y="235"/>
                </a:lnTo>
                <a:lnTo>
                  <a:pt x="557" y="216"/>
                </a:lnTo>
                <a:lnTo>
                  <a:pt x="556" y="198"/>
                </a:lnTo>
                <a:lnTo>
                  <a:pt x="558" y="180"/>
                </a:lnTo>
                <a:lnTo>
                  <a:pt x="565" y="162"/>
                </a:lnTo>
                <a:lnTo>
                  <a:pt x="575" y="148"/>
                </a:lnTo>
                <a:lnTo>
                  <a:pt x="588" y="134"/>
                </a:lnTo>
                <a:lnTo>
                  <a:pt x="604" y="124"/>
                </a:lnTo>
                <a:lnTo>
                  <a:pt x="819" y="28"/>
                </a:lnTo>
                <a:lnTo>
                  <a:pt x="840" y="21"/>
                </a:lnTo>
                <a:lnTo>
                  <a:pt x="861" y="21"/>
                </a:lnTo>
                <a:lnTo>
                  <a:pt x="882" y="26"/>
                </a:lnTo>
                <a:lnTo>
                  <a:pt x="902" y="37"/>
                </a:lnTo>
                <a:lnTo>
                  <a:pt x="917" y="51"/>
                </a:lnTo>
                <a:lnTo>
                  <a:pt x="928" y="70"/>
                </a:lnTo>
                <a:lnTo>
                  <a:pt x="1028" y="291"/>
                </a:lnTo>
                <a:lnTo>
                  <a:pt x="1097" y="277"/>
                </a:lnTo>
                <a:lnTo>
                  <a:pt x="1167" y="271"/>
                </a:lnTo>
                <a:lnTo>
                  <a:pt x="1237" y="269"/>
                </a:lnTo>
                <a:lnTo>
                  <a:pt x="1308" y="272"/>
                </a:lnTo>
                <a:lnTo>
                  <a:pt x="1377" y="280"/>
                </a:lnTo>
                <a:lnTo>
                  <a:pt x="1463" y="53"/>
                </a:lnTo>
                <a:lnTo>
                  <a:pt x="1473" y="35"/>
                </a:lnTo>
                <a:lnTo>
                  <a:pt x="1488" y="19"/>
                </a:lnTo>
                <a:lnTo>
                  <a:pt x="1507" y="7"/>
                </a:lnTo>
                <a:lnTo>
                  <a:pt x="1527" y="1"/>
                </a:lnTo>
                <a:lnTo>
                  <a:pt x="154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SV" dirty="0">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5799" y="333069"/>
            <a:ext cx="3200400" cy="1600200"/>
          </a:xfrm>
          <a:prstGeom prst="rect">
            <a:avLst/>
          </a:prstGeom>
        </p:spPr>
      </p:pic>
    </p:spTree>
    <p:extLst>
      <p:ext uri="{BB962C8B-B14F-4D97-AF65-F5344CB8AC3E}">
        <p14:creationId xmlns:p14="http://schemas.microsoft.com/office/powerpoint/2010/main" val="161053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0-#ppt_w/2"/>
                                          </p:val>
                                        </p:tav>
                                        <p:tav tm="100000">
                                          <p:val>
                                            <p:strVal val="#ppt_x"/>
                                          </p:val>
                                        </p:tav>
                                      </p:tavLst>
                                    </p:anim>
                                    <p:anim calcmode="lin" valueType="num">
                                      <p:cBhvr additive="base">
                                        <p:cTn id="8" dur="10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250" fill="hold"/>
                                        <p:tgtEl>
                                          <p:spTgt spid="30"/>
                                        </p:tgtEl>
                                        <p:attrNameLst>
                                          <p:attrName>ppt_x</p:attrName>
                                        </p:attrNameLst>
                                      </p:cBhvr>
                                      <p:tavLst>
                                        <p:tav tm="0">
                                          <p:val>
                                            <p:strVal val="0-#ppt_w/2"/>
                                          </p:val>
                                        </p:tav>
                                        <p:tav tm="100000">
                                          <p:val>
                                            <p:strVal val="#ppt_x"/>
                                          </p:val>
                                        </p:tav>
                                      </p:tavLst>
                                    </p:anim>
                                    <p:anim calcmode="lin" valueType="num">
                                      <p:cBhvr additive="base">
                                        <p:cTn id="12" dur="125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10" grpId="0"/>
      <p:bldP spid="11" grpId="0"/>
      <p:bldP spid="12" grpId="0"/>
      <p:bldP spid="6" grpId="0" animBg="1"/>
      <p:bldP spid="14"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Marcador de posición de imagen 27">
            <a:extLst>
              <a:ext uri="{FF2B5EF4-FFF2-40B4-BE49-F238E27FC236}">
                <a16:creationId xmlns:a16="http://schemas.microsoft.com/office/drawing/2014/main" id="{B8415AEF-41DC-465A-8832-D576C48FB73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
            <a:ext cx="24385587" cy="7241602"/>
          </a:xfrm>
        </p:spPr>
      </p:pic>
      <p:sp>
        <p:nvSpPr>
          <p:cNvPr id="2" name="Rectangle 1"/>
          <p:cNvSpPr/>
          <p:nvPr/>
        </p:nvSpPr>
        <p:spPr bwMode="auto">
          <a:xfrm>
            <a:off x="401485" y="1818233"/>
            <a:ext cx="23492610" cy="11026226"/>
          </a:xfrm>
          <a:prstGeom prst="rect">
            <a:avLst/>
          </a:prstGeom>
          <a:gradFill flip="none" rotWithShape="1">
            <a:gsLst>
              <a:gs pos="66000">
                <a:srgbClr val="D7D9DB">
                  <a:alpha val="0"/>
                </a:srgbClr>
              </a:gs>
              <a:gs pos="49000">
                <a:srgbClr val="ECEEED"/>
              </a:gs>
            </a:gsLst>
            <a:lin ang="5400000" scaled="0"/>
            <a:tileRect/>
          </a:gradFill>
          <a:ln>
            <a:noFill/>
          </a:ln>
        </p:spPr>
        <p:txBody>
          <a:bodyPr lIns="0" tIns="0" rIns="0" bIns="0" rtlCol="0" anchor="ctr"/>
          <a:lstStyle/>
          <a:p>
            <a:pPr algn="ctr"/>
            <a:endParaRPr lang="en-US"/>
          </a:p>
        </p:txBody>
      </p:sp>
      <p:sp>
        <p:nvSpPr>
          <p:cNvPr id="24" name="Freeform 106"/>
          <p:cNvSpPr>
            <a:spLocks noEditPoints="1"/>
          </p:cNvSpPr>
          <p:nvPr/>
        </p:nvSpPr>
        <p:spPr bwMode="auto">
          <a:xfrm>
            <a:off x="12500413" y="8258073"/>
            <a:ext cx="718296" cy="593557"/>
          </a:xfrm>
          <a:custGeom>
            <a:avLst/>
            <a:gdLst>
              <a:gd name="T0" fmla="*/ 1599 w 3337"/>
              <a:gd name="T1" fmla="*/ 1671 h 2910"/>
              <a:gd name="T2" fmla="*/ 1580 w 3337"/>
              <a:gd name="T3" fmla="*/ 1709 h 2910"/>
              <a:gd name="T4" fmla="*/ 1545 w 3337"/>
              <a:gd name="T5" fmla="*/ 1733 h 2910"/>
              <a:gd name="T6" fmla="*/ 1517 w 3337"/>
              <a:gd name="T7" fmla="*/ 1737 h 2910"/>
              <a:gd name="T8" fmla="*/ 1478 w 3337"/>
              <a:gd name="T9" fmla="*/ 1728 h 2910"/>
              <a:gd name="T10" fmla="*/ 1449 w 3337"/>
              <a:gd name="T11" fmla="*/ 1701 h 2910"/>
              <a:gd name="T12" fmla="*/ 1281 w 3337"/>
              <a:gd name="T13" fmla="*/ 1271 h 2910"/>
              <a:gd name="T14" fmla="*/ 266 w 3337"/>
              <a:gd name="T15" fmla="*/ 1876 h 2910"/>
              <a:gd name="T16" fmla="*/ 3071 w 3337"/>
              <a:gd name="T17" fmla="*/ 1271 h 2910"/>
              <a:gd name="T18" fmla="*/ 1971 w 3337"/>
              <a:gd name="T19" fmla="*/ 1268 h 2910"/>
              <a:gd name="T20" fmla="*/ 1936 w 3337"/>
              <a:gd name="T21" fmla="*/ 1250 h 2910"/>
              <a:gd name="T22" fmla="*/ 1913 w 3337"/>
              <a:gd name="T23" fmla="*/ 1217 h 2910"/>
              <a:gd name="T24" fmla="*/ 266 w 3337"/>
              <a:gd name="T25" fmla="*/ 286 h 2910"/>
              <a:gd name="T26" fmla="*/ 1338 w 3337"/>
              <a:gd name="T27" fmla="*/ 1104 h 2910"/>
              <a:gd name="T28" fmla="*/ 1378 w 3337"/>
              <a:gd name="T29" fmla="*/ 1113 h 2910"/>
              <a:gd name="T30" fmla="*/ 1407 w 3337"/>
              <a:gd name="T31" fmla="*/ 1139 h 2910"/>
              <a:gd name="T32" fmla="*/ 1493 w 3337"/>
              <a:gd name="T33" fmla="*/ 1359 h 2910"/>
              <a:gd name="T34" fmla="*/ 1677 w 3337"/>
              <a:gd name="T35" fmla="*/ 499 h 2910"/>
              <a:gd name="T36" fmla="*/ 1704 w 3337"/>
              <a:gd name="T37" fmla="*/ 468 h 2910"/>
              <a:gd name="T38" fmla="*/ 1745 w 3337"/>
              <a:gd name="T39" fmla="*/ 454 h 2910"/>
              <a:gd name="T40" fmla="*/ 1781 w 3337"/>
              <a:gd name="T41" fmla="*/ 460 h 2910"/>
              <a:gd name="T42" fmla="*/ 1811 w 3337"/>
              <a:gd name="T43" fmla="*/ 478 h 2910"/>
              <a:gd name="T44" fmla="*/ 1830 w 3337"/>
              <a:gd name="T45" fmla="*/ 509 h 2910"/>
              <a:gd name="T46" fmla="*/ 3071 w 3337"/>
              <a:gd name="T47" fmla="*/ 1104 h 2910"/>
              <a:gd name="T48" fmla="*/ 266 w 3337"/>
              <a:gd name="T49" fmla="*/ 286 h 2910"/>
              <a:gd name="T50" fmla="*/ 3118 w 3337"/>
              <a:gd name="T51" fmla="*/ 0 h 2910"/>
              <a:gd name="T52" fmla="*/ 3187 w 3337"/>
              <a:gd name="T53" fmla="*/ 11 h 2910"/>
              <a:gd name="T54" fmla="*/ 3246 w 3337"/>
              <a:gd name="T55" fmla="*/ 43 h 2910"/>
              <a:gd name="T56" fmla="*/ 3294 w 3337"/>
              <a:gd name="T57" fmla="*/ 91 h 2910"/>
              <a:gd name="T58" fmla="*/ 3326 w 3337"/>
              <a:gd name="T59" fmla="*/ 150 h 2910"/>
              <a:gd name="T60" fmla="*/ 3337 w 3337"/>
              <a:gd name="T61" fmla="*/ 220 h 2910"/>
              <a:gd name="T62" fmla="*/ 3334 w 3337"/>
              <a:gd name="T63" fmla="*/ 2200 h 2910"/>
              <a:gd name="T64" fmla="*/ 3312 w 3337"/>
              <a:gd name="T65" fmla="*/ 2266 h 2910"/>
              <a:gd name="T66" fmla="*/ 3273 w 3337"/>
              <a:gd name="T67" fmla="*/ 2319 h 2910"/>
              <a:gd name="T68" fmla="*/ 3218 w 3337"/>
              <a:gd name="T69" fmla="*/ 2360 h 2910"/>
              <a:gd name="T70" fmla="*/ 3153 w 3337"/>
              <a:gd name="T71" fmla="*/ 2381 h 2910"/>
              <a:gd name="T72" fmla="*/ 2105 w 3337"/>
              <a:gd name="T73" fmla="*/ 2384 h 2910"/>
              <a:gd name="T74" fmla="*/ 2486 w 3337"/>
              <a:gd name="T75" fmla="*/ 2742 h 2910"/>
              <a:gd name="T76" fmla="*/ 2528 w 3337"/>
              <a:gd name="T77" fmla="*/ 2754 h 2910"/>
              <a:gd name="T78" fmla="*/ 2558 w 3337"/>
              <a:gd name="T79" fmla="*/ 2784 h 2910"/>
              <a:gd name="T80" fmla="*/ 2569 w 3337"/>
              <a:gd name="T81" fmla="*/ 2827 h 2910"/>
              <a:gd name="T82" fmla="*/ 2558 w 3337"/>
              <a:gd name="T83" fmla="*/ 2869 h 2910"/>
              <a:gd name="T84" fmla="*/ 2528 w 3337"/>
              <a:gd name="T85" fmla="*/ 2899 h 2910"/>
              <a:gd name="T86" fmla="*/ 2486 w 3337"/>
              <a:gd name="T87" fmla="*/ 2910 h 2910"/>
              <a:gd name="T88" fmla="*/ 829 w 3337"/>
              <a:gd name="T89" fmla="*/ 2907 h 2910"/>
              <a:gd name="T90" fmla="*/ 792 w 3337"/>
              <a:gd name="T91" fmla="*/ 2885 h 2910"/>
              <a:gd name="T92" fmla="*/ 771 w 3337"/>
              <a:gd name="T93" fmla="*/ 2849 h 2910"/>
              <a:gd name="T94" fmla="*/ 771 w 3337"/>
              <a:gd name="T95" fmla="*/ 2804 h 2910"/>
              <a:gd name="T96" fmla="*/ 792 w 3337"/>
              <a:gd name="T97" fmla="*/ 2768 h 2910"/>
              <a:gd name="T98" fmla="*/ 829 w 3337"/>
              <a:gd name="T99" fmla="*/ 2745 h 2910"/>
              <a:gd name="T100" fmla="*/ 1204 w 3337"/>
              <a:gd name="T101" fmla="*/ 2742 h 2910"/>
              <a:gd name="T102" fmla="*/ 219 w 3337"/>
              <a:gd name="T103" fmla="*/ 2384 h 2910"/>
              <a:gd name="T104" fmla="*/ 150 w 3337"/>
              <a:gd name="T105" fmla="*/ 2373 h 2910"/>
              <a:gd name="T106" fmla="*/ 90 w 3337"/>
              <a:gd name="T107" fmla="*/ 2342 h 2910"/>
              <a:gd name="T108" fmla="*/ 43 w 3337"/>
              <a:gd name="T109" fmla="*/ 2294 h 2910"/>
              <a:gd name="T110" fmla="*/ 11 w 3337"/>
              <a:gd name="T111" fmla="*/ 2234 h 2910"/>
              <a:gd name="T112" fmla="*/ 0 w 3337"/>
              <a:gd name="T113" fmla="*/ 2164 h 2910"/>
              <a:gd name="T114" fmla="*/ 3 w 3337"/>
              <a:gd name="T115" fmla="*/ 185 h 2910"/>
              <a:gd name="T116" fmla="*/ 24 w 3337"/>
              <a:gd name="T117" fmla="*/ 119 h 2910"/>
              <a:gd name="T118" fmla="*/ 64 w 3337"/>
              <a:gd name="T119" fmla="*/ 65 h 2910"/>
              <a:gd name="T120" fmla="*/ 119 w 3337"/>
              <a:gd name="T121" fmla="*/ 25 h 2910"/>
              <a:gd name="T122" fmla="*/ 184 w 3337"/>
              <a:gd name="T123" fmla="*/ 3 h 2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37" h="2910">
                <a:moveTo>
                  <a:pt x="1773" y="839"/>
                </a:moveTo>
                <a:lnTo>
                  <a:pt x="1599" y="1671"/>
                </a:lnTo>
                <a:lnTo>
                  <a:pt x="1592" y="1691"/>
                </a:lnTo>
                <a:lnTo>
                  <a:pt x="1580" y="1709"/>
                </a:lnTo>
                <a:lnTo>
                  <a:pt x="1564" y="1723"/>
                </a:lnTo>
                <a:lnTo>
                  <a:pt x="1545" y="1733"/>
                </a:lnTo>
                <a:lnTo>
                  <a:pt x="1524" y="1737"/>
                </a:lnTo>
                <a:lnTo>
                  <a:pt x="1517" y="1737"/>
                </a:lnTo>
                <a:lnTo>
                  <a:pt x="1496" y="1735"/>
                </a:lnTo>
                <a:lnTo>
                  <a:pt x="1478" y="1728"/>
                </a:lnTo>
                <a:lnTo>
                  <a:pt x="1462" y="1717"/>
                </a:lnTo>
                <a:lnTo>
                  <a:pt x="1449" y="1701"/>
                </a:lnTo>
                <a:lnTo>
                  <a:pt x="1438" y="1683"/>
                </a:lnTo>
                <a:lnTo>
                  <a:pt x="1281" y="1271"/>
                </a:lnTo>
                <a:lnTo>
                  <a:pt x="266" y="1271"/>
                </a:lnTo>
                <a:lnTo>
                  <a:pt x="266" y="1876"/>
                </a:lnTo>
                <a:lnTo>
                  <a:pt x="3071" y="1876"/>
                </a:lnTo>
                <a:lnTo>
                  <a:pt x="3071" y="1271"/>
                </a:lnTo>
                <a:lnTo>
                  <a:pt x="1992" y="1271"/>
                </a:lnTo>
                <a:lnTo>
                  <a:pt x="1971" y="1268"/>
                </a:lnTo>
                <a:lnTo>
                  <a:pt x="1952" y="1261"/>
                </a:lnTo>
                <a:lnTo>
                  <a:pt x="1936" y="1250"/>
                </a:lnTo>
                <a:lnTo>
                  <a:pt x="1923" y="1235"/>
                </a:lnTo>
                <a:lnTo>
                  <a:pt x="1913" y="1217"/>
                </a:lnTo>
                <a:lnTo>
                  <a:pt x="1773" y="839"/>
                </a:lnTo>
                <a:close/>
                <a:moveTo>
                  <a:pt x="266" y="286"/>
                </a:moveTo>
                <a:lnTo>
                  <a:pt x="266" y="1104"/>
                </a:lnTo>
                <a:lnTo>
                  <a:pt x="1338" y="1104"/>
                </a:lnTo>
                <a:lnTo>
                  <a:pt x="1358" y="1106"/>
                </a:lnTo>
                <a:lnTo>
                  <a:pt x="1378" y="1113"/>
                </a:lnTo>
                <a:lnTo>
                  <a:pt x="1394" y="1124"/>
                </a:lnTo>
                <a:lnTo>
                  <a:pt x="1407" y="1139"/>
                </a:lnTo>
                <a:lnTo>
                  <a:pt x="1416" y="1158"/>
                </a:lnTo>
                <a:lnTo>
                  <a:pt x="1493" y="1359"/>
                </a:lnTo>
                <a:lnTo>
                  <a:pt x="1670" y="521"/>
                </a:lnTo>
                <a:lnTo>
                  <a:pt x="1677" y="499"/>
                </a:lnTo>
                <a:lnTo>
                  <a:pt x="1689" y="482"/>
                </a:lnTo>
                <a:lnTo>
                  <a:pt x="1704" y="468"/>
                </a:lnTo>
                <a:lnTo>
                  <a:pt x="1724" y="459"/>
                </a:lnTo>
                <a:lnTo>
                  <a:pt x="1745" y="454"/>
                </a:lnTo>
                <a:lnTo>
                  <a:pt x="1763" y="455"/>
                </a:lnTo>
                <a:lnTo>
                  <a:pt x="1781" y="460"/>
                </a:lnTo>
                <a:lnTo>
                  <a:pt x="1797" y="467"/>
                </a:lnTo>
                <a:lnTo>
                  <a:pt x="1811" y="478"/>
                </a:lnTo>
                <a:lnTo>
                  <a:pt x="1822" y="492"/>
                </a:lnTo>
                <a:lnTo>
                  <a:pt x="1830" y="509"/>
                </a:lnTo>
                <a:lnTo>
                  <a:pt x="2050" y="1104"/>
                </a:lnTo>
                <a:lnTo>
                  <a:pt x="3071" y="1104"/>
                </a:lnTo>
                <a:lnTo>
                  <a:pt x="3071" y="286"/>
                </a:lnTo>
                <a:lnTo>
                  <a:pt x="266" y="286"/>
                </a:lnTo>
                <a:close/>
                <a:moveTo>
                  <a:pt x="219" y="0"/>
                </a:moveTo>
                <a:lnTo>
                  <a:pt x="3118" y="0"/>
                </a:lnTo>
                <a:lnTo>
                  <a:pt x="3153" y="3"/>
                </a:lnTo>
                <a:lnTo>
                  <a:pt x="3187" y="11"/>
                </a:lnTo>
                <a:lnTo>
                  <a:pt x="3218" y="25"/>
                </a:lnTo>
                <a:lnTo>
                  <a:pt x="3246" y="43"/>
                </a:lnTo>
                <a:lnTo>
                  <a:pt x="3273" y="65"/>
                </a:lnTo>
                <a:lnTo>
                  <a:pt x="3294" y="91"/>
                </a:lnTo>
                <a:lnTo>
                  <a:pt x="3312" y="119"/>
                </a:lnTo>
                <a:lnTo>
                  <a:pt x="3326" y="150"/>
                </a:lnTo>
                <a:lnTo>
                  <a:pt x="3334" y="185"/>
                </a:lnTo>
                <a:lnTo>
                  <a:pt x="3337" y="220"/>
                </a:lnTo>
                <a:lnTo>
                  <a:pt x="3337" y="2164"/>
                </a:lnTo>
                <a:lnTo>
                  <a:pt x="3334" y="2200"/>
                </a:lnTo>
                <a:lnTo>
                  <a:pt x="3326" y="2234"/>
                </a:lnTo>
                <a:lnTo>
                  <a:pt x="3312" y="2266"/>
                </a:lnTo>
                <a:lnTo>
                  <a:pt x="3294" y="2294"/>
                </a:lnTo>
                <a:lnTo>
                  <a:pt x="3273" y="2319"/>
                </a:lnTo>
                <a:lnTo>
                  <a:pt x="3246" y="2342"/>
                </a:lnTo>
                <a:lnTo>
                  <a:pt x="3218" y="2360"/>
                </a:lnTo>
                <a:lnTo>
                  <a:pt x="3187" y="2373"/>
                </a:lnTo>
                <a:lnTo>
                  <a:pt x="3153" y="2381"/>
                </a:lnTo>
                <a:lnTo>
                  <a:pt x="3118" y="2384"/>
                </a:lnTo>
                <a:lnTo>
                  <a:pt x="2105" y="2384"/>
                </a:lnTo>
                <a:lnTo>
                  <a:pt x="2133" y="2742"/>
                </a:lnTo>
                <a:lnTo>
                  <a:pt x="2486" y="2742"/>
                </a:lnTo>
                <a:lnTo>
                  <a:pt x="2507" y="2745"/>
                </a:lnTo>
                <a:lnTo>
                  <a:pt x="2528" y="2754"/>
                </a:lnTo>
                <a:lnTo>
                  <a:pt x="2545" y="2768"/>
                </a:lnTo>
                <a:lnTo>
                  <a:pt x="2558" y="2784"/>
                </a:lnTo>
                <a:lnTo>
                  <a:pt x="2566" y="2804"/>
                </a:lnTo>
                <a:lnTo>
                  <a:pt x="2569" y="2827"/>
                </a:lnTo>
                <a:lnTo>
                  <a:pt x="2566" y="2849"/>
                </a:lnTo>
                <a:lnTo>
                  <a:pt x="2558" y="2869"/>
                </a:lnTo>
                <a:lnTo>
                  <a:pt x="2545" y="2885"/>
                </a:lnTo>
                <a:lnTo>
                  <a:pt x="2528" y="2899"/>
                </a:lnTo>
                <a:lnTo>
                  <a:pt x="2507" y="2907"/>
                </a:lnTo>
                <a:lnTo>
                  <a:pt x="2486" y="2910"/>
                </a:lnTo>
                <a:lnTo>
                  <a:pt x="851" y="2910"/>
                </a:lnTo>
                <a:lnTo>
                  <a:pt x="829" y="2907"/>
                </a:lnTo>
                <a:lnTo>
                  <a:pt x="809" y="2899"/>
                </a:lnTo>
                <a:lnTo>
                  <a:pt x="792" y="2885"/>
                </a:lnTo>
                <a:lnTo>
                  <a:pt x="779" y="2869"/>
                </a:lnTo>
                <a:lnTo>
                  <a:pt x="771" y="2849"/>
                </a:lnTo>
                <a:lnTo>
                  <a:pt x="767" y="2827"/>
                </a:lnTo>
                <a:lnTo>
                  <a:pt x="771" y="2804"/>
                </a:lnTo>
                <a:lnTo>
                  <a:pt x="779" y="2784"/>
                </a:lnTo>
                <a:lnTo>
                  <a:pt x="792" y="2768"/>
                </a:lnTo>
                <a:lnTo>
                  <a:pt x="809" y="2754"/>
                </a:lnTo>
                <a:lnTo>
                  <a:pt x="829" y="2745"/>
                </a:lnTo>
                <a:lnTo>
                  <a:pt x="851" y="2742"/>
                </a:lnTo>
                <a:lnTo>
                  <a:pt x="1204" y="2742"/>
                </a:lnTo>
                <a:lnTo>
                  <a:pt x="1231" y="2384"/>
                </a:lnTo>
                <a:lnTo>
                  <a:pt x="219" y="2384"/>
                </a:lnTo>
                <a:lnTo>
                  <a:pt x="184" y="2381"/>
                </a:lnTo>
                <a:lnTo>
                  <a:pt x="150" y="2373"/>
                </a:lnTo>
                <a:lnTo>
                  <a:pt x="119" y="2360"/>
                </a:lnTo>
                <a:lnTo>
                  <a:pt x="90" y="2342"/>
                </a:lnTo>
                <a:lnTo>
                  <a:pt x="64" y="2319"/>
                </a:lnTo>
                <a:lnTo>
                  <a:pt x="43" y="2294"/>
                </a:lnTo>
                <a:lnTo>
                  <a:pt x="24" y="2266"/>
                </a:lnTo>
                <a:lnTo>
                  <a:pt x="11" y="2234"/>
                </a:lnTo>
                <a:lnTo>
                  <a:pt x="3" y="2200"/>
                </a:lnTo>
                <a:lnTo>
                  <a:pt x="0" y="2164"/>
                </a:lnTo>
                <a:lnTo>
                  <a:pt x="0" y="220"/>
                </a:lnTo>
                <a:lnTo>
                  <a:pt x="3" y="185"/>
                </a:lnTo>
                <a:lnTo>
                  <a:pt x="11" y="150"/>
                </a:lnTo>
                <a:lnTo>
                  <a:pt x="24" y="119"/>
                </a:lnTo>
                <a:lnTo>
                  <a:pt x="43" y="91"/>
                </a:lnTo>
                <a:lnTo>
                  <a:pt x="64" y="65"/>
                </a:lnTo>
                <a:lnTo>
                  <a:pt x="90" y="43"/>
                </a:lnTo>
                <a:lnTo>
                  <a:pt x="119" y="25"/>
                </a:lnTo>
                <a:lnTo>
                  <a:pt x="150" y="11"/>
                </a:lnTo>
                <a:lnTo>
                  <a:pt x="184" y="3"/>
                </a:lnTo>
                <a:lnTo>
                  <a:pt x="2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s-SV"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número de diapositiva 2"/>
          <p:cNvSpPr>
            <a:spLocks noGrp="1"/>
          </p:cNvSpPr>
          <p:nvPr>
            <p:ph type="sldNum" sz="quarter" idx="12"/>
          </p:nvPr>
        </p:nvSpPr>
        <p:spPr/>
        <p:txBody>
          <a:bodyPr/>
          <a:lstStyle/>
          <a:p>
            <a:pPr defTabSz="1811963"/>
            <a:fld id="{597BFFA6-61B1-4984-983B-9D1AEC0ED12D}" type="slidenum">
              <a:rPr lang="es-SV" smtClean="0"/>
              <a:pPr defTabSz="1811963"/>
              <a:t>4</a:t>
            </a:fld>
            <a:endParaRPr lang="es-SV" dirty="0"/>
          </a:p>
        </p:txBody>
      </p:sp>
      <p:sp>
        <p:nvSpPr>
          <p:cNvPr id="27" name="Rectángulo 1">
            <a:hlinkClick r:id="" action="ppaction://noaction"/>
          </p:cNvPr>
          <p:cNvSpPr/>
          <p:nvPr/>
        </p:nvSpPr>
        <p:spPr bwMode="auto">
          <a:xfrm>
            <a:off x="10707628" y="13248009"/>
            <a:ext cx="2970330" cy="540060"/>
          </a:xfrm>
          <a:prstGeom prst="rect">
            <a:avLst/>
          </a:prstGeom>
          <a:solidFill>
            <a:srgbClr val="014F66"/>
          </a:solidFill>
          <a:ln>
            <a:noFill/>
          </a:ln>
        </p:spPr>
        <p:txBody>
          <a:bodyPr lIns="0" tIns="0" rIns="0" bIns="0" rtlCol="0" anchor="ctr"/>
          <a:lstStyle/>
          <a:p>
            <a:pPr algn="ctr"/>
            <a:endPar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1"/>
          <p:cNvSpPr/>
          <p:nvPr/>
        </p:nvSpPr>
        <p:spPr>
          <a:xfrm>
            <a:off x="626509" y="3483419"/>
            <a:ext cx="23087565" cy="4340167"/>
          </a:xfrm>
          <a:prstGeom prst="rect">
            <a:avLst/>
          </a:prstGeom>
        </p:spPr>
        <p:txBody>
          <a:bodyPr wrap="square" lIns="71953" tIns="120779" rIns="71953" bIns="120779">
            <a:spAutoFit/>
          </a:bodyPr>
          <a:lstStyle/>
          <a:p>
            <a:pPr>
              <a:spcAft>
                <a:spcPts val="1200"/>
              </a:spcAft>
            </a:pPr>
            <a:r>
              <a:rPr lang="en-US" sz="4000" dirty="0">
                <a:solidFill>
                  <a:srgbClr val="015F7D"/>
                </a:solidFill>
                <a:latin typeface="Open Sans" panose="020B0606030504020204" pitchFamily="34" charset="0"/>
                <a:ea typeface="Open Sans" panose="020B0606030504020204" pitchFamily="34" charset="0"/>
                <a:cs typeface="Open Sans" panose="020B0606030504020204" pitchFamily="34" charset="0"/>
              </a:rPr>
              <a:t>Topics of Interest:</a:t>
            </a:r>
          </a:p>
          <a:p>
            <a:pPr marL="342900" indent="-342900">
              <a:lnSpc>
                <a:spcPts val="2800"/>
              </a:lnSpc>
              <a:spcAft>
                <a:spcPts val="1300"/>
              </a:spcAft>
              <a:buClr>
                <a:srgbClr val="02779C"/>
              </a:buClr>
              <a:buSzPct val="150000"/>
              <a:buFont typeface="Arial" panose="020B0604020202020204" pitchFamily="34" charset="0"/>
              <a:buChar char="•"/>
            </a:pPr>
            <a:r>
              <a:rPr lang="en-US" sz="2100" dirty="0">
                <a:solidFill>
                  <a:srgbClr val="02779C"/>
                </a:solidFill>
                <a:latin typeface="Open Sans" panose="020B0606030504020204" pitchFamily="34" charset="0"/>
                <a:ea typeface="Open Sans" panose="020B0606030504020204" pitchFamily="34" charset="0"/>
                <a:cs typeface="Open Sans" panose="020B0606030504020204" pitchFamily="34" charset="0"/>
                <a:hlinkClick r:id="rId4" action="ppaction://hlinksldjump"/>
              </a:rPr>
              <a:t>FTC Safeguards Review</a:t>
            </a:r>
            <a:r>
              <a:rPr lang="en-US" sz="2100" dirty="0">
                <a:solidFill>
                  <a:srgbClr val="6E6E6E"/>
                </a:solidFill>
                <a:latin typeface="Open Sans" panose="020B0606030504020204" pitchFamily="34" charset="0"/>
                <a:ea typeface="Open Sans" panose="020B0606030504020204" pitchFamily="34" charset="0"/>
                <a:cs typeface="Open Sans" panose="020B0606030504020204" pitchFamily="34" charset="0"/>
              </a:rPr>
              <a:t>– Quick review of the discussion from last year regarding best practices to ensure you are FTC compliant.</a:t>
            </a:r>
          </a:p>
          <a:p>
            <a:pPr marL="342900" indent="-342900">
              <a:lnSpc>
                <a:spcPts val="2800"/>
              </a:lnSpc>
              <a:spcAft>
                <a:spcPts val="1300"/>
              </a:spcAft>
              <a:buClr>
                <a:srgbClr val="02779C"/>
              </a:buClr>
              <a:buSzPct val="150000"/>
              <a:buFont typeface="Arial" panose="020B0604020202020204" pitchFamily="34" charset="0"/>
              <a:buChar char="•"/>
            </a:pPr>
            <a:r>
              <a:rPr lang="en-US" sz="2100" dirty="0">
                <a:solidFill>
                  <a:srgbClr val="02779C"/>
                </a:solidFill>
                <a:latin typeface="Open Sans" panose="020B0606030504020204" pitchFamily="34" charset="0"/>
                <a:ea typeface="Open Sans" panose="020B0606030504020204" pitchFamily="34" charset="0"/>
                <a:cs typeface="Open Sans" panose="020B0606030504020204" pitchFamily="34" charset="0"/>
                <a:hlinkClick r:id="rId5" action="ppaction://hlinksldjump"/>
              </a:rPr>
              <a:t>CrowdStrike/Microsoft Outage: What Happened?</a:t>
            </a:r>
            <a:r>
              <a:rPr lang="en-US" sz="2100" dirty="0">
                <a:solidFill>
                  <a:srgbClr val="6E6E6E"/>
                </a:solidFill>
                <a:latin typeface="Open Sans" panose="020B0606030504020204" pitchFamily="34" charset="0"/>
                <a:ea typeface="Open Sans" panose="020B0606030504020204" pitchFamily="34" charset="0"/>
                <a:cs typeface="Open Sans" panose="020B0606030504020204" pitchFamily="34" charset="0"/>
                <a:hlinkClick r:id="rId5" action="ppaction://hlinksldjump"/>
              </a:rPr>
              <a:t>– </a:t>
            </a:r>
            <a:r>
              <a:rPr lang="en-US" sz="2100" dirty="0" err="1">
                <a:solidFill>
                  <a:srgbClr val="6E6E6E"/>
                </a:solidFill>
                <a:latin typeface="Open Sans" panose="020B0606030504020204" pitchFamily="34" charset="0"/>
                <a:ea typeface="Open Sans" panose="020B0606030504020204" pitchFamily="34" charset="0"/>
                <a:cs typeface="Open Sans" panose="020B0606030504020204" pitchFamily="34" charset="0"/>
              </a:rPr>
              <a:t>Crowdstrike</a:t>
            </a:r>
            <a:r>
              <a:rPr lang="en-US" sz="2100" dirty="0">
                <a:solidFill>
                  <a:srgbClr val="6E6E6E"/>
                </a:solidFill>
                <a:latin typeface="Open Sans" panose="020B0606030504020204" pitchFamily="34" charset="0"/>
                <a:ea typeface="Open Sans" panose="020B0606030504020204" pitchFamily="34" charset="0"/>
                <a:cs typeface="Open Sans" panose="020B0606030504020204" pitchFamily="34" charset="0"/>
              </a:rPr>
              <a:t> brought the whole world to a screeching halt. </a:t>
            </a:r>
          </a:p>
          <a:p>
            <a:pPr marL="342900" indent="-342900">
              <a:lnSpc>
                <a:spcPts val="2800"/>
              </a:lnSpc>
              <a:spcAft>
                <a:spcPts val="1300"/>
              </a:spcAft>
              <a:buClr>
                <a:srgbClr val="02779C"/>
              </a:buClr>
              <a:buSzPct val="150000"/>
              <a:buFont typeface="Arial" panose="020B0604020202020204" pitchFamily="34" charset="0"/>
              <a:buChar char="•"/>
            </a:pPr>
            <a:r>
              <a:rPr lang="en-US" sz="2100" dirty="0">
                <a:solidFill>
                  <a:srgbClr val="02779C"/>
                </a:solidFill>
                <a:latin typeface="Open Sans" panose="020B0606030504020204" pitchFamily="34" charset="0"/>
                <a:ea typeface="Open Sans" panose="020B0606030504020204" pitchFamily="34" charset="0"/>
                <a:cs typeface="Open Sans" panose="020B0606030504020204" pitchFamily="34" charset="0"/>
                <a:hlinkClick r:id="rId6" action="ppaction://hlinksldjump"/>
              </a:rPr>
              <a:t>Recent Cyber Incidents that BCI has remediated</a:t>
            </a:r>
            <a:r>
              <a:rPr lang="en-US" sz="2100" dirty="0">
                <a:solidFill>
                  <a:srgbClr val="6E6E6E"/>
                </a:solidFill>
                <a:latin typeface="Open Sans" panose="020B0606030504020204" pitchFamily="34" charset="0"/>
                <a:ea typeface="Open Sans" panose="020B0606030504020204" pitchFamily="34" charset="0"/>
                <a:cs typeface="Open Sans" panose="020B0606030504020204" pitchFamily="34" charset="0"/>
                <a:hlinkClick r:id="rId6" action="ppaction://hlinksldjump"/>
              </a:rPr>
              <a:t> </a:t>
            </a:r>
            <a:r>
              <a:rPr lang="en-US" sz="2100" dirty="0">
                <a:solidFill>
                  <a:srgbClr val="6E6E6E"/>
                </a:solidFill>
                <a:latin typeface="Open Sans" panose="020B0606030504020204" pitchFamily="34" charset="0"/>
                <a:ea typeface="Open Sans" panose="020B0606030504020204" pitchFamily="34" charset="0"/>
                <a:cs typeface="Open Sans" panose="020B0606030504020204" pitchFamily="34" charset="0"/>
              </a:rPr>
              <a:t>– Anecdotal stories about recent cyber incidents that our engineers have remediated or advised on. Helpful for understanding real life threats to your IT systems.</a:t>
            </a:r>
          </a:p>
          <a:p>
            <a:pPr marL="342900" indent="-342900">
              <a:lnSpc>
                <a:spcPts val="2800"/>
              </a:lnSpc>
              <a:spcAft>
                <a:spcPts val="1300"/>
              </a:spcAft>
              <a:buClr>
                <a:srgbClr val="02779C"/>
              </a:buClr>
              <a:buSzPct val="150000"/>
              <a:buFont typeface="Arial" panose="020B0604020202020204" pitchFamily="34" charset="0"/>
              <a:buChar char="•"/>
            </a:pPr>
            <a:r>
              <a:rPr lang="en-US" sz="2100" dirty="0">
                <a:solidFill>
                  <a:srgbClr val="02779C"/>
                </a:solidFill>
                <a:latin typeface="Open Sans" panose="020B0606030504020204" pitchFamily="34" charset="0"/>
                <a:ea typeface="Open Sans" panose="020B0606030504020204" pitchFamily="34" charset="0"/>
                <a:cs typeface="Open Sans" panose="020B0606030504020204" pitchFamily="34" charset="0"/>
                <a:hlinkClick r:id="rId7" action="ppaction://hlinksldjump"/>
              </a:rPr>
              <a:t>Q&amp;A</a:t>
            </a:r>
            <a:r>
              <a:rPr lang="en-US" sz="2100" dirty="0">
                <a:solidFill>
                  <a:srgbClr val="6E6E6E"/>
                </a:solidFill>
                <a:latin typeface="Open Sans" panose="020B0606030504020204" pitchFamily="34" charset="0"/>
                <a:ea typeface="Open Sans" panose="020B0606030504020204" pitchFamily="34" charset="0"/>
                <a:cs typeface="Open Sans" panose="020B0606030504020204" pitchFamily="34" charset="0"/>
              </a:rPr>
              <a:t>– Any question about technology.</a:t>
            </a:r>
          </a:p>
          <a:p>
            <a:pPr marL="342900" indent="-342900">
              <a:lnSpc>
                <a:spcPts val="2800"/>
              </a:lnSpc>
              <a:spcAft>
                <a:spcPts val="1300"/>
              </a:spcAft>
              <a:buClr>
                <a:srgbClr val="02779C"/>
              </a:buClr>
              <a:buSzPct val="150000"/>
              <a:buFont typeface="Arial" panose="020B0604020202020204" pitchFamily="34" charset="0"/>
              <a:buChar char="•"/>
            </a:pPr>
            <a:r>
              <a:rPr lang="en-US" sz="2100" dirty="0">
                <a:solidFill>
                  <a:srgbClr val="02779C"/>
                </a:solidFill>
                <a:latin typeface="Open Sans" panose="020B0606030504020204" pitchFamily="34" charset="0"/>
                <a:ea typeface="Open Sans" panose="020B0606030504020204" pitchFamily="34" charset="0"/>
                <a:cs typeface="Open Sans" panose="020B0606030504020204" pitchFamily="34" charset="0"/>
                <a:hlinkClick r:id="rId8" action="ppaction://hlinksldjump"/>
              </a:rPr>
              <a:t>What’s the Deal with AI?</a:t>
            </a:r>
            <a:r>
              <a:rPr lang="en-US" sz="2100" dirty="0">
                <a:solidFill>
                  <a:srgbClr val="6E6E6E"/>
                </a:solidFill>
                <a:latin typeface="Open Sans" panose="020B0606030504020204" pitchFamily="34" charset="0"/>
                <a:ea typeface="Open Sans" panose="020B0606030504020204" pitchFamily="34" charset="0"/>
                <a:cs typeface="Open Sans" panose="020B0606030504020204" pitchFamily="34" charset="0"/>
                <a:hlinkClick r:id="rId8" action="ppaction://hlinksldjump"/>
              </a:rPr>
              <a:t>– </a:t>
            </a:r>
            <a:r>
              <a:rPr lang="en-US" sz="2100" dirty="0">
                <a:solidFill>
                  <a:srgbClr val="6E6E6E"/>
                </a:solidFill>
                <a:latin typeface="Open Sans" panose="020B0606030504020204" pitchFamily="34" charset="0"/>
                <a:ea typeface="Open Sans" panose="020B0606030504020204" pitchFamily="34" charset="0"/>
                <a:cs typeface="Open Sans" panose="020B0606030504020204" pitchFamily="34" charset="0"/>
              </a:rPr>
              <a:t>Personal thoughts on AI, things I have seen in the industry and pitfalls to avoid.</a:t>
            </a:r>
          </a:p>
          <a:p>
            <a:pPr>
              <a:lnSpc>
                <a:spcPts val="2800"/>
              </a:lnSpc>
              <a:spcAft>
                <a:spcPts val="1300"/>
              </a:spcAft>
              <a:buClr>
                <a:srgbClr val="02779C"/>
              </a:buClr>
              <a:buSzPct val="150000"/>
            </a:pPr>
            <a:r>
              <a:rPr lang="en-US" sz="2100" dirty="0">
                <a:solidFill>
                  <a:srgbClr val="6E6E6E"/>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6" name="Textbox 1"/>
          <p:cNvSpPr/>
          <p:nvPr/>
        </p:nvSpPr>
        <p:spPr>
          <a:xfrm>
            <a:off x="525522" y="1937098"/>
            <a:ext cx="13872517" cy="1321296"/>
          </a:xfrm>
          <a:prstGeom prst="rect">
            <a:avLst/>
          </a:prstGeom>
        </p:spPr>
        <p:txBody>
          <a:bodyPr wrap="square" lIns="241719" tIns="120859" rIns="241719" bIns="120859">
            <a:spAutoFit/>
          </a:bodyPr>
          <a:lstStyle/>
          <a:p>
            <a:r>
              <a:rPr lang="en-US" sz="7000" spc="300" dirty="0">
                <a:solidFill>
                  <a:srgbClr val="01465B"/>
                </a:solidFill>
                <a:latin typeface="Open Sans" panose="020B0606030504020204" pitchFamily="34" charset="0"/>
                <a:ea typeface="Open Sans" panose="020B0606030504020204" pitchFamily="34" charset="0"/>
                <a:cs typeface="Open Sans" panose="020B0606030504020204" pitchFamily="34" charset="0"/>
              </a:rPr>
              <a:t>Choose Your Own Adventure</a:t>
            </a:r>
          </a:p>
        </p:txBody>
      </p:sp>
      <p:cxnSp>
        <p:nvCxnSpPr>
          <p:cNvPr id="30" name="17 Conector recto"/>
          <p:cNvCxnSpPr/>
          <p:nvPr/>
        </p:nvCxnSpPr>
        <p:spPr>
          <a:xfrm>
            <a:off x="626509" y="3348404"/>
            <a:ext cx="823591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75925" y="1940875"/>
            <a:ext cx="3822161" cy="1911081"/>
          </a:xfrm>
          <a:prstGeom prst="rect">
            <a:avLst/>
          </a:prstGeom>
        </p:spPr>
      </p:pic>
    </p:spTree>
    <p:extLst>
      <p:ext uri="{BB962C8B-B14F-4D97-AF65-F5344CB8AC3E}">
        <p14:creationId xmlns:p14="http://schemas.microsoft.com/office/powerpoint/2010/main" val="2557257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50"/>
                                        <p:tgtEl>
                                          <p:spTgt spid="25"/>
                                        </p:tgtEl>
                                      </p:cBhvr>
                                    </p:animEffect>
                                  </p:childTnLst>
                                </p:cTn>
                              </p:par>
                              <p:par>
                                <p:cTn id="16" presetID="2" presetClass="entr" presetSubtype="4" decel="10000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250" fill="hold"/>
                                        <p:tgtEl>
                                          <p:spTgt spid="26"/>
                                        </p:tgtEl>
                                        <p:attrNameLst>
                                          <p:attrName>ppt_x</p:attrName>
                                        </p:attrNameLst>
                                      </p:cBhvr>
                                      <p:tavLst>
                                        <p:tav tm="0">
                                          <p:val>
                                            <p:strVal val="#ppt_x"/>
                                          </p:val>
                                        </p:tav>
                                        <p:tav tm="100000">
                                          <p:val>
                                            <p:strVal val="#ppt_x"/>
                                          </p:val>
                                        </p:tav>
                                      </p:tavLst>
                                    </p:anim>
                                    <p:anim calcmode="lin" valueType="num">
                                      <p:cBhvr additive="base">
                                        <p:cTn id="19" dur="125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22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1250" fill="hold"/>
                                        <p:tgtEl>
                                          <p:spTgt spid="30"/>
                                        </p:tgtEl>
                                        <p:attrNameLst>
                                          <p:attrName>ppt_x</p:attrName>
                                        </p:attrNameLst>
                                      </p:cBhvr>
                                      <p:tavLst>
                                        <p:tav tm="0">
                                          <p:val>
                                            <p:strVal val="#ppt_x"/>
                                          </p:val>
                                        </p:tav>
                                        <p:tav tm="100000">
                                          <p:val>
                                            <p:strVal val="#ppt_x"/>
                                          </p:val>
                                        </p:tav>
                                      </p:tavLst>
                                    </p:anim>
                                    <p:anim calcmode="lin" valueType="num">
                                      <p:cBhvr additive="base">
                                        <p:cTn id="23" dur="12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28320"/>
            <a:ext cx="24387407" cy="6896724"/>
          </a:xfrm>
          <a:prstGeom prst="rect">
            <a:avLst/>
          </a:prstGeom>
          <a:gradFill flip="none" rotWithShape="1">
            <a:gsLst>
              <a:gs pos="37000">
                <a:schemeClr val="tx1">
                  <a:alpha val="0"/>
                </a:schemeClr>
              </a:gs>
              <a:gs pos="33000">
                <a:srgbClr val="000000"/>
              </a:gs>
            </a:gsLst>
            <a:lin ang="0" scaled="0"/>
            <a:tileRect/>
          </a:gradFill>
          <a:ln>
            <a:noFill/>
          </a:ln>
        </p:spPr>
        <p:txBody>
          <a:bodyPr lIns="0" tIns="0" rIns="0" bIns="0" rtlCol="0" anchor="ctr"/>
          <a:lstStyle/>
          <a:p>
            <a:pPr algn="ctr"/>
            <a:endParaRPr lang="es-SV" sz="29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Marcador de posición de imagen 6">
            <a:extLst>
              <a:ext uri="{FF2B5EF4-FFF2-40B4-BE49-F238E27FC236}">
                <a16:creationId xmlns:a16="http://schemas.microsoft.com/office/drawing/2014/main" id="{A1F24E92-8FC7-4C2C-B619-5AA31E54C30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 t="2182" r="281" b="14464"/>
          <a:stretch/>
        </p:blipFill>
        <p:spPr>
          <a:xfrm>
            <a:off x="7646739" y="-26972"/>
            <a:ext cx="16742410" cy="6875479"/>
          </a:xfrm>
        </p:spPr>
      </p:pic>
      <p:sp>
        <p:nvSpPr>
          <p:cNvPr id="3" name="2 Marcador de número de diapositiva"/>
          <p:cNvSpPr>
            <a:spLocks noGrp="1"/>
          </p:cNvSpPr>
          <p:nvPr>
            <p:ph type="sldNum" sz="quarter" idx="12"/>
          </p:nvPr>
        </p:nvSpPr>
        <p:spPr/>
        <p:txBody>
          <a:bodyPr/>
          <a:lstStyle/>
          <a:p>
            <a:pPr defTabSz="1811963"/>
            <a:fld id="{597BFFA6-61B1-4984-983B-9D1AEC0ED12D}" type="slidenum">
              <a:rPr lang="es-SV" smtClean="0"/>
              <a:pPr defTabSz="1811963"/>
              <a:t>5</a:t>
            </a:fld>
            <a:endParaRPr lang="es-SV" dirty="0"/>
          </a:p>
        </p:txBody>
      </p:sp>
      <p:sp>
        <p:nvSpPr>
          <p:cNvPr id="12" name="11 Rectángulo"/>
          <p:cNvSpPr/>
          <p:nvPr/>
        </p:nvSpPr>
        <p:spPr>
          <a:xfrm>
            <a:off x="851532" y="7488865"/>
            <a:ext cx="10081121" cy="3018812"/>
          </a:xfrm>
          <a:prstGeom prst="rect">
            <a:avLst/>
          </a:prstGeom>
        </p:spPr>
        <p:txBody>
          <a:bodyPr wrap="square" lIns="143746" tIns="120859" rIns="89327" bIns="120859" numCol="1" spcCol="428640">
            <a:spAutoFit/>
          </a:bodyPr>
          <a:lstStyle/>
          <a:p>
            <a:pPr defTabSz="2452523">
              <a:spcAft>
                <a:spcPts val="1200"/>
              </a:spcAft>
            </a:pPr>
            <a:r>
              <a:rPr lang="en-US" sz="3000" noProof="1">
                <a:solidFill>
                  <a:srgbClr val="015F7D"/>
                </a:solidFill>
                <a:latin typeface="Open Sans" panose="020B0606030504020204" pitchFamily="34" charset="0"/>
                <a:ea typeface="Open Sans" panose="020B0606030504020204" pitchFamily="34" charset="0"/>
                <a:cs typeface="Open Sans" panose="020B0606030504020204" pitchFamily="34" charset="0"/>
              </a:rPr>
              <a:t>The Bad:</a:t>
            </a:r>
          </a:p>
          <a:p>
            <a:pPr defTabSz="2452523">
              <a:lnSpc>
                <a:spcPct val="125000"/>
              </a:lnSpc>
              <a:spcAft>
                <a:spcPts val="1200"/>
              </a:spcAft>
            </a:pPr>
            <a:r>
              <a:rPr lang="en-US" sz="2250" b="1" noProof="1">
                <a:solidFill>
                  <a:schemeClr val="bg2"/>
                </a:solidFill>
                <a:latin typeface="Open Sans" panose="020B0606030504020204" pitchFamily="34" charset="0"/>
                <a:ea typeface="Open Sans" panose="020B0606030504020204" pitchFamily="34" charset="0"/>
                <a:cs typeface="Open Sans" panose="020B0606030504020204" pitchFamily="34" charset="0"/>
              </a:rPr>
              <a:t>AI Bias</a:t>
            </a:r>
            <a:r>
              <a:rPr lang="en-US" sz="2250" noProof="1">
                <a:solidFill>
                  <a:schemeClr val="bg2"/>
                </a:solidFill>
                <a:latin typeface="Open Sans" panose="020B0606030504020204" pitchFamily="34" charset="0"/>
                <a:ea typeface="Open Sans" panose="020B0606030504020204" pitchFamily="34" charset="0"/>
                <a:cs typeface="Open Sans" panose="020B0606030504020204" pitchFamily="34" charset="0"/>
              </a:rPr>
              <a:t> – </a:t>
            </a:r>
            <a:r>
              <a:rPr lang="en-US" sz="2250" noProof="1">
                <a:solidFill>
                  <a:schemeClr val="bg2"/>
                </a:solidFill>
                <a:latin typeface="Open Sans" panose="020B0606030504020204" pitchFamily="34" charset="0"/>
                <a:ea typeface="Open Sans" panose="020B0606030504020204" pitchFamily="34" charset="0"/>
                <a:cs typeface="Open Sans" panose="020B0606030504020204" pitchFamily="34" charset="0"/>
                <a:hlinkClick r:id="rId5"/>
              </a:rPr>
              <a:t>Built by humans, inherited our biases</a:t>
            </a:r>
            <a:r>
              <a:rPr lang="en-US" sz="2250" noProof="1">
                <a:solidFill>
                  <a:schemeClr val="bg2"/>
                </a:solidFill>
                <a:latin typeface="Open Sans" panose="020B0606030504020204" pitchFamily="34" charset="0"/>
                <a:ea typeface="Open Sans" panose="020B0606030504020204" pitchFamily="34" charset="0"/>
                <a:cs typeface="Open Sans" panose="020B0606030504020204" pitchFamily="34" charset="0"/>
              </a:rPr>
              <a:t>.</a:t>
            </a:r>
          </a:p>
          <a:p>
            <a:pPr defTabSz="2452523">
              <a:lnSpc>
                <a:spcPct val="125000"/>
              </a:lnSpc>
              <a:spcAft>
                <a:spcPts val="1200"/>
              </a:spcAft>
            </a:pPr>
            <a:r>
              <a:rPr lang="en-US" sz="2250" b="1" noProof="1">
                <a:solidFill>
                  <a:schemeClr val="bg2"/>
                </a:solidFill>
                <a:latin typeface="Open Sans" panose="020B0606030504020204" pitchFamily="34" charset="0"/>
                <a:ea typeface="Open Sans" panose="020B0606030504020204" pitchFamily="34" charset="0"/>
                <a:cs typeface="Open Sans" panose="020B0606030504020204" pitchFamily="34" charset="0"/>
              </a:rPr>
              <a:t>Job Loss</a:t>
            </a:r>
            <a:r>
              <a:rPr lang="en-US" sz="2250" noProof="1">
                <a:solidFill>
                  <a:schemeClr val="bg2"/>
                </a:solidFill>
                <a:latin typeface="Open Sans" panose="020B0606030504020204" pitchFamily="34" charset="0"/>
                <a:ea typeface="Open Sans" panose="020B0606030504020204" pitchFamily="34" charset="0"/>
                <a:cs typeface="Open Sans" panose="020B0606030504020204" pitchFamily="34" charset="0"/>
              </a:rPr>
              <a:t> – </a:t>
            </a:r>
            <a:r>
              <a:rPr lang="en-US" sz="2250" noProof="1">
                <a:solidFill>
                  <a:schemeClr val="bg2"/>
                </a:solidFill>
                <a:latin typeface="Open Sans" panose="020B0606030504020204" pitchFamily="34" charset="0"/>
                <a:ea typeface="Open Sans" panose="020B0606030504020204" pitchFamily="34" charset="0"/>
                <a:cs typeface="Open Sans" panose="020B0606030504020204" pitchFamily="34" charset="0"/>
                <a:hlinkClick r:id="rId6"/>
              </a:rPr>
              <a:t>1.8mm estimated jobs eliminated</a:t>
            </a:r>
            <a:r>
              <a:rPr lang="en-US" sz="2250" noProof="1">
                <a:solidFill>
                  <a:schemeClr val="bg2"/>
                </a:solidFill>
                <a:latin typeface="Open Sans" panose="020B0606030504020204" pitchFamily="34" charset="0"/>
                <a:ea typeface="Open Sans" panose="020B0606030504020204" pitchFamily="34" charset="0"/>
                <a:cs typeface="Open Sans" panose="020B0606030504020204" pitchFamily="34" charset="0"/>
              </a:rPr>
              <a:t>. </a:t>
            </a:r>
          </a:p>
          <a:p>
            <a:pPr defTabSz="2452523">
              <a:lnSpc>
                <a:spcPct val="125000"/>
              </a:lnSpc>
              <a:spcAft>
                <a:spcPts val="1200"/>
              </a:spcAft>
            </a:pPr>
            <a:r>
              <a:rPr lang="en-US" sz="2250" b="1" noProof="1">
                <a:solidFill>
                  <a:schemeClr val="bg2"/>
                </a:solidFill>
                <a:latin typeface="Open Sans" panose="020B0606030504020204" pitchFamily="34" charset="0"/>
                <a:ea typeface="Open Sans" panose="020B0606030504020204" pitchFamily="34" charset="0"/>
                <a:cs typeface="Open Sans" panose="020B0606030504020204" pitchFamily="34" charset="0"/>
                <a:hlinkClick r:id="rId7"/>
              </a:rPr>
              <a:t>Accelerated Hacking </a:t>
            </a:r>
            <a:endParaRPr lang="en-US" sz="2250" b="1" noProof="1">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defTabSz="2452523">
              <a:lnSpc>
                <a:spcPct val="125000"/>
              </a:lnSpc>
              <a:spcAft>
                <a:spcPts val="1200"/>
              </a:spcAft>
            </a:pPr>
            <a:r>
              <a:rPr lang="en-US" sz="2250" b="1" noProof="1">
                <a:solidFill>
                  <a:schemeClr val="bg2"/>
                </a:solidFill>
                <a:latin typeface="Open Sans" panose="020B0606030504020204" pitchFamily="34" charset="0"/>
                <a:ea typeface="Open Sans" panose="020B0606030504020204" pitchFamily="34" charset="0"/>
                <a:cs typeface="Open Sans" panose="020B0606030504020204" pitchFamily="34" charset="0"/>
              </a:rPr>
              <a:t>Data Leak – </a:t>
            </a:r>
            <a:r>
              <a:rPr lang="en-US" sz="2250" noProof="1">
                <a:solidFill>
                  <a:schemeClr val="bg2"/>
                </a:solidFill>
                <a:latin typeface="Open Sans" panose="020B0606030504020204" pitchFamily="34" charset="0"/>
                <a:ea typeface="Open Sans" panose="020B0606030504020204" pitchFamily="34" charset="0"/>
                <a:cs typeface="Open Sans" panose="020B0606030504020204" pitchFamily="34" charset="0"/>
                <a:hlinkClick r:id="rId8"/>
              </a:rPr>
              <a:t>What PII are you feeding into AI?</a:t>
            </a:r>
            <a:endParaRPr lang="en-US" sz="2250" noProof="1">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ángulo 1">
            <a:hlinkClick r:id="" action="ppaction://noaction"/>
          </p:cNvPr>
          <p:cNvSpPr/>
          <p:nvPr/>
        </p:nvSpPr>
        <p:spPr bwMode="auto">
          <a:xfrm>
            <a:off x="9627509" y="13247769"/>
            <a:ext cx="4185465" cy="540060"/>
          </a:xfrm>
          <a:prstGeom prst="rect">
            <a:avLst/>
          </a:prstGeom>
          <a:solidFill>
            <a:srgbClr val="014F66"/>
          </a:solidFill>
          <a:ln>
            <a:noFill/>
          </a:ln>
        </p:spPr>
        <p:txBody>
          <a:bodyPr lIns="0" tIns="0" rIns="0" bIns="0" rtlCol="0" anchor="ctr"/>
          <a:lstStyle/>
          <a:p>
            <a:pPr algn="ctr"/>
            <a:r>
              <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9" action="ppaction://hlinksldjump"/>
              </a:rPr>
              <a:t>Back </a:t>
            </a:r>
            <a:r>
              <a:rPr lang="es-SV" sz="2200" dirty="0" err="1">
                <a:solidFill>
                  <a:schemeClr val="bg1"/>
                </a:solidFill>
                <a:latin typeface="Open Sans" panose="020B0606030504020204" pitchFamily="34" charset="0"/>
                <a:ea typeface="Open Sans" panose="020B0606030504020204" pitchFamily="34" charset="0"/>
                <a:cs typeface="Open Sans" panose="020B0606030504020204" pitchFamily="34" charset="0"/>
                <a:hlinkClick r:id="rId9" action="ppaction://hlinksldjump"/>
              </a:rPr>
              <a:t>To</a:t>
            </a:r>
            <a:r>
              <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9" action="ppaction://hlinksldjump"/>
              </a:rPr>
              <a:t> </a:t>
            </a:r>
            <a:r>
              <a:rPr lang="es-SV" sz="2200" dirty="0" err="1">
                <a:solidFill>
                  <a:schemeClr val="bg1"/>
                </a:solidFill>
                <a:latin typeface="Open Sans" panose="020B0606030504020204" pitchFamily="34" charset="0"/>
                <a:ea typeface="Open Sans" panose="020B0606030504020204" pitchFamily="34" charset="0"/>
                <a:cs typeface="Open Sans" panose="020B0606030504020204" pitchFamily="34" charset="0"/>
                <a:hlinkClick r:id="rId9" action="ppaction://hlinksldjump"/>
              </a:rPr>
              <a:t>Title</a:t>
            </a:r>
            <a:endPar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11 Rectángulo"/>
          <p:cNvSpPr/>
          <p:nvPr/>
        </p:nvSpPr>
        <p:spPr>
          <a:xfrm>
            <a:off x="11562724" y="7488864"/>
            <a:ext cx="12106344" cy="4431059"/>
          </a:xfrm>
          <a:prstGeom prst="rect">
            <a:avLst/>
          </a:prstGeom>
        </p:spPr>
        <p:txBody>
          <a:bodyPr wrap="square" lIns="143746" tIns="120859" rIns="89327" bIns="120859" numCol="1" spcCol="428640">
            <a:spAutoFit/>
          </a:bodyPr>
          <a:lstStyle/>
          <a:p>
            <a:pPr algn="just" defTabSz="2452523">
              <a:lnSpc>
                <a:spcPct val="125000"/>
              </a:lnSpc>
              <a:spcAft>
                <a:spcPts val="1200"/>
              </a:spcAft>
            </a:pPr>
            <a:r>
              <a:rPr lang="en-US" sz="3000" noProof="1">
                <a:solidFill>
                  <a:srgbClr val="015F7D"/>
                </a:solidFill>
                <a:latin typeface="Open Sans" panose="020B0606030504020204" pitchFamily="34" charset="0"/>
                <a:ea typeface="Open Sans" panose="020B0606030504020204" pitchFamily="34" charset="0"/>
                <a:cs typeface="Open Sans" panose="020B0606030504020204" pitchFamily="34" charset="0"/>
              </a:rPr>
              <a:t>Use Case:</a:t>
            </a:r>
          </a:p>
          <a:p>
            <a:pPr algn="just" defTabSz="2452523">
              <a:lnSpc>
                <a:spcPct val="125000"/>
              </a:lnSpc>
              <a:spcAft>
                <a:spcPts val="1200"/>
              </a:spcAft>
            </a:pPr>
            <a:endParaRPr lang="en-US" sz="3000" noProof="1">
              <a:solidFill>
                <a:srgbClr val="015F7D"/>
              </a:solidFill>
              <a:latin typeface="Open Sans" panose="020B0606030504020204" pitchFamily="34" charset="0"/>
              <a:ea typeface="Open Sans" panose="020B0606030504020204" pitchFamily="34" charset="0"/>
              <a:cs typeface="Open Sans" panose="020B0606030504020204" pitchFamily="34" charset="0"/>
            </a:endParaRPr>
          </a:p>
          <a:p>
            <a:pPr algn="just" defTabSz="2452523">
              <a:lnSpc>
                <a:spcPct val="125000"/>
              </a:lnSpc>
              <a:spcAft>
                <a:spcPts val="1200"/>
              </a:spcAft>
            </a:pPr>
            <a:r>
              <a:rPr lang="en-US" sz="3000" noProof="1">
                <a:solidFill>
                  <a:srgbClr val="015F7D"/>
                </a:solidFill>
                <a:latin typeface="Open Sans" panose="020B0606030504020204" pitchFamily="34" charset="0"/>
                <a:ea typeface="Open Sans" panose="020B0606030504020204" pitchFamily="34" charset="0"/>
                <a:cs typeface="Open Sans" panose="020B0606030504020204" pitchFamily="34" charset="0"/>
              </a:rPr>
              <a:t>Pearl SD – Superintendent Chris Chism</a:t>
            </a:r>
          </a:p>
          <a:p>
            <a:pPr algn="just" defTabSz="2452523">
              <a:lnSpc>
                <a:spcPct val="125000"/>
              </a:lnSpc>
              <a:spcAft>
                <a:spcPts val="1200"/>
              </a:spcAft>
            </a:pPr>
            <a:r>
              <a:rPr lang="en-US" sz="3000" noProof="1">
                <a:solidFill>
                  <a:srgbClr val="015F7D"/>
                </a:solidFill>
                <a:latin typeface="Open Sans" panose="020B0606030504020204" pitchFamily="34" charset="0"/>
                <a:ea typeface="Open Sans" panose="020B0606030504020204" pitchFamily="34" charset="0"/>
                <a:cs typeface="Open Sans" panose="020B0606030504020204" pitchFamily="34" charset="0"/>
                <a:hlinkClick r:id="rId10"/>
              </a:rPr>
              <a:t>https://www.youtube.com/watch?v=kLgkD4rwRHE</a:t>
            </a:r>
            <a:endParaRPr lang="en-US" sz="3000" noProof="1">
              <a:solidFill>
                <a:srgbClr val="015F7D"/>
              </a:solidFill>
              <a:latin typeface="Open Sans" panose="020B0606030504020204" pitchFamily="34" charset="0"/>
              <a:ea typeface="Open Sans" panose="020B0606030504020204" pitchFamily="34" charset="0"/>
              <a:cs typeface="Open Sans" panose="020B0606030504020204" pitchFamily="34" charset="0"/>
            </a:endParaRPr>
          </a:p>
          <a:p>
            <a:pPr algn="just" defTabSz="2452523">
              <a:lnSpc>
                <a:spcPct val="125000"/>
              </a:lnSpc>
              <a:spcAft>
                <a:spcPts val="1200"/>
              </a:spcAft>
            </a:pPr>
            <a:endParaRPr lang="en-US" sz="3000" noProof="1">
              <a:solidFill>
                <a:srgbClr val="015F7D"/>
              </a:solidFill>
              <a:latin typeface="Open Sans" panose="020B0606030504020204" pitchFamily="34" charset="0"/>
              <a:ea typeface="Open Sans" panose="020B0606030504020204" pitchFamily="34" charset="0"/>
              <a:cs typeface="Open Sans" panose="020B0606030504020204" pitchFamily="34" charset="0"/>
            </a:endParaRPr>
          </a:p>
          <a:p>
            <a:pPr algn="just" defTabSz="2452523">
              <a:lnSpc>
                <a:spcPct val="125000"/>
              </a:lnSpc>
              <a:spcAft>
                <a:spcPts val="1200"/>
              </a:spcAft>
            </a:pPr>
            <a:endParaRPr lang="en-US" sz="3000" noProof="1">
              <a:solidFill>
                <a:srgbClr val="015F7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3E897E96-2C3E-3B88-6EE3-0E6FB3DD5611}"/>
              </a:ext>
            </a:extLst>
          </p:cNvPr>
          <p:cNvPicPr>
            <a:picLocks noChangeAspect="1"/>
          </p:cNvPicPr>
          <p:nvPr/>
        </p:nvPicPr>
        <p:blipFill>
          <a:blip r:embed="rId11"/>
          <a:stretch>
            <a:fillRect/>
          </a:stretch>
        </p:blipFill>
        <p:spPr>
          <a:xfrm>
            <a:off x="1564276" y="903612"/>
            <a:ext cx="9363075" cy="5438775"/>
          </a:xfrm>
          <a:prstGeom prst="rect">
            <a:avLst/>
          </a:prstGeom>
        </p:spPr>
      </p:pic>
      <p:pic>
        <p:nvPicPr>
          <p:cNvPr id="4" name="Online Media 3" title="Webinar: AI Guidance for K-12 Classrooms">
            <a:hlinkClick r:id="" action="ppaction://media"/>
            <a:extLst>
              <a:ext uri="{FF2B5EF4-FFF2-40B4-BE49-F238E27FC236}">
                <a16:creationId xmlns:a16="http://schemas.microsoft.com/office/drawing/2014/main" id="{2032F7AE-466D-FF48-9ECD-B3AE7DF7BA25}"/>
              </a:ext>
            </a:extLst>
          </p:cNvPr>
          <p:cNvPicPr>
            <a:picLocks noRot="1" noChangeAspect="1"/>
          </p:cNvPicPr>
          <p:nvPr>
            <a:videoFile r:link="rId1"/>
          </p:nvPr>
        </p:nvPicPr>
        <p:blipFill>
          <a:blip r:embed="rId12"/>
          <a:stretch>
            <a:fillRect/>
          </a:stretch>
        </p:blipFill>
        <p:spPr>
          <a:xfrm>
            <a:off x="13452934" y="10459474"/>
            <a:ext cx="3814295" cy="2155077"/>
          </a:xfrm>
          <a:prstGeom prst="rect">
            <a:avLst/>
          </a:prstGeom>
        </p:spPr>
      </p:pic>
      <p:pic>
        <p:nvPicPr>
          <p:cNvPr id="9" name="Picture 8">
            <a:extLst>
              <a:ext uri="{FF2B5EF4-FFF2-40B4-BE49-F238E27FC236}">
                <a16:creationId xmlns:a16="http://schemas.microsoft.com/office/drawing/2014/main" id="{1CD6518A-0883-0D19-B110-CD6FF3121F6D}"/>
              </a:ext>
            </a:extLst>
          </p:cNvPr>
          <p:cNvPicPr>
            <a:picLocks noChangeAspect="1"/>
          </p:cNvPicPr>
          <p:nvPr/>
        </p:nvPicPr>
        <p:blipFill>
          <a:blip r:embed="rId13"/>
          <a:stretch>
            <a:fillRect/>
          </a:stretch>
        </p:blipFill>
        <p:spPr>
          <a:xfrm>
            <a:off x="13436192" y="1103036"/>
            <a:ext cx="9363075" cy="5602391"/>
          </a:xfrm>
          <a:prstGeom prst="rect">
            <a:avLst/>
          </a:prstGeom>
        </p:spPr>
      </p:pic>
    </p:spTree>
    <p:extLst>
      <p:ext uri="{BB962C8B-B14F-4D97-AF65-F5344CB8AC3E}">
        <p14:creationId xmlns:p14="http://schemas.microsoft.com/office/powerpoint/2010/main" val="252686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childTnLst>
        </p:cTn>
      </p:par>
    </p:tnLst>
    <p:bldLst>
      <p:bldP spid="19" grpId="0" animBg="1"/>
      <p:bldP spid="12" grpId="0"/>
      <p:bldP spid="11"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3"/>
          </p:nvPr>
        </p:nvSpPr>
        <p:spPr/>
        <p:txBody>
          <a:bodyPr/>
          <a:lstStyle/>
          <a:p>
            <a:r>
              <a:rPr lang="en-US" dirty="0">
                <a:solidFill>
                  <a:schemeClr val="accent1"/>
                </a:solidFill>
              </a:rPr>
              <a:t>Crowd Strike Outage</a:t>
            </a:r>
          </a:p>
        </p:txBody>
      </p:sp>
      <p:sp>
        <p:nvSpPr>
          <p:cNvPr id="18" name="17 Marcador de número de diapositiva"/>
          <p:cNvSpPr>
            <a:spLocks noGrp="1"/>
          </p:cNvSpPr>
          <p:nvPr>
            <p:ph type="sldNum" sz="quarter" idx="12"/>
          </p:nvPr>
        </p:nvSpPr>
        <p:spPr/>
        <p:txBody>
          <a:bodyPr/>
          <a:lstStyle/>
          <a:p>
            <a:pPr defTabSz="1811963"/>
            <a:fld id="{597BFFA6-61B1-4984-983B-9D1AEC0ED12D}" type="slidenum">
              <a:rPr lang="es-SV" smtClean="0"/>
              <a:pPr defTabSz="1811963"/>
              <a:t>6</a:t>
            </a:fld>
            <a:endParaRPr lang="es-SV" dirty="0"/>
          </a:p>
        </p:txBody>
      </p:sp>
      <p:sp>
        <p:nvSpPr>
          <p:cNvPr id="23" name="Rectángulo 1">
            <a:hlinkClick r:id="" action="ppaction://noaction"/>
          </p:cNvPr>
          <p:cNvSpPr/>
          <p:nvPr/>
        </p:nvSpPr>
        <p:spPr bwMode="auto">
          <a:xfrm>
            <a:off x="10707629" y="13264304"/>
            <a:ext cx="2970330" cy="540060"/>
          </a:xfrm>
          <a:prstGeom prst="rect">
            <a:avLst/>
          </a:prstGeom>
          <a:solidFill>
            <a:srgbClr val="014F66"/>
          </a:solidFill>
          <a:ln>
            <a:noFill/>
          </a:ln>
        </p:spPr>
        <p:txBody>
          <a:bodyPr lIns="0" tIns="0" rIns="0" bIns="0" rtlCol="0" anchor="ctr"/>
          <a:lstStyle/>
          <a:p>
            <a:pPr algn="ctr"/>
            <a:r>
              <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3" action="ppaction://hlinksldjump"/>
              </a:rPr>
              <a:t>Back </a:t>
            </a:r>
            <a:r>
              <a:rPr lang="es-SV" sz="2200" dirty="0" err="1">
                <a:solidFill>
                  <a:schemeClr val="bg1"/>
                </a:solidFill>
                <a:latin typeface="Open Sans" panose="020B0606030504020204" pitchFamily="34" charset="0"/>
                <a:ea typeface="Open Sans" panose="020B0606030504020204" pitchFamily="34" charset="0"/>
                <a:cs typeface="Open Sans" panose="020B0606030504020204" pitchFamily="34" charset="0"/>
                <a:hlinkClick r:id="rId3" action="ppaction://hlinksldjump"/>
              </a:rPr>
              <a:t>To</a:t>
            </a:r>
            <a:r>
              <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3" action="ppaction://hlinksldjump"/>
              </a:rPr>
              <a:t> </a:t>
            </a:r>
            <a:r>
              <a:rPr lang="es-SV" sz="2200" dirty="0" err="1">
                <a:solidFill>
                  <a:schemeClr val="bg1"/>
                </a:solidFill>
                <a:latin typeface="Open Sans" panose="020B0606030504020204" pitchFamily="34" charset="0"/>
                <a:ea typeface="Open Sans" panose="020B0606030504020204" pitchFamily="34" charset="0"/>
                <a:cs typeface="Open Sans" panose="020B0606030504020204" pitchFamily="34" charset="0"/>
                <a:hlinkClick r:id="rId3" action="ppaction://hlinksldjump"/>
              </a:rPr>
              <a:t>Title</a:t>
            </a:r>
            <a:endParaRPr lang="es-SV"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5799" y="333069"/>
            <a:ext cx="3200400" cy="1600200"/>
          </a:xfrm>
          <a:prstGeom prst="rect">
            <a:avLst/>
          </a:prstGeom>
        </p:spPr>
      </p:pic>
      <p:pic>
        <p:nvPicPr>
          <p:cNvPr id="1026" name="Picture 2" descr="Diagram that shows the communication between user-mode and kernel-mode components in a computer system.">
            <a:extLst>
              <a:ext uri="{FF2B5EF4-FFF2-40B4-BE49-F238E27FC236}">
                <a16:creationId xmlns:a16="http://schemas.microsoft.com/office/drawing/2014/main" id="{A7D1BD0F-2DBA-3507-F4A8-9ED7ABC1E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7909" y="2468743"/>
            <a:ext cx="8955995" cy="7451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1E972B-1FA1-16DC-38F4-FBEB337D14C7}"/>
              </a:ext>
            </a:extLst>
          </p:cNvPr>
          <p:cNvSpPr txBox="1"/>
          <p:nvPr/>
        </p:nvSpPr>
        <p:spPr>
          <a:xfrm>
            <a:off x="714582" y="4670932"/>
            <a:ext cx="10666185" cy="1569660"/>
          </a:xfrm>
          <a:prstGeom prst="rect">
            <a:avLst/>
          </a:prstGeom>
          <a:noFill/>
        </p:spPr>
        <p:txBody>
          <a:bodyPr wrap="square" rtlCol="0">
            <a:spAutoFit/>
          </a:bodyPr>
          <a:lstStyle/>
          <a:p>
            <a:r>
              <a:rPr lang="en-US" sz="1600" dirty="0"/>
              <a:t> It was the confluence of these issues that resulted in a system crash: the mismatch between the 21 inputs validated by the Content Validator versus the 20 provided to the Content Interpreter, the latent out-of-bounds read issue in the Content Interpreter, and the lack of a specific test for non-wildcard matching criteria in the 21st field. While this scenario with Channel File 291 is now incapable of recurring, it also informs process improvements and mitigation steps that CrowdStrike is deploying to ensure further enhanced resilience.</a:t>
            </a:r>
          </a:p>
          <a:p>
            <a:r>
              <a:rPr lang="en-US" sz="1600" dirty="0"/>
              <a:t>	-CrowdStrike Root Cause Analysis 8/6/24</a:t>
            </a:r>
          </a:p>
        </p:txBody>
      </p:sp>
      <p:sp>
        <p:nvSpPr>
          <p:cNvPr id="4" name="TextBox 3">
            <a:extLst>
              <a:ext uri="{FF2B5EF4-FFF2-40B4-BE49-F238E27FC236}">
                <a16:creationId xmlns:a16="http://schemas.microsoft.com/office/drawing/2014/main" id="{E488DB6E-510D-0D3A-B262-EBE0F7A0B3AB}"/>
              </a:ext>
            </a:extLst>
          </p:cNvPr>
          <p:cNvSpPr txBox="1"/>
          <p:nvPr/>
        </p:nvSpPr>
        <p:spPr>
          <a:xfrm>
            <a:off x="851534" y="2583319"/>
            <a:ext cx="5310590" cy="1323439"/>
          </a:xfrm>
          <a:prstGeom prst="rect">
            <a:avLst/>
          </a:prstGeom>
          <a:noFill/>
        </p:spPr>
        <p:txBody>
          <a:bodyPr wrap="square" rtlCol="0">
            <a:spAutoFit/>
          </a:bodyPr>
          <a:lstStyle/>
          <a:p>
            <a:r>
              <a:rPr lang="en-US" sz="2000" dirty="0"/>
              <a:t>$5.4 billion in total Loss for Fortune 500:</a:t>
            </a:r>
          </a:p>
          <a:p>
            <a:endParaRPr lang="en-US" sz="2000" dirty="0"/>
          </a:p>
          <a:p>
            <a:r>
              <a:rPr lang="en-US" sz="2000" dirty="0"/>
              <a:t>Healthcare – 1.94 Billion est. Loss</a:t>
            </a:r>
          </a:p>
          <a:p>
            <a:r>
              <a:rPr lang="en-US" sz="2000" dirty="0"/>
              <a:t>Banking 1.15 Billion est. Loss</a:t>
            </a:r>
          </a:p>
        </p:txBody>
      </p:sp>
      <p:sp>
        <p:nvSpPr>
          <p:cNvPr id="5" name="TextBox 4">
            <a:extLst>
              <a:ext uri="{FF2B5EF4-FFF2-40B4-BE49-F238E27FC236}">
                <a16:creationId xmlns:a16="http://schemas.microsoft.com/office/drawing/2014/main" id="{6058D5E7-8A7B-E276-1D96-1F77C0296A2B}"/>
              </a:ext>
            </a:extLst>
          </p:cNvPr>
          <p:cNvSpPr txBox="1"/>
          <p:nvPr/>
        </p:nvSpPr>
        <p:spPr>
          <a:xfrm>
            <a:off x="839162" y="7095202"/>
            <a:ext cx="10529233" cy="1015663"/>
          </a:xfrm>
          <a:prstGeom prst="rect">
            <a:avLst/>
          </a:prstGeom>
          <a:noFill/>
        </p:spPr>
        <p:txBody>
          <a:bodyPr wrap="square" rtlCol="0">
            <a:spAutoFit/>
          </a:bodyPr>
          <a:lstStyle/>
          <a:p>
            <a:r>
              <a:rPr lang="en-US" sz="2000" dirty="0"/>
              <a:t>EDR – Endpoint Detection and Response (Falcon)</a:t>
            </a:r>
          </a:p>
          <a:p>
            <a:r>
              <a:rPr lang="en-US" sz="2000" dirty="0"/>
              <a:t>XDR – Extended Detection and Response</a:t>
            </a:r>
          </a:p>
          <a:p>
            <a:r>
              <a:rPr lang="en-US" sz="2000" dirty="0"/>
              <a:t>MDR – Managed Detection and Response</a:t>
            </a:r>
          </a:p>
        </p:txBody>
      </p:sp>
    </p:spTree>
    <p:extLst>
      <p:ext uri="{BB962C8B-B14F-4D97-AF65-F5344CB8AC3E}">
        <p14:creationId xmlns:p14="http://schemas.microsoft.com/office/powerpoint/2010/main" val="278377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lstStyle/>
          <a:p>
            <a:r>
              <a:rPr lang="en-US" dirty="0">
                <a:solidFill>
                  <a:srgbClr val="FF0000"/>
                </a:solidFill>
              </a:rPr>
              <a:t>FTC</a:t>
            </a:r>
            <a:r>
              <a:rPr lang="en-US" dirty="0"/>
              <a:t> </a:t>
            </a:r>
            <a:r>
              <a:rPr lang="en-US" dirty="0">
                <a:solidFill>
                  <a:srgbClr val="FF0000"/>
                </a:solidFill>
              </a:rPr>
              <a:t>Safeguards</a:t>
            </a:r>
          </a:p>
        </p:txBody>
      </p:sp>
      <p:sp>
        <p:nvSpPr>
          <p:cNvPr id="2" name="Marcador de número de diapositiva 1"/>
          <p:cNvSpPr>
            <a:spLocks noGrp="1"/>
          </p:cNvSpPr>
          <p:nvPr>
            <p:ph type="sldNum" sz="quarter" idx="12"/>
          </p:nvPr>
        </p:nvSpPr>
        <p:spPr/>
        <p:txBody>
          <a:bodyPr/>
          <a:lstStyle/>
          <a:p>
            <a:pPr marL="0" marR="0" lvl="0" indent="0" algn="ctr" defTabSz="1811963" rtl="0" eaLnBrk="1" fontAlgn="auto" latinLnBrk="0" hangingPunct="1">
              <a:lnSpc>
                <a:spcPct val="100000"/>
              </a:lnSpc>
              <a:spcBef>
                <a:spcPts val="0"/>
              </a:spcBef>
              <a:spcAft>
                <a:spcPts val="0"/>
              </a:spcAft>
              <a:buClrTx/>
              <a:buSzTx/>
              <a:buFontTx/>
              <a:buNone/>
              <a:tabLst/>
              <a:defRPr/>
            </a:pPr>
            <a:fld id="{597BFFA6-61B1-4984-983B-9D1AEC0ED12D}" type="slidenum">
              <a:rPr kumimoji="0" lang="es-SV" sz="20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1811963" rtl="0" eaLnBrk="1" fontAlgn="auto" latinLnBrk="0" hangingPunct="1">
                <a:lnSpc>
                  <a:spcPct val="100000"/>
                </a:lnSpc>
                <a:spcBef>
                  <a:spcPts val="0"/>
                </a:spcBef>
                <a:spcAft>
                  <a:spcPts val="0"/>
                </a:spcAft>
                <a:buClrTx/>
                <a:buSzTx/>
                <a:buFontTx/>
                <a:buNone/>
                <a:tabLst/>
                <a:defRPr/>
              </a:pPr>
              <a:t>7</a:t>
            </a:fld>
            <a:endParaRPr kumimoji="0" lang="es-SV"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Rectángulo 1">
            <a:hlinkClick r:id="" action="ppaction://noaction"/>
          </p:cNvPr>
          <p:cNvSpPr/>
          <p:nvPr/>
        </p:nvSpPr>
        <p:spPr bwMode="auto">
          <a:xfrm>
            <a:off x="10549143" y="13169113"/>
            <a:ext cx="2970330" cy="540060"/>
          </a:xfrm>
          <a:prstGeom prst="rect">
            <a:avLst/>
          </a:prstGeom>
          <a:solidFill>
            <a:srgbClr val="014F66"/>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r>
              <a:rPr kumimoji="0" lang="es-SV" sz="2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Back </a:t>
            </a:r>
            <a:r>
              <a:rPr kumimoji="0" lang="es-SV" sz="2200" b="0" i="0" u="none"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to</a:t>
            </a:r>
            <a:r>
              <a:rPr kumimoji="0" lang="es-SV" sz="2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 </a:t>
            </a:r>
            <a:r>
              <a:rPr kumimoji="0" lang="es-SV" sz="2200" b="0" i="0" u="none"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Title</a:t>
            </a:r>
            <a:endParaRPr kumimoji="0" lang="es-SV" sz="2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DEB32EEC-03B3-A2C7-9DB5-87DCB1C75C0B}"/>
              </a:ext>
            </a:extLst>
          </p:cNvPr>
          <p:cNvSpPr txBox="1"/>
          <p:nvPr/>
        </p:nvSpPr>
        <p:spPr>
          <a:xfrm>
            <a:off x="986549" y="2448304"/>
            <a:ext cx="7290810" cy="7294305"/>
          </a:xfrm>
          <a:prstGeom prst="rect">
            <a:avLst/>
          </a:prstGeom>
          <a:noFill/>
        </p:spPr>
        <p:txBody>
          <a:bodyPr wrap="square" rtlCol="0">
            <a:spAutoFit/>
          </a:bodyPr>
          <a:lstStyle/>
          <a:p>
            <a:pPr rtl="0" fontAlgn="ctr">
              <a:spcBef>
                <a:spcPts val="0"/>
              </a:spcBef>
              <a:spcAft>
                <a:spcPts val="0"/>
              </a:spcAft>
              <a:buFont typeface="+mj-lt"/>
              <a:buAutoNum type="arabicPeriod"/>
            </a:pPr>
            <a:r>
              <a:rPr lang="en-US" sz="1800" b="1" i="0" dirty="0">
                <a:solidFill>
                  <a:srgbClr val="2F2F2F"/>
                </a:solidFill>
                <a:effectLst/>
                <a:latin typeface="Inter"/>
              </a:rPr>
              <a:t>Implement and periodically review access controls.</a:t>
            </a:r>
            <a:r>
              <a:rPr lang="en-US" sz="1800" b="0" i="0" dirty="0">
                <a:solidFill>
                  <a:srgbClr val="2F2F2F"/>
                </a:solidFill>
                <a:effectLst/>
                <a:latin typeface="Inter"/>
              </a:rPr>
              <a:t> Determine who has access to customer information and reconsider on a regular basis whether they still have a legitimate business need for it.</a:t>
            </a:r>
          </a:p>
          <a:p>
            <a:pPr rtl="0" fontAlgn="ctr">
              <a:spcBef>
                <a:spcPts val="0"/>
              </a:spcBef>
              <a:spcAft>
                <a:spcPts val="0"/>
              </a:spcAft>
              <a:buFont typeface="+mj-lt"/>
              <a:buAutoNum type="arabicPeriod"/>
            </a:pPr>
            <a:endParaRPr lang="en-US" sz="1800" b="0" i="0" dirty="0">
              <a:solidFill>
                <a:srgbClr val="2F2F2F"/>
              </a:solidFill>
              <a:effectLst/>
              <a:latin typeface="Calibri" panose="020F0502020204030204" pitchFamily="34" charset="0"/>
            </a:endParaRPr>
          </a:p>
          <a:p>
            <a:pPr rtl="0" fontAlgn="ctr">
              <a:spcBef>
                <a:spcPts val="0"/>
              </a:spcBef>
              <a:spcAft>
                <a:spcPts val="0"/>
              </a:spcAft>
              <a:buFont typeface="+mj-lt"/>
              <a:buAutoNum type="arabicPeriod"/>
            </a:pPr>
            <a:r>
              <a:rPr lang="en-US" sz="1800" b="1" i="0" dirty="0">
                <a:solidFill>
                  <a:srgbClr val="2F2F2F"/>
                </a:solidFill>
                <a:effectLst/>
                <a:latin typeface="Inter"/>
              </a:rPr>
              <a:t>Know what you have and where you have it. </a:t>
            </a:r>
            <a:r>
              <a:rPr lang="en-US" sz="1800" b="0" i="0" dirty="0">
                <a:solidFill>
                  <a:srgbClr val="2F2F2F"/>
                </a:solidFill>
                <a:effectLst/>
                <a:latin typeface="Inter"/>
              </a:rPr>
              <a:t>A fundamental step to effective security is understanding your company’s information ecosystem. Conduct a periodic inventory of data, noting where it’s collected, stored, or transmitted. Keep an accurate list of all systems, devices, platforms, and personnel. Design your safeguards to respond with resilience.</a:t>
            </a:r>
            <a:br>
              <a:rPr lang="en-US" sz="1800" b="0" i="0" dirty="0">
                <a:solidFill>
                  <a:srgbClr val="2F2F2F"/>
                </a:solidFill>
                <a:effectLst/>
                <a:latin typeface="Inter"/>
              </a:rPr>
            </a:br>
            <a:endParaRPr lang="en-US" sz="1800" b="0" i="0" dirty="0">
              <a:solidFill>
                <a:srgbClr val="2F2F2F"/>
              </a:solidFill>
              <a:effectLst/>
              <a:latin typeface="Calibri" panose="020F0502020204030204" pitchFamily="34" charset="0"/>
            </a:endParaRPr>
          </a:p>
          <a:p>
            <a:pPr rtl="0" fontAlgn="ctr">
              <a:spcBef>
                <a:spcPts val="0"/>
              </a:spcBef>
              <a:spcAft>
                <a:spcPts val="0"/>
              </a:spcAft>
              <a:buFont typeface="+mj-lt"/>
              <a:buAutoNum type="arabicPeriod"/>
            </a:pPr>
            <a:r>
              <a:rPr lang="en-US" sz="1800" b="1" i="0" dirty="0">
                <a:solidFill>
                  <a:srgbClr val="2F2F2F"/>
                </a:solidFill>
                <a:effectLst/>
                <a:latin typeface="Inter"/>
              </a:rPr>
              <a:t>Encrypt customer information on your system and when it’s in transit.</a:t>
            </a:r>
            <a:r>
              <a:rPr lang="en-US" sz="1800" b="0" i="0" dirty="0">
                <a:solidFill>
                  <a:srgbClr val="2F2F2F"/>
                </a:solidFill>
                <a:effectLst/>
                <a:latin typeface="Inter"/>
              </a:rPr>
              <a:t> If it’s not feasible to use </a:t>
            </a:r>
            <a:r>
              <a:rPr lang="en-US" sz="1800" b="0" i="0" dirty="0">
                <a:solidFill>
                  <a:srgbClr val="2F2F2F"/>
                </a:solidFill>
                <a:effectLst/>
                <a:latin typeface="Inter"/>
                <a:hlinkClick r:id="rId4"/>
              </a:rPr>
              <a:t>encryption</a:t>
            </a:r>
            <a:r>
              <a:rPr lang="en-US" sz="1800" b="0" i="0" dirty="0">
                <a:solidFill>
                  <a:srgbClr val="2F2F2F"/>
                </a:solidFill>
                <a:effectLst/>
                <a:latin typeface="Inter"/>
              </a:rPr>
              <a:t>, secure it by using effective alternative controls approved by the Qualified Individual who supervises your information security program.</a:t>
            </a:r>
          </a:p>
          <a:p>
            <a:pPr rtl="0" fontAlgn="ctr">
              <a:spcBef>
                <a:spcPts val="0"/>
              </a:spcBef>
              <a:spcAft>
                <a:spcPts val="0"/>
              </a:spcAft>
              <a:buFont typeface="+mj-lt"/>
              <a:buAutoNum type="arabicPeriod"/>
            </a:pPr>
            <a:endParaRPr lang="en-US" sz="1800" b="0" i="0" dirty="0">
              <a:solidFill>
                <a:srgbClr val="2F2F2F"/>
              </a:solidFill>
              <a:effectLst/>
              <a:latin typeface="Calibri" panose="020F0502020204030204" pitchFamily="34" charset="0"/>
            </a:endParaRPr>
          </a:p>
          <a:p>
            <a:pPr rtl="0" fontAlgn="ctr">
              <a:spcBef>
                <a:spcPts val="0"/>
              </a:spcBef>
              <a:spcAft>
                <a:spcPts val="0"/>
              </a:spcAft>
              <a:buFont typeface="+mj-lt"/>
              <a:buAutoNum type="arabicPeriod"/>
            </a:pPr>
            <a:r>
              <a:rPr lang="en-US" sz="1800" b="1" i="0" dirty="0">
                <a:solidFill>
                  <a:srgbClr val="2F2F2F"/>
                </a:solidFill>
                <a:effectLst/>
                <a:latin typeface="Inter"/>
              </a:rPr>
              <a:t>Assess your apps.</a:t>
            </a:r>
            <a:r>
              <a:rPr lang="en-US" sz="1800" b="0" i="0" dirty="0">
                <a:solidFill>
                  <a:srgbClr val="2F2F2F"/>
                </a:solidFill>
                <a:effectLst/>
                <a:latin typeface="Inter"/>
              </a:rPr>
              <a:t> If your company develops its own apps to store, access, or transmit customer information – or if you use third-party apps for those purposes – implement procedures for evaluating their security.</a:t>
            </a:r>
            <a:br>
              <a:rPr lang="en-US" sz="1800" b="0" i="0" dirty="0">
                <a:solidFill>
                  <a:srgbClr val="2F2F2F"/>
                </a:solidFill>
                <a:effectLst/>
                <a:latin typeface="Inter"/>
              </a:rPr>
            </a:br>
            <a:endParaRPr lang="en-US" sz="1800" b="0" i="0" dirty="0">
              <a:solidFill>
                <a:srgbClr val="2F2F2F"/>
              </a:solidFill>
              <a:effectLst/>
              <a:latin typeface="Calibri" panose="020F0502020204030204" pitchFamily="34" charset="0"/>
            </a:endParaRPr>
          </a:p>
          <a:p>
            <a:pPr rtl="0" fontAlgn="ctr">
              <a:spcBef>
                <a:spcPts val="0"/>
              </a:spcBef>
              <a:spcAft>
                <a:spcPts val="0"/>
              </a:spcAft>
              <a:buFont typeface="+mj-lt"/>
              <a:buAutoNum type="arabicPeriod"/>
            </a:pPr>
            <a:r>
              <a:rPr lang="en-US" sz="1800" b="1" i="0" dirty="0">
                <a:solidFill>
                  <a:srgbClr val="2F2F2F"/>
                </a:solidFill>
                <a:effectLst/>
                <a:latin typeface="Inter"/>
              </a:rPr>
              <a:t>Implement multi-factor authentication for anyone accessing customer information on your system. </a:t>
            </a:r>
            <a:r>
              <a:rPr lang="en-US" sz="1800" b="0" i="0" dirty="0">
                <a:solidFill>
                  <a:srgbClr val="2F2F2F"/>
                </a:solidFill>
                <a:effectLst/>
                <a:latin typeface="Inter"/>
              </a:rPr>
              <a:t>For </a:t>
            </a:r>
            <a:r>
              <a:rPr lang="en-US" sz="1800" b="0" i="0" dirty="0">
                <a:solidFill>
                  <a:srgbClr val="2F2F2F"/>
                </a:solidFill>
                <a:effectLst/>
                <a:latin typeface="Inter"/>
                <a:hlinkClick r:id="rId5"/>
              </a:rPr>
              <a:t>multi-factor authentication</a:t>
            </a:r>
            <a:r>
              <a:rPr lang="en-US" sz="1800" b="0" i="0" dirty="0">
                <a:solidFill>
                  <a:srgbClr val="2F2F2F"/>
                </a:solidFill>
                <a:effectLst/>
                <a:latin typeface="Inter"/>
              </a:rPr>
              <a:t>, the Rule requires at least two of these authentication factors: a knowledge factor (for example, a password); a possession factor (for example, a token), and an inherence factor (for example, biometric characteristics). The only exception would be if your Qualified Individual has approved in writing the use of another equivalent form of secure access controls.</a:t>
            </a:r>
            <a:endParaRPr lang="en-US" sz="1800" b="0" i="0" dirty="0">
              <a:solidFill>
                <a:srgbClr val="2F2F2F"/>
              </a:solidFill>
              <a:effectLst/>
              <a:latin typeface="Calibri" panose="020F0502020204030204" pitchFamily="34" charset="0"/>
            </a:endParaRPr>
          </a:p>
        </p:txBody>
      </p:sp>
      <p:sp>
        <p:nvSpPr>
          <p:cNvPr id="25" name="TextBox 24">
            <a:extLst>
              <a:ext uri="{FF2B5EF4-FFF2-40B4-BE49-F238E27FC236}">
                <a16:creationId xmlns:a16="http://schemas.microsoft.com/office/drawing/2014/main" id="{F21680D1-75F6-32E3-8BB5-713875615F7E}"/>
              </a:ext>
            </a:extLst>
          </p:cNvPr>
          <p:cNvSpPr txBox="1"/>
          <p:nvPr/>
        </p:nvSpPr>
        <p:spPr>
          <a:xfrm>
            <a:off x="10167569" y="2673329"/>
            <a:ext cx="10891210" cy="4708981"/>
          </a:xfrm>
          <a:prstGeom prst="rect">
            <a:avLst/>
          </a:prstGeom>
          <a:noFill/>
        </p:spPr>
        <p:txBody>
          <a:bodyPr wrap="square" rtlCol="0">
            <a:spAutoFit/>
          </a:bodyPr>
          <a:lstStyle/>
          <a:p>
            <a:pPr rtl="0" fontAlgn="ctr">
              <a:spcBef>
                <a:spcPts val="0"/>
              </a:spcBef>
              <a:spcAft>
                <a:spcPts val="0"/>
              </a:spcAft>
            </a:pPr>
            <a:r>
              <a:rPr lang="en-US" sz="1800" b="1" i="0" dirty="0">
                <a:solidFill>
                  <a:srgbClr val="2F2F2F"/>
                </a:solidFill>
                <a:effectLst/>
                <a:latin typeface="Inter"/>
              </a:rPr>
              <a:t>6. Dispose of customer information securely.</a:t>
            </a:r>
            <a:r>
              <a:rPr lang="en-US" sz="1800" b="0" i="0" dirty="0">
                <a:solidFill>
                  <a:srgbClr val="2F2F2F"/>
                </a:solidFill>
                <a:effectLst/>
                <a:latin typeface="Inter"/>
              </a:rPr>
              <a:t> Securely dispose of customer information no later than two years after your most recent use of it to serve the customer. The only exceptions: if you have a legitimate business need or legal requirement to hold on to it or if targeted disposal isn’t feasible because of the way the information is maintained.</a:t>
            </a:r>
            <a:br>
              <a:rPr lang="en-US" sz="1800" b="0" i="0" dirty="0">
                <a:solidFill>
                  <a:srgbClr val="2F2F2F"/>
                </a:solidFill>
                <a:effectLst/>
                <a:latin typeface="Inter"/>
              </a:rPr>
            </a:br>
            <a:endParaRPr lang="en-US" sz="1800" b="0" i="0" dirty="0">
              <a:solidFill>
                <a:srgbClr val="2F2F2F"/>
              </a:solidFill>
              <a:effectLst/>
              <a:latin typeface="Calibri" panose="020F0502020204030204" pitchFamily="34" charset="0"/>
            </a:endParaRPr>
          </a:p>
          <a:p>
            <a:pPr rtl="0" fontAlgn="ctr">
              <a:spcBef>
                <a:spcPts val="0"/>
              </a:spcBef>
              <a:spcAft>
                <a:spcPts val="0"/>
              </a:spcAft>
            </a:pPr>
            <a:r>
              <a:rPr lang="en-US" sz="1800" b="1" i="0" dirty="0">
                <a:solidFill>
                  <a:srgbClr val="2F2F2F"/>
                </a:solidFill>
                <a:effectLst/>
                <a:latin typeface="Inter"/>
              </a:rPr>
              <a:t>7. Anticipate and evaluate changes to your information system or network.</a:t>
            </a:r>
            <a:r>
              <a:rPr lang="en-US" sz="1800" b="0" i="0" dirty="0">
                <a:solidFill>
                  <a:srgbClr val="2F2F2F"/>
                </a:solidFill>
                <a:effectLst/>
                <a:latin typeface="Inter"/>
              </a:rPr>
              <a:t> Changes to an </a:t>
            </a:r>
            <a:r>
              <a:rPr lang="en-US" sz="1800" b="0" i="0" dirty="0">
                <a:solidFill>
                  <a:srgbClr val="2F2F2F"/>
                </a:solidFill>
                <a:effectLst/>
                <a:latin typeface="Inter"/>
                <a:hlinkClick r:id="rId6"/>
              </a:rPr>
              <a:t>information system</a:t>
            </a:r>
            <a:r>
              <a:rPr lang="en-US" sz="1800" b="0" i="0" dirty="0">
                <a:solidFill>
                  <a:srgbClr val="2F2F2F"/>
                </a:solidFill>
                <a:effectLst/>
                <a:latin typeface="Inter"/>
              </a:rPr>
              <a:t> or network can undermine existing security measures. For example, if your company adds a new server, has that created a new security risk? Because your systems and networks change to accommodate new business processes, your safeguards can’t be static. The Safeguards Rule requires financial institutions to build change management into their information security program.</a:t>
            </a:r>
            <a:br>
              <a:rPr lang="en-US" sz="1800" b="0" i="0" dirty="0">
                <a:solidFill>
                  <a:srgbClr val="2F2F2F"/>
                </a:solidFill>
                <a:effectLst/>
                <a:latin typeface="Inter"/>
              </a:rPr>
            </a:br>
            <a:endParaRPr lang="en-US" sz="1800" b="0" i="0" dirty="0">
              <a:solidFill>
                <a:srgbClr val="2F2F2F"/>
              </a:solidFill>
              <a:effectLst/>
              <a:latin typeface="Calibri" panose="020F0502020204030204" pitchFamily="34" charset="0"/>
            </a:endParaRPr>
          </a:p>
          <a:p>
            <a:pPr rtl="0" fontAlgn="ctr">
              <a:spcBef>
                <a:spcPts val="0"/>
              </a:spcBef>
              <a:spcAft>
                <a:spcPts val="0"/>
              </a:spcAft>
            </a:pPr>
            <a:r>
              <a:rPr lang="en-US" sz="1800" b="1" i="0" dirty="0">
                <a:solidFill>
                  <a:srgbClr val="2F2F2F"/>
                </a:solidFill>
                <a:effectLst/>
                <a:latin typeface="Inter"/>
              </a:rPr>
              <a:t>8. Maintain a log of authorized users’ activity and keep an eye out for unauthorized access.</a:t>
            </a:r>
            <a:r>
              <a:rPr lang="en-US" sz="1800" b="0" i="0" dirty="0">
                <a:solidFill>
                  <a:srgbClr val="2F2F2F"/>
                </a:solidFill>
                <a:effectLst/>
                <a:latin typeface="Inter"/>
              </a:rPr>
              <a:t> Implement procedures and controls to monitor when </a:t>
            </a:r>
            <a:r>
              <a:rPr lang="en-US" sz="1800" b="0" i="0" dirty="0">
                <a:solidFill>
                  <a:srgbClr val="2F2F2F"/>
                </a:solidFill>
                <a:effectLst/>
                <a:latin typeface="Inter"/>
                <a:hlinkClick r:id="rId7"/>
              </a:rPr>
              <a:t>authorized users</a:t>
            </a:r>
            <a:r>
              <a:rPr lang="en-US" sz="1800" b="0" i="0" dirty="0">
                <a:solidFill>
                  <a:srgbClr val="2F2F2F"/>
                </a:solidFill>
                <a:effectLst/>
                <a:latin typeface="Inter"/>
              </a:rPr>
              <a:t> are accessing customer information on your system and to detect unauthorized access.</a:t>
            </a:r>
            <a:endParaRPr lang="en-US" sz="1800" b="0" i="0" dirty="0">
              <a:solidFill>
                <a:srgbClr val="2F2F2F"/>
              </a:solidFill>
              <a:effectLst/>
              <a:latin typeface="Calibri" panose="020F0502020204030204" pitchFamily="34" charset="0"/>
            </a:endParaRPr>
          </a:p>
          <a:p>
            <a:endParaRPr lang="en-US" dirty="0"/>
          </a:p>
        </p:txBody>
      </p:sp>
      <p:sp>
        <p:nvSpPr>
          <p:cNvPr id="27" name="TextBox 26">
            <a:extLst>
              <a:ext uri="{FF2B5EF4-FFF2-40B4-BE49-F238E27FC236}">
                <a16:creationId xmlns:a16="http://schemas.microsoft.com/office/drawing/2014/main" id="{05522A1B-1BAA-DD6C-287A-1A9454CD2A95}"/>
              </a:ext>
            </a:extLst>
          </p:cNvPr>
          <p:cNvSpPr txBox="1"/>
          <p:nvPr/>
        </p:nvSpPr>
        <p:spPr>
          <a:xfrm>
            <a:off x="10167569" y="7623879"/>
            <a:ext cx="11971330" cy="4154984"/>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rPr>
              <a:t>Written Information Security Plan</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Risk Assessment - (Vuln Scan, Review with IT)</a:t>
            </a:r>
          </a:p>
          <a:p>
            <a:pPr marL="0" marR="0">
              <a:spcBef>
                <a:spcPts val="0"/>
              </a:spcBef>
              <a:spcAft>
                <a:spcPts val="0"/>
              </a:spcAft>
            </a:pPr>
            <a:r>
              <a:rPr lang="en-US" sz="1800" dirty="0">
                <a:effectLst/>
                <a:latin typeface="Calibri" panose="020F0502020204030204" pitchFamily="34" charset="0"/>
              </a:rPr>
              <a:t>Review ACL</a:t>
            </a:r>
          </a:p>
          <a:p>
            <a:pPr marL="0" marR="0">
              <a:spcBef>
                <a:spcPts val="0"/>
              </a:spcBef>
              <a:spcAft>
                <a:spcPts val="0"/>
              </a:spcAft>
            </a:pPr>
            <a:r>
              <a:rPr lang="en-US" sz="1800" dirty="0">
                <a:effectLst/>
                <a:latin typeface="Calibri" panose="020F0502020204030204" pitchFamily="34" charset="0"/>
              </a:rPr>
              <a:t>Encryption In transit (And Rest)</a:t>
            </a:r>
          </a:p>
          <a:p>
            <a:pPr marL="0" marR="0">
              <a:spcBef>
                <a:spcPts val="0"/>
              </a:spcBef>
              <a:spcAft>
                <a:spcPts val="0"/>
              </a:spcAft>
            </a:pPr>
            <a:r>
              <a:rPr lang="en-US" sz="1800" dirty="0">
                <a:effectLst/>
                <a:latin typeface="Calibri" panose="020F0502020204030204" pitchFamily="34" charset="0"/>
              </a:rPr>
              <a:t>Assess App Security - 3rd Party/Webapps</a:t>
            </a:r>
          </a:p>
          <a:p>
            <a:pPr marL="0" marR="0">
              <a:spcBef>
                <a:spcPts val="0"/>
              </a:spcBef>
              <a:spcAft>
                <a:spcPts val="0"/>
              </a:spcAft>
            </a:pPr>
            <a:r>
              <a:rPr lang="en-US" sz="1800" dirty="0">
                <a:effectLst/>
                <a:latin typeface="Calibri" panose="020F0502020204030204" pitchFamily="34" charset="0"/>
              </a:rPr>
              <a:t>MFA</a:t>
            </a:r>
          </a:p>
          <a:p>
            <a:pPr marL="0" marR="0">
              <a:spcBef>
                <a:spcPts val="0"/>
              </a:spcBef>
              <a:spcAft>
                <a:spcPts val="0"/>
              </a:spcAft>
            </a:pPr>
            <a:r>
              <a:rPr lang="en-US" sz="1800" dirty="0">
                <a:effectLst/>
                <a:latin typeface="Calibri" panose="020F0502020204030204" pitchFamily="34" charset="0"/>
              </a:rPr>
              <a:t>Disposal of Data (HW too)</a:t>
            </a:r>
          </a:p>
          <a:p>
            <a:pPr marL="0" marR="0">
              <a:spcBef>
                <a:spcPts val="0"/>
              </a:spcBef>
              <a:spcAft>
                <a:spcPts val="0"/>
              </a:spcAft>
            </a:pPr>
            <a:r>
              <a:rPr lang="en-US" sz="1800" dirty="0">
                <a:effectLst/>
                <a:latin typeface="Calibri" panose="020F0502020204030204" pitchFamily="34" charset="0"/>
              </a:rPr>
              <a:t>Firewall Log</a:t>
            </a:r>
          </a:p>
          <a:p>
            <a:pPr marL="0" marR="0">
              <a:spcBef>
                <a:spcPts val="0"/>
              </a:spcBef>
              <a:spcAft>
                <a:spcPts val="0"/>
              </a:spcAft>
            </a:pPr>
            <a:r>
              <a:rPr lang="en-US" sz="1800" dirty="0">
                <a:effectLst/>
                <a:latin typeface="Calibri" panose="020F0502020204030204" pitchFamily="34" charset="0"/>
              </a:rPr>
              <a:t>Monitoring / Penetration Testing - IDS/IPS FW EDR MDR XDR</a:t>
            </a:r>
          </a:p>
          <a:p>
            <a:pPr marL="0" marR="0">
              <a:spcBef>
                <a:spcPts val="0"/>
              </a:spcBef>
              <a:spcAft>
                <a:spcPts val="0"/>
              </a:spcAft>
            </a:pPr>
            <a:r>
              <a:rPr lang="en-US" sz="1800" dirty="0">
                <a:effectLst/>
                <a:latin typeface="Calibri" panose="020F0502020204030204" pitchFamily="34" charset="0"/>
              </a:rPr>
              <a:t>Security Awareness Training - Phishing Training</a:t>
            </a:r>
          </a:p>
          <a:p>
            <a:pPr marL="0" marR="0">
              <a:spcBef>
                <a:spcPts val="0"/>
              </a:spcBef>
              <a:spcAft>
                <a:spcPts val="0"/>
              </a:spcAft>
            </a:pPr>
            <a:r>
              <a:rPr lang="en-US" sz="1800" dirty="0">
                <a:effectLst/>
                <a:latin typeface="Calibri" panose="020F0502020204030204" pitchFamily="34" charset="0"/>
              </a:rPr>
              <a:t>Business Continuity Plan / IR Plan</a:t>
            </a:r>
          </a:p>
          <a:p>
            <a:endParaRPr lang="en-US" dirty="0"/>
          </a:p>
        </p:txBody>
      </p:sp>
    </p:spTree>
    <p:extLst>
      <p:ext uri="{BB962C8B-B14F-4D97-AF65-F5344CB8AC3E}">
        <p14:creationId xmlns:p14="http://schemas.microsoft.com/office/powerpoint/2010/main" val="343389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lstStyle/>
          <a:p>
            <a:r>
              <a:rPr lang="en-US" dirty="0">
                <a:solidFill>
                  <a:srgbClr val="FF0000"/>
                </a:solidFill>
              </a:rPr>
              <a:t>Recent Cyber Incidents</a:t>
            </a:r>
          </a:p>
        </p:txBody>
      </p:sp>
      <p:sp>
        <p:nvSpPr>
          <p:cNvPr id="2" name="Marcador de número de diapositiva 1"/>
          <p:cNvSpPr>
            <a:spLocks noGrp="1"/>
          </p:cNvSpPr>
          <p:nvPr>
            <p:ph type="sldNum" sz="quarter" idx="12"/>
          </p:nvPr>
        </p:nvSpPr>
        <p:spPr/>
        <p:txBody>
          <a:bodyPr/>
          <a:lstStyle/>
          <a:p>
            <a:pPr marL="0" marR="0" lvl="0" indent="0" algn="ctr" defTabSz="1811963" rtl="0" eaLnBrk="1" fontAlgn="auto" latinLnBrk="0" hangingPunct="1">
              <a:lnSpc>
                <a:spcPct val="100000"/>
              </a:lnSpc>
              <a:spcBef>
                <a:spcPts val="0"/>
              </a:spcBef>
              <a:spcAft>
                <a:spcPts val="0"/>
              </a:spcAft>
              <a:buClrTx/>
              <a:buSzTx/>
              <a:buFontTx/>
              <a:buNone/>
              <a:tabLst/>
              <a:defRPr/>
            </a:pPr>
            <a:fld id="{597BFFA6-61B1-4984-983B-9D1AEC0ED12D}" type="slidenum">
              <a:rPr kumimoji="0" lang="es-SV" sz="20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1811963" rtl="0" eaLnBrk="1" fontAlgn="auto" latinLnBrk="0" hangingPunct="1">
                <a:lnSpc>
                  <a:spcPct val="100000"/>
                </a:lnSpc>
                <a:spcBef>
                  <a:spcPts val="0"/>
                </a:spcBef>
                <a:spcAft>
                  <a:spcPts val="0"/>
                </a:spcAft>
                <a:buClrTx/>
                <a:buSzTx/>
                <a:buFontTx/>
                <a:buNone/>
                <a:tabLst/>
                <a:defRPr/>
              </a:pPr>
              <a:t>8</a:t>
            </a:fld>
            <a:endParaRPr kumimoji="0" lang="es-SV"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Rectángulo 1">
            <a:hlinkClick r:id="" action="ppaction://noaction"/>
          </p:cNvPr>
          <p:cNvSpPr/>
          <p:nvPr/>
        </p:nvSpPr>
        <p:spPr bwMode="auto">
          <a:xfrm>
            <a:off x="10549143" y="13177528"/>
            <a:ext cx="2970330" cy="540060"/>
          </a:xfrm>
          <a:prstGeom prst="rect">
            <a:avLst/>
          </a:prstGeom>
          <a:solidFill>
            <a:srgbClr val="014F66"/>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r>
              <a:rPr kumimoji="0" lang="es-SV" sz="2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Back </a:t>
            </a:r>
            <a:r>
              <a:rPr kumimoji="0" lang="es-SV" sz="2200" b="0" i="0" u="none"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To</a:t>
            </a:r>
            <a:r>
              <a:rPr kumimoji="0" lang="es-SV" sz="2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 </a:t>
            </a:r>
            <a:r>
              <a:rPr kumimoji="0" lang="es-SV" sz="2200" b="0" i="0" u="none"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Title</a:t>
            </a:r>
            <a:endParaRPr kumimoji="0" lang="es-SV" sz="2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Top 6 Proven Spear Phishing Prevention Methods">
            <a:extLst>
              <a:ext uri="{FF2B5EF4-FFF2-40B4-BE49-F238E27FC236}">
                <a16:creationId xmlns:a16="http://schemas.microsoft.com/office/drawing/2014/main" id="{FFF206EA-226C-2C95-90A4-7B68CD6E6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584" y="2133269"/>
            <a:ext cx="9753600" cy="7115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BC5E3E-623B-7C8E-681E-849DDB07BD2F}"/>
              </a:ext>
            </a:extLst>
          </p:cNvPr>
          <p:cNvSpPr txBox="1"/>
          <p:nvPr/>
        </p:nvSpPr>
        <p:spPr>
          <a:xfrm>
            <a:off x="1121564" y="2628324"/>
            <a:ext cx="7200800" cy="3785652"/>
          </a:xfrm>
          <a:prstGeom prst="rect">
            <a:avLst/>
          </a:prstGeom>
          <a:noFill/>
        </p:spPr>
        <p:txBody>
          <a:bodyPr wrap="square" rtlCol="0">
            <a:spAutoFit/>
          </a:bodyPr>
          <a:lstStyle/>
          <a:p>
            <a:r>
              <a:rPr lang="en-US" dirty="0"/>
              <a:t>Phishing</a:t>
            </a:r>
          </a:p>
          <a:p>
            <a:r>
              <a:rPr lang="en-US" dirty="0"/>
              <a:t>Spear Phishing/Whale</a:t>
            </a:r>
          </a:p>
          <a:p>
            <a:r>
              <a:rPr lang="en-US" dirty="0"/>
              <a:t>3</a:t>
            </a:r>
            <a:r>
              <a:rPr lang="en-US" baseline="30000" dirty="0"/>
              <a:t>rd</a:t>
            </a:r>
            <a:r>
              <a:rPr lang="en-US" dirty="0"/>
              <a:t> Party Vendor Access</a:t>
            </a:r>
          </a:p>
          <a:p>
            <a:r>
              <a:rPr lang="en-US" dirty="0"/>
              <a:t>Offboarding Users</a:t>
            </a:r>
          </a:p>
          <a:p>
            <a:r>
              <a:rPr lang="en-US" dirty="0"/>
              <a:t>Social Engineering</a:t>
            </a:r>
          </a:p>
        </p:txBody>
      </p:sp>
    </p:spTree>
    <p:extLst>
      <p:ext uri="{BB962C8B-B14F-4D97-AF65-F5344CB8AC3E}">
        <p14:creationId xmlns:p14="http://schemas.microsoft.com/office/powerpoint/2010/main" val="2357221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lstStyle/>
          <a:p>
            <a:r>
              <a:rPr lang="en-US" dirty="0">
                <a:solidFill>
                  <a:srgbClr val="FF0000"/>
                </a:solidFill>
              </a:rPr>
              <a:t>Q&amp;A</a:t>
            </a:r>
          </a:p>
        </p:txBody>
      </p:sp>
      <p:sp>
        <p:nvSpPr>
          <p:cNvPr id="2" name="Marcador de número de diapositiva 1"/>
          <p:cNvSpPr>
            <a:spLocks noGrp="1"/>
          </p:cNvSpPr>
          <p:nvPr>
            <p:ph type="sldNum" sz="quarter" idx="12"/>
          </p:nvPr>
        </p:nvSpPr>
        <p:spPr/>
        <p:txBody>
          <a:bodyPr/>
          <a:lstStyle/>
          <a:p>
            <a:pPr marL="0" marR="0" lvl="0" indent="0" algn="ctr" defTabSz="1811963" rtl="0" eaLnBrk="1" fontAlgn="auto" latinLnBrk="0" hangingPunct="1">
              <a:lnSpc>
                <a:spcPct val="100000"/>
              </a:lnSpc>
              <a:spcBef>
                <a:spcPts val="0"/>
              </a:spcBef>
              <a:spcAft>
                <a:spcPts val="0"/>
              </a:spcAft>
              <a:buClrTx/>
              <a:buSzTx/>
              <a:buFontTx/>
              <a:buNone/>
              <a:tabLst/>
              <a:defRPr/>
            </a:pPr>
            <a:fld id="{597BFFA6-61B1-4984-983B-9D1AEC0ED12D}" type="slidenum">
              <a:rPr kumimoji="0" lang="es-SV" sz="20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1811963" rtl="0" eaLnBrk="1" fontAlgn="auto" latinLnBrk="0" hangingPunct="1">
                <a:lnSpc>
                  <a:spcPct val="100000"/>
                </a:lnSpc>
                <a:spcBef>
                  <a:spcPts val="0"/>
                </a:spcBef>
                <a:spcAft>
                  <a:spcPts val="0"/>
                </a:spcAft>
                <a:buClrTx/>
                <a:buSzTx/>
                <a:buFontTx/>
                <a:buNone/>
                <a:tabLst/>
                <a:defRPr/>
              </a:pPr>
              <a:t>9</a:t>
            </a:fld>
            <a:endParaRPr kumimoji="0" lang="es-SV"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Rectángulo 1">
            <a:hlinkClick r:id="" action="ppaction://noaction"/>
          </p:cNvPr>
          <p:cNvSpPr/>
          <p:nvPr/>
        </p:nvSpPr>
        <p:spPr bwMode="auto">
          <a:xfrm>
            <a:off x="10549143" y="13168397"/>
            <a:ext cx="2970330" cy="540060"/>
          </a:xfrm>
          <a:prstGeom prst="rect">
            <a:avLst/>
          </a:prstGeom>
          <a:solidFill>
            <a:srgbClr val="014F66"/>
          </a:solidFill>
          <a:ln>
            <a:noFill/>
          </a:ln>
        </p:spPr>
        <p:txBody>
          <a:bodyPr lIns="0" tIns="0" rIns="0" bIns="0" rtlCol="0" anchor="ctr"/>
          <a:lstStyle/>
          <a:p>
            <a:pPr marL="0" marR="0" lvl="0" indent="0" algn="ctr" defTabSz="2417470" rtl="0" eaLnBrk="1" fontAlgn="auto" latinLnBrk="0" hangingPunct="1">
              <a:lnSpc>
                <a:spcPct val="100000"/>
              </a:lnSpc>
              <a:spcBef>
                <a:spcPts val="0"/>
              </a:spcBef>
              <a:spcAft>
                <a:spcPts val="0"/>
              </a:spcAft>
              <a:buClrTx/>
              <a:buSzTx/>
              <a:buFontTx/>
              <a:buNone/>
              <a:tabLst/>
              <a:defRPr/>
            </a:pPr>
            <a:r>
              <a:rPr kumimoji="0" lang="es-SV" sz="2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Back </a:t>
            </a:r>
            <a:r>
              <a:rPr kumimoji="0" lang="es-SV" sz="2200" b="0" i="0" u="none"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To</a:t>
            </a:r>
            <a:r>
              <a:rPr kumimoji="0" lang="es-SV" sz="2200" b="0" i="0" u="none" strike="noStrike" kern="1200" cap="none" spc="0" normalizeH="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 </a:t>
            </a:r>
            <a:r>
              <a:rPr kumimoji="0" lang="es-SV" sz="2200" b="0" i="0" u="none" strike="noStrike" kern="1200" cap="none" spc="0" normalizeH="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hlinkClick r:id="rId3" action="ppaction://hlinksldjump"/>
              </a:rPr>
              <a:t>Title</a:t>
            </a:r>
            <a:endParaRPr kumimoji="0" lang="es-SV" sz="2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AutoShape 2" descr="What is computer ? | Its Basic Information | Easy and Quick">
            <a:extLst>
              <a:ext uri="{FF2B5EF4-FFF2-40B4-BE49-F238E27FC236}">
                <a16:creationId xmlns:a16="http://schemas.microsoft.com/office/drawing/2014/main" id="{209E91D0-5882-13C3-4E2B-70DF1E7CF08F}"/>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What is computer ? | Its Basic Information | Easy and Quick">
            <a:extLst>
              <a:ext uri="{FF2B5EF4-FFF2-40B4-BE49-F238E27FC236}">
                <a16:creationId xmlns:a16="http://schemas.microsoft.com/office/drawing/2014/main" id="{554D9A96-08BA-7728-5DC7-9840FB9D7F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9752" y="2133269"/>
            <a:ext cx="7904601" cy="44463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etwork Diagram | MyDraw">
            <a:extLst>
              <a:ext uri="{FF2B5EF4-FFF2-40B4-BE49-F238E27FC236}">
                <a16:creationId xmlns:a16="http://schemas.microsoft.com/office/drawing/2014/main" id="{B3F8FF98-CA03-9E3E-E1ED-46A7E7F61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1654" y="2099266"/>
            <a:ext cx="7904602" cy="52741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ble Management Tips: Tools and Advice for a Tidy Rack Room">
            <a:extLst>
              <a:ext uri="{FF2B5EF4-FFF2-40B4-BE49-F238E27FC236}">
                <a16:creationId xmlns:a16="http://schemas.microsoft.com/office/drawing/2014/main" id="{04B0466C-AF2B-C4F9-7F45-65FEBA77BC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72914" y="7515790"/>
            <a:ext cx="6352086" cy="471642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iagram that illustrates a Virtual WAN network topology.">
            <a:extLst>
              <a:ext uri="{FF2B5EF4-FFF2-40B4-BE49-F238E27FC236}">
                <a16:creationId xmlns:a16="http://schemas.microsoft.com/office/drawing/2014/main" id="{253A2609-2131-7909-BBF0-B4AB3A9D5D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0411" y="7521398"/>
            <a:ext cx="8527087" cy="544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28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T Services">
  <a:themeElements>
    <a:clrScheme name="makeIT Bright">
      <a:dk1>
        <a:srgbClr val="000000"/>
      </a:dk1>
      <a:lt1>
        <a:srgbClr val="FFFFFF"/>
      </a:lt1>
      <a:dk2>
        <a:srgbClr val="1F1F1F"/>
      </a:dk2>
      <a:lt2>
        <a:srgbClr val="6E6E6E"/>
      </a:lt2>
      <a:accent1>
        <a:srgbClr val="02779C"/>
      </a:accent1>
      <a:accent2>
        <a:srgbClr val="678893"/>
      </a:accent2>
      <a:accent3>
        <a:srgbClr val="EA4D3A"/>
      </a:accent3>
      <a:accent4>
        <a:srgbClr val="12848A"/>
      </a:accent4>
      <a:accent5>
        <a:srgbClr val="014F66"/>
      </a:accent5>
      <a:accent6>
        <a:srgbClr val="192828"/>
      </a:accent6>
      <a:hlink>
        <a:srgbClr val="0563C1"/>
      </a:hlink>
      <a:folHlink>
        <a:srgbClr val="954F72"/>
      </a:folHlink>
    </a:clrScheme>
    <a:fontScheme name="Esenc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enc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spDef>
      <a:spPr bwMode="auto">
        <a:solidFill>
          <a:srgbClr val="05889A"/>
        </a:solidFill>
        <a:ln>
          <a:noFill/>
        </a:ln>
      </a:spPr>
      <a:bodyPr lIns="0" tIns="0" rIns="0" bIns="0" rtlCol="0" anchor="ctr"/>
      <a:lstStyle>
        <a:defPPr algn="ctr">
          <a:defRPr/>
        </a:defPPr>
      </a:lstStyle>
    </a:spDef>
  </a:objectDefaults>
  <a:extraClrSchemeLst/>
</a:theme>
</file>

<file path=ppt/theme/theme2.xml><?xml version="1.0" encoding="utf-8"?>
<a:theme xmlns:a="http://schemas.openxmlformats.org/drawingml/2006/main" name="1_IT Services">
  <a:themeElements>
    <a:clrScheme name="makeIT Bright">
      <a:dk1>
        <a:srgbClr val="000000"/>
      </a:dk1>
      <a:lt1>
        <a:srgbClr val="FFFFFF"/>
      </a:lt1>
      <a:dk2>
        <a:srgbClr val="1F1F1F"/>
      </a:dk2>
      <a:lt2>
        <a:srgbClr val="6E6E6E"/>
      </a:lt2>
      <a:accent1>
        <a:srgbClr val="02779C"/>
      </a:accent1>
      <a:accent2>
        <a:srgbClr val="678893"/>
      </a:accent2>
      <a:accent3>
        <a:srgbClr val="EA4D3A"/>
      </a:accent3>
      <a:accent4>
        <a:srgbClr val="12848A"/>
      </a:accent4>
      <a:accent5>
        <a:srgbClr val="014F66"/>
      </a:accent5>
      <a:accent6>
        <a:srgbClr val="192828"/>
      </a:accent6>
      <a:hlink>
        <a:srgbClr val="0563C1"/>
      </a:hlink>
      <a:folHlink>
        <a:srgbClr val="954F72"/>
      </a:folHlink>
    </a:clrScheme>
    <a:fontScheme name="BCIPEOPLE Fonts">
      <a:majorFont>
        <a:latin typeface="Open Sans"/>
        <a:ea typeface=""/>
        <a:cs typeface=""/>
      </a:majorFont>
      <a:minorFont>
        <a:latin typeface="Open Sans"/>
        <a:ea typeface=""/>
        <a:cs typeface=""/>
      </a:minorFont>
    </a:fontScheme>
    <a:fmtScheme name="Esenc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spDef>
      <a:spPr bwMode="auto">
        <a:solidFill>
          <a:srgbClr val="05889A"/>
        </a:solidFill>
        <a:ln>
          <a:noFill/>
        </a:ln>
      </a:spPr>
      <a:bodyPr lIns="0" tIns="0" rIns="0" bIns="0" rtlCol="0" anchor="ctr"/>
      <a:lstStyle>
        <a:defPPr algn="ctr">
          <a:defRPr/>
        </a:defPPr>
      </a:lstStyle>
    </a:sp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190C3118677D4AAE348325D45C38C3" ma:contentTypeVersion="11" ma:contentTypeDescription="Create a new document." ma:contentTypeScope="" ma:versionID="e49725030c04552e90a9bdc65430e9c0">
  <xsd:schema xmlns:xsd="http://www.w3.org/2001/XMLSchema" xmlns:xs="http://www.w3.org/2001/XMLSchema" xmlns:p="http://schemas.microsoft.com/office/2006/metadata/properties" xmlns:ns3="2dc0243f-c4d7-41d1-b4a0-aa6dc20d770a" targetNamespace="http://schemas.microsoft.com/office/2006/metadata/properties" ma:root="true" ma:fieldsID="d81debd0fb74bc4053cffa3d337660ae" ns3:_="">
    <xsd:import namespace="2dc0243f-c4d7-41d1-b4a0-aa6dc20d770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c0243f-c4d7-41d1-b4a0-aa6dc20d77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713010-E2B9-4DEF-8CDD-1BEDABD098B9}">
  <ds:schemaRefs>
    <ds:schemaRef ds:uri="http://schemas.microsoft.com/sharepoint/v3/contenttype/forms"/>
  </ds:schemaRefs>
</ds:datastoreItem>
</file>

<file path=customXml/itemProps2.xml><?xml version="1.0" encoding="utf-8"?>
<ds:datastoreItem xmlns:ds="http://schemas.openxmlformats.org/officeDocument/2006/customXml" ds:itemID="{584C48C4-3D30-413D-BA21-BE951D05F3BA}">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2dc0243f-c4d7-41d1-b4a0-aa6dc20d770a"/>
    <ds:schemaRef ds:uri="http://www.w3.org/XML/1998/namespace"/>
  </ds:schemaRefs>
</ds:datastoreItem>
</file>

<file path=customXml/itemProps3.xml><?xml version="1.0" encoding="utf-8"?>
<ds:datastoreItem xmlns:ds="http://schemas.openxmlformats.org/officeDocument/2006/customXml" ds:itemID="{ED5D9801-45C3-4BE7-A3FB-0D42520945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c0243f-c4d7-41d1-b4a0-aa6dc20d77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177999</TotalTime>
  <Words>1795</Words>
  <Application>Microsoft Office PowerPoint</Application>
  <PresentationFormat>Custom</PresentationFormat>
  <Paragraphs>149</Paragraphs>
  <Slides>9</Slides>
  <Notes>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Arial</vt:lpstr>
      <vt:lpstr>Calibri</vt:lpstr>
      <vt:lpstr>Inter</vt:lpstr>
      <vt:lpstr>Open Sans</vt:lpstr>
      <vt:lpstr>Oswald</vt:lpstr>
      <vt:lpstr>Oswald bold</vt:lpstr>
      <vt:lpstr>PT Sans</vt:lpstr>
      <vt:lpstr>Segoe UI</vt:lpstr>
      <vt:lpstr>IT Services</vt:lpstr>
      <vt:lpstr>1_IT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Banco Central de Reserva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Slidepot</dc:creator>
  <cp:lastModifiedBy>Luke Johnson</cp:lastModifiedBy>
  <cp:revision>9250</cp:revision>
  <cp:lastPrinted>2020-10-13T15:41:13Z</cp:lastPrinted>
  <dcterms:created xsi:type="dcterms:W3CDTF">2014-07-01T16:42:18Z</dcterms:created>
  <dcterms:modified xsi:type="dcterms:W3CDTF">2024-09-10T18:51:32Z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0x0101009D190C3118677D4AAE348325D45C38C3</vt:lpwstr>
  </property>
</Properties>
</file>