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52" r:id="rId2"/>
  </p:sldMasterIdLst>
  <p:sldIdLst>
    <p:sldId id="259" r:id="rId3"/>
    <p:sldId id="293" r:id="rId4"/>
    <p:sldId id="280" r:id="rId5"/>
    <p:sldId id="281" r:id="rId6"/>
    <p:sldId id="282" r:id="rId7"/>
    <p:sldId id="283" r:id="rId8"/>
    <p:sldId id="284" r:id="rId9"/>
    <p:sldId id="256" r:id="rId10"/>
    <p:sldId id="268" r:id="rId11"/>
    <p:sldId id="287" r:id="rId12"/>
    <p:sldId id="286" r:id="rId13"/>
    <p:sldId id="279" r:id="rId14"/>
    <p:sldId id="288" r:id="rId15"/>
    <p:sldId id="290" r:id="rId16"/>
    <p:sldId id="296" r:id="rId17"/>
    <p:sldId id="297" r:id="rId18"/>
    <p:sldId id="299" r:id="rId19"/>
    <p:sldId id="300" r:id="rId20"/>
    <p:sldId id="301" r:id="rId21"/>
    <p:sldId id="267"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7" autoAdjust="0"/>
    <p:restoredTop sz="94660"/>
  </p:normalViewPr>
  <p:slideViewPr>
    <p:cSldViewPr snapToGrid="0">
      <p:cViewPr>
        <p:scale>
          <a:sx n="82" d="100"/>
          <a:sy n="8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90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44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5437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9D86-F465-BD59-6266-6B5D23741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67520-AF5A-5768-21A2-9632742DB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E88AD-7D5F-EFD4-BD7C-BAFF4978129D}"/>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2AEEA46E-9D46-27A7-633E-645BDD9FC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CB374-BB7B-9731-8B6B-4B6AC2BAA72F}"/>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4138902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1977-3B2B-933E-656B-717639CC2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AC081-B992-491D-4B93-00DB5E031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4F74-F724-6D6E-382D-6339A6A08D75}"/>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AB66EC29-F415-D53B-F844-A9085CC30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B05AA-2F95-84B7-6F67-AB14CA0F83ED}"/>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10384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3BF5-90CE-3C7C-D3B0-D4A644D81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3645A-77CB-51C6-199F-A38336850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EA146-D705-2F0A-2EFE-FD53FF2FBAFB}"/>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CF78D79D-8B9B-74CA-CE3D-D16D614E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8AC7B-9F9C-4328-05E7-19FCC823B232}"/>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651007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251C-4F93-33BF-7A8F-A79ADFE9A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5CB15-F095-894D-6DAA-881015FDF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E19BE-2BE3-20AB-49F4-76170CE1D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15CC4A-F43C-CB4B-D015-D8E2CBA1784D}"/>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6" name="Footer Placeholder 5">
            <a:extLst>
              <a:ext uri="{FF2B5EF4-FFF2-40B4-BE49-F238E27FC236}">
                <a16:creationId xmlns:a16="http://schemas.microsoft.com/office/drawing/2014/main" id="{A1EFB3D0-F764-1CB7-0140-758EE941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07C48-3518-0DC8-299F-9BAFE2E611D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574151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5DBF-4F2F-4F76-51BC-029C8D21E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6E224-F83F-56EC-2B8D-E46DD1D4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3D590-57C7-958D-38F8-C1CEFE534B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A575D-CE80-DBB7-DA7E-8FC969DD2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A97B5-7723-D092-3311-13C303BC6B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4C785-70A7-503C-BC75-192862285511}"/>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8" name="Footer Placeholder 7">
            <a:extLst>
              <a:ext uri="{FF2B5EF4-FFF2-40B4-BE49-F238E27FC236}">
                <a16:creationId xmlns:a16="http://schemas.microsoft.com/office/drawing/2014/main" id="{4438945B-9948-E090-0BA4-7786788C9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605821-774D-8D6E-0EDD-B23DDD4D0DE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213305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3B34-999B-2228-5CD2-D2AA5AD0D4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02A83-F81D-5BB6-8BF4-61BA8F10CB79}"/>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4" name="Footer Placeholder 3">
            <a:extLst>
              <a:ext uri="{FF2B5EF4-FFF2-40B4-BE49-F238E27FC236}">
                <a16:creationId xmlns:a16="http://schemas.microsoft.com/office/drawing/2014/main" id="{9E47BFC6-3AB1-04C9-EB90-616A795ED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1FE51-147D-4B33-AB58-CC8E71A9164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4295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98776-63F4-9A16-F3C1-9FE1C039396B}"/>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3" name="Footer Placeholder 2">
            <a:extLst>
              <a:ext uri="{FF2B5EF4-FFF2-40B4-BE49-F238E27FC236}">
                <a16:creationId xmlns:a16="http://schemas.microsoft.com/office/drawing/2014/main" id="{F7A91600-6907-1EB1-E8DA-DEC07B3535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5715D-278C-163D-596F-DFED5EB1BDAA}"/>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84227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F0FE-0763-D557-5BFA-3B32F20D9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5DAA6-C757-16CB-6AB9-F0E1A57FC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D4470-4CF9-C2BE-9F58-12F31EBFA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BD97C-6129-7931-48DE-BD6CA829E873}"/>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6" name="Footer Placeholder 5">
            <a:extLst>
              <a:ext uri="{FF2B5EF4-FFF2-40B4-BE49-F238E27FC236}">
                <a16:creationId xmlns:a16="http://schemas.microsoft.com/office/drawing/2014/main" id="{96CB2A17-5CB3-3238-CDFC-FD3F6AC6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92DDA-78CD-B81E-3A67-D94EB775A46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4068992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3059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6B10-FE1F-6831-5E58-5EEF7B6CB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7EEFA-265A-7F15-0ECB-BEC873261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C3330-26C6-B1BE-756D-09E9FC475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CAC82-D411-F9E5-9658-E1D819519F68}"/>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6" name="Footer Placeholder 5">
            <a:extLst>
              <a:ext uri="{FF2B5EF4-FFF2-40B4-BE49-F238E27FC236}">
                <a16:creationId xmlns:a16="http://schemas.microsoft.com/office/drawing/2014/main" id="{FD803E8E-268F-9830-90C5-4CEADD76F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78746-E68B-982D-6CDB-926776D8626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158945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3014-F8C8-FE56-BAE7-E5CD71DFD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8A013-E370-E28C-A1AE-97415BCBB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4ED38-D164-5D1F-2C54-96A8AA013200}"/>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866BB9CA-DB8D-BD24-752A-8A40E0E21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4270D-8CF3-2042-3A77-5B369E4EBAB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17628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040D9-2458-4FA6-D6CF-0210E4BF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C674F8-717B-04E8-8BA8-8A72895C9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2F342-49FB-765C-C3F9-67B3552BB209}"/>
              </a:ext>
            </a:extLst>
          </p:cNvPr>
          <p:cNvSpPr>
            <a:spLocks noGrp="1"/>
          </p:cNvSpPr>
          <p:nvPr>
            <p:ph type="dt" sz="half" idx="10"/>
          </p:nvPr>
        </p:nvSpPr>
        <p:spPr/>
        <p:txBody>
          <a:body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FFCF9EF5-EC33-D8B5-5B8F-F8B0E07E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F562-2E1A-7D53-E5AC-579A34CABB88}"/>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50257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31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083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74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826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29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956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92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1627419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13C75-893F-D257-5734-3C0C9BF01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09AF0-D0E7-EF68-C1FF-6619980F5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9B2E3-9652-8E36-4B7F-5BE7ED4C3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B85B-BE4F-44D9-8908-32F8FC75AC70}" type="datetimeFigureOut">
              <a:rPr lang="en-US" smtClean="0"/>
              <a:t>1/2/2026</a:t>
            </a:fld>
            <a:endParaRPr lang="en-US"/>
          </a:p>
        </p:txBody>
      </p:sp>
      <p:sp>
        <p:nvSpPr>
          <p:cNvPr id="5" name="Footer Placeholder 4">
            <a:extLst>
              <a:ext uri="{FF2B5EF4-FFF2-40B4-BE49-F238E27FC236}">
                <a16:creationId xmlns:a16="http://schemas.microsoft.com/office/drawing/2014/main" id="{BEDB4202-68D4-D0F9-CE10-DEF449217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507EB-43D2-4B29-AE51-65E84D0E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6E3D-0401-46A0-9BB3-2A7A1382DF27}" type="slidenum">
              <a:rPr lang="en-US" smtClean="0"/>
              <a:t>‹#›</a:t>
            </a:fld>
            <a:endParaRPr lang="en-US"/>
          </a:p>
        </p:txBody>
      </p:sp>
    </p:spTree>
    <p:extLst>
      <p:ext uri="{BB962C8B-B14F-4D97-AF65-F5344CB8AC3E}">
        <p14:creationId xmlns:p14="http://schemas.microsoft.com/office/powerpoint/2010/main" val="61132115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mailto:CHOG114@outlook.com"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incehall-pa.org/" TargetMode="External"/><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1" name="Group 70">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55" name="Rectangle 54">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Freeform: Shape 72">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4" name="Rectangle 73">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7"/>
            <a:ext cx="112776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EC2E7D1-3285-C972-8714-FB692BE6A1ED}"/>
              </a:ext>
            </a:extLst>
          </p:cNvPr>
          <p:cNvSpPr>
            <a:spLocks noGrp="1"/>
          </p:cNvSpPr>
          <p:nvPr>
            <p:ph type="ctrTitle"/>
          </p:nvPr>
        </p:nvSpPr>
        <p:spPr>
          <a:xfrm>
            <a:off x="6715124" y="1676401"/>
            <a:ext cx="4495801" cy="2286002"/>
          </a:xfrm>
        </p:spPr>
        <p:txBody>
          <a:bodyPr anchor="t">
            <a:noAutofit/>
          </a:bodyPr>
          <a:lstStyle/>
          <a:p>
            <a:pPr algn="l"/>
            <a:r>
              <a:rPr lang="en-US" sz="4400" dirty="0">
                <a:latin typeface="Times New Roman" panose="02020603050405020304" pitchFamily="18" charset="0"/>
                <a:cs typeface="Times New Roman" panose="02020603050405020304" pitchFamily="18" charset="0"/>
              </a:rPr>
              <a:t>Cornerstone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House of God</a:t>
            </a:r>
            <a:br>
              <a:rPr lang="en-US" sz="4400" dirty="0">
                <a:latin typeface="Times New Roman" panose="02020603050405020304" pitchFamily="18" charset="0"/>
                <a:cs typeface="Times New Roman" panose="02020603050405020304" pitchFamily="18" charset="0"/>
              </a:rPr>
            </a:br>
            <a:r>
              <a:rPr lang="en-US" sz="4400" dirty="0">
                <a:latin typeface="Garamond" panose="02020404030301010803" pitchFamily="18" charset="0"/>
                <a:cs typeface="Aldhabi" panose="020F0502020204030204" pitchFamily="2" charset="-78"/>
              </a:rPr>
              <a:t>Elect Lady Sandra Cobb, Pastor</a:t>
            </a:r>
            <a:endParaRPr lang="en-US" sz="4400" dirty="0"/>
          </a:p>
        </p:txBody>
      </p:sp>
      <p:sp>
        <p:nvSpPr>
          <p:cNvPr id="3" name="Subtitle 2">
            <a:extLst>
              <a:ext uri="{FF2B5EF4-FFF2-40B4-BE49-F238E27FC236}">
                <a16:creationId xmlns:a16="http://schemas.microsoft.com/office/drawing/2014/main" id="{3E5F4F0C-9722-AAE8-461E-2D7C8D9096BD}"/>
              </a:ext>
            </a:extLst>
          </p:cNvPr>
          <p:cNvSpPr>
            <a:spLocks noGrp="1"/>
          </p:cNvSpPr>
          <p:nvPr>
            <p:ph type="subTitle" idx="1"/>
          </p:nvPr>
        </p:nvSpPr>
        <p:spPr>
          <a:xfrm>
            <a:off x="6715124" y="4267200"/>
            <a:ext cx="4495801" cy="914400"/>
          </a:xfrm>
        </p:spPr>
        <p:txBody>
          <a:bodyPr>
            <a:normAutofit/>
          </a:bodyPr>
          <a:lstStyle/>
          <a:p>
            <a:pPr algn="l"/>
            <a:r>
              <a:rPr lang="en-US" sz="3200" b="1" dirty="0">
                <a:solidFill>
                  <a:schemeClr val="tx1">
                    <a:alpha val="55000"/>
                  </a:schemeClr>
                </a:solidFill>
                <a:latin typeface="Monotype Corsiva" panose="03010101010201010101" pitchFamily="66" charset="0"/>
              </a:rPr>
              <a:t>Anniversary Order of Service</a:t>
            </a:r>
          </a:p>
        </p:txBody>
      </p:sp>
      <p:pic>
        <p:nvPicPr>
          <p:cNvPr id="8" name="Picture 7" descr="A logo for a company&#10;&#10;Description automatically generated">
            <a:extLst>
              <a:ext uri="{FF2B5EF4-FFF2-40B4-BE49-F238E27FC236}">
                <a16:creationId xmlns:a16="http://schemas.microsoft.com/office/drawing/2014/main" id="{73F8469C-7988-EF7B-A7AC-971F621424C6}"/>
              </a:ext>
            </a:extLst>
          </p:cNvPr>
          <p:cNvPicPr>
            <a:picLocks noChangeAspect="1"/>
          </p:cNvPicPr>
          <p:nvPr/>
        </p:nvPicPr>
        <p:blipFill>
          <a:blip r:embed="rId2"/>
          <a:stretch>
            <a:fillRect/>
          </a:stretch>
        </p:blipFill>
        <p:spPr>
          <a:xfrm>
            <a:off x="981074" y="1880303"/>
            <a:ext cx="4657726" cy="3097389"/>
          </a:xfrm>
          <a:prstGeom prst="rect">
            <a:avLst/>
          </a:prstGeom>
        </p:spPr>
      </p:pic>
      <p:sp>
        <p:nvSpPr>
          <p:cNvPr id="4" name="TextBox 3">
            <a:extLst>
              <a:ext uri="{FF2B5EF4-FFF2-40B4-BE49-F238E27FC236}">
                <a16:creationId xmlns:a16="http://schemas.microsoft.com/office/drawing/2014/main" id="{F1C300F4-D39D-B6AD-C5DD-F03CFB6DF70A}"/>
              </a:ext>
            </a:extLst>
          </p:cNvPr>
          <p:cNvSpPr txBox="1"/>
          <p:nvPr/>
        </p:nvSpPr>
        <p:spPr>
          <a:xfrm>
            <a:off x="801945" y="5931635"/>
            <a:ext cx="11826357" cy="523220"/>
          </a:xfrm>
          <a:prstGeom prst="rect">
            <a:avLst/>
          </a:prstGeom>
          <a:noFill/>
        </p:spPr>
        <p:txBody>
          <a:bodyPr wrap="square" rtlCol="0">
            <a:spAutoFit/>
          </a:bodyPr>
          <a:lstStyle/>
          <a:p>
            <a:pPr>
              <a:spcAft>
                <a:spcPts val="600"/>
              </a:spcAft>
            </a:pPr>
            <a:r>
              <a:rPr lang="en-US" sz="2800" b="1" dirty="0">
                <a:latin typeface="Engravers MT" panose="02090707080505020304" pitchFamily="18" charset="0"/>
              </a:rPr>
              <a:t>7</a:t>
            </a:r>
            <a:r>
              <a:rPr lang="en-US" sz="2800" b="1" baseline="30000" dirty="0">
                <a:latin typeface="Engravers MT" panose="02090707080505020304" pitchFamily="18" charset="0"/>
              </a:rPr>
              <a:t>th</a:t>
            </a:r>
            <a:r>
              <a:rPr lang="en-US" sz="2800" b="1" dirty="0">
                <a:latin typeface="Engravers MT" panose="02090707080505020304" pitchFamily="18" charset="0"/>
              </a:rPr>
              <a:t> Pastor and 26</a:t>
            </a:r>
            <a:r>
              <a:rPr lang="en-US" sz="2800" b="1" baseline="30000" dirty="0">
                <a:latin typeface="Engravers MT" panose="02090707080505020304" pitchFamily="18" charset="0"/>
              </a:rPr>
              <a:t>th</a:t>
            </a:r>
            <a:r>
              <a:rPr lang="en-US" sz="2800" b="1" dirty="0">
                <a:latin typeface="Engravers MT" panose="02090707080505020304" pitchFamily="18" charset="0"/>
              </a:rPr>
              <a:t> Church Appreciation!</a:t>
            </a:r>
            <a:endParaRPr lang="en-US" sz="2800" b="1" dirty="0"/>
          </a:p>
        </p:txBody>
      </p:sp>
    </p:spTree>
    <p:extLst>
      <p:ext uri="{BB962C8B-B14F-4D97-AF65-F5344CB8AC3E}">
        <p14:creationId xmlns:p14="http://schemas.microsoft.com/office/powerpoint/2010/main" val="296321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13A8AE96-1C06-6D86-DB33-B5EC2944D41A}"/>
              </a:ext>
            </a:extLst>
          </p:cNvPr>
          <p:cNvPicPr>
            <a:picLocks noChangeAspect="1"/>
          </p:cNvPicPr>
          <p:nvPr/>
        </p:nvPicPr>
        <p:blipFill rotWithShape="1">
          <a:blip r:embed="rId2">
            <a:alphaModFix/>
          </a:blip>
          <a:srcRect t="6220" b="6231"/>
          <a:stretch/>
        </p:blipFill>
        <p:spPr>
          <a:xfrm>
            <a:off x="20" y="-114290"/>
            <a:ext cx="12191979" cy="6857990"/>
          </a:xfrm>
          <a:prstGeom prst="rect">
            <a:avLst/>
          </a:prstGeom>
        </p:spPr>
      </p:pic>
      <p:sp>
        <p:nvSpPr>
          <p:cNvPr id="15"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09847C-90B6-AF68-E235-5367DB11301B}"/>
              </a:ext>
            </a:extLst>
          </p:cNvPr>
          <p:cNvSpPr>
            <a:spLocks noGrp="1"/>
          </p:cNvSpPr>
          <p:nvPr>
            <p:ph type="ctrTitle"/>
          </p:nvPr>
        </p:nvSpPr>
        <p:spPr>
          <a:xfrm>
            <a:off x="831896" y="336219"/>
            <a:ext cx="9744075" cy="1826024"/>
          </a:xfrm>
        </p:spPr>
        <p:txBody>
          <a:bodyPr anchor="t">
            <a:noAutofit/>
          </a:bodyPr>
          <a:lstStyle/>
          <a:p>
            <a:r>
              <a:rPr lang="en-US" sz="7200" dirty="0">
                <a:solidFill>
                  <a:srgbClr val="FFFFFF"/>
                </a:solidFill>
                <a:latin typeface="Algerian" panose="04020705040A02060702" pitchFamily="82" charset="0"/>
              </a:rPr>
              <a:t>Testimony Service</a:t>
            </a:r>
            <a:br>
              <a:rPr lang="en-US" sz="7200" dirty="0">
                <a:solidFill>
                  <a:srgbClr val="FFFFFF"/>
                </a:solidFill>
                <a:latin typeface="Algerian" panose="04020705040A02060702" pitchFamily="82" charset="0"/>
              </a:rPr>
            </a:br>
            <a:r>
              <a:rPr lang="en-US" dirty="0">
                <a:solidFill>
                  <a:srgbClr val="FFFFFF"/>
                </a:solidFill>
                <a:latin typeface="Algerian" panose="04020705040A02060702" pitchFamily="82" charset="0"/>
              </a:rPr>
              <a:t>Give him glory!</a:t>
            </a:r>
            <a:endParaRPr lang="en-US" sz="7200" dirty="0">
              <a:solidFill>
                <a:srgbClr val="FFFFFF"/>
              </a:solidFill>
              <a:latin typeface="Algerian" panose="04020705040A02060702" pitchFamily="82" charset="0"/>
            </a:endParaRPr>
          </a:p>
        </p:txBody>
      </p:sp>
      <p:sp>
        <p:nvSpPr>
          <p:cNvPr id="16"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80818B2-E969-BA12-DA3A-09A73617314D}"/>
              </a:ext>
            </a:extLst>
          </p:cNvPr>
          <p:cNvSpPr>
            <a:spLocks noGrp="1"/>
          </p:cNvSpPr>
          <p:nvPr>
            <p:ph type="subTitle" idx="1"/>
          </p:nvPr>
        </p:nvSpPr>
        <p:spPr>
          <a:xfrm>
            <a:off x="762000" y="5500664"/>
            <a:ext cx="9409990" cy="797906"/>
          </a:xfrm>
        </p:spPr>
        <p:txBody>
          <a:bodyPr anchor="t">
            <a:normAutofit/>
          </a:bodyPr>
          <a:lstStyle/>
          <a:p>
            <a:r>
              <a:rPr lang="en-US" sz="2800" dirty="0">
                <a:solidFill>
                  <a:srgbClr val="FFFFFF"/>
                </a:solidFill>
                <a:latin typeface="Boucherie Block" panose="020F0502020204030204" pitchFamily="2" charset="0"/>
              </a:rPr>
              <a:t>(3 Testimonies Please)</a:t>
            </a:r>
          </a:p>
        </p:txBody>
      </p:sp>
      <p:cxnSp>
        <p:nvCxnSpPr>
          <p:cNvPr id="13" name="Straight Connector 12">
            <a:extLst>
              <a:ext uri="{FF2B5EF4-FFF2-40B4-BE49-F238E27FC236}">
                <a16:creationId xmlns:a16="http://schemas.microsoft.com/office/drawing/2014/main" id="{AAD8FE22-3C2B-14C8-0911-42395B05E0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7596" y="518881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527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wo music sheets folded to form a heart shape">
            <a:extLst>
              <a:ext uri="{FF2B5EF4-FFF2-40B4-BE49-F238E27FC236}">
                <a16:creationId xmlns:a16="http://schemas.microsoft.com/office/drawing/2014/main" id="{D6CAE24A-6675-081B-AB95-88E05C83261F}"/>
              </a:ext>
            </a:extLst>
          </p:cNvPr>
          <p:cNvPicPr>
            <a:picLocks noChangeAspect="1"/>
          </p:cNvPicPr>
          <p:nvPr/>
        </p:nvPicPr>
        <p:blipFill rotWithShape="1">
          <a:blip r:embed="rId2">
            <a:alphaModFix amt="50000"/>
          </a:blip>
          <a:srcRect t="14750" b="980"/>
          <a:stretch/>
        </p:blipFill>
        <p:spPr>
          <a:xfrm>
            <a:off x="20" y="10"/>
            <a:ext cx="12191979" cy="6857990"/>
          </a:xfrm>
          <a:prstGeom prst="rect">
            <a:avLst/>
          </a:prstGeom>
        </p:spPr>
      </p:pic>
      <p:sp>
        <p:nvSpPr>
          <p:cNvPr id="2" name="Title 1">
            <a:extLst>
              <a:ext uri="{FF2B5EF4-FFF2-40B4-BE49-F238E27FC236}">
                <a16:creationId xmlns:a16="http://schemas.microsoft.com/office/drawing/2014/main" id="{C0F70139-3252-24EC-A7B1-80381461A527}"/>
              </a:ext>
            </a:extLst>
          </p:cNvPr>
          <p:cNvSpPr>
            <a:spLocks noGrp="1"/>
          </p:cNvSpPr>
          <p:nvPr>
            <p:ph type="ctrTitle"/>
          </p:nvPr>
        </p:nvSpPr>
        <p:spPr>
          <a:xfrm>
            <a:off x="762000" y="1137434"/>
            <a:ext cx="7848600" cy="3204429"/>
          </a:xfrm>
        </p:spPr>
        <p:txBody>
          <a:bodyPr anchor="t">
            <a:normAutofit/>
          </a:bodyPr>
          <a:lstStyle/>
          <a:p>
            <a:pPr algn="l"/>
            <a:r>
              <a:rPr lang="en-US" sz="11500" dirty="0">
                <a:ln w="22225">
                  <a:solidFill>
                    <a:schemeClr val="bg1"/>
                  </a:solidFill>
                  <a:miter lim="800000"/>
                </a:ln>
                <a:noFill/>
                <a:effectLst>
                  <a:glow rad="228600">
                    <a:schemeClr val="accent3">
                      <a:satMod val="175000"/>
                      <a:alpha val="40000"/>
                    </a:schemeClr>
                  </a:glow>
                </a:effectLst>
              </a:rPr>
              <a:t>Selection</a:t>
            </a:r>
          </a:p>
        </p:txBody>
      </p:sp>
      <p:sp>
        <p:nvSpPr>
          <p:cNvPr id="3" name="Subtitle 2">
            <a:extLst>
              <a:ext uri="{FF2B5EF4-FFF2-40B4-BE49-F238E27FC236}">
                <a16:creationId xmlns:a16="http://schemas.microsoft.com/office/drawing/2014/main" id="{93CEF7AD-711B-2AAF-3177-FD52B63D4BE2}"/>
              </a:ext>
            </a:extLst>
          </p:cNvPr>
          <p:cNvSpPr>
            <a:spLocks noGrp="1"/>
          </p:cNvSpPr>
          <p:nvPr>
            <p:ph type="subTitle" idx="1"/>
          </p:nvPr>
        </p:nvSpPr>
        <p:spPr>
          <a:xfrm>
            <a:off x="761999" y="4792531"/>
            <a:ext cx="9678956" cy="1089423"/>
          </a:xfrm>
        </p:spPr>
        <p:txBody>
          <a:bodyPr anchor="b">
            <a:normAutofit/>
          </a:bodyPr>
          <a:lstStyle/>
          <a:p>
            <a:pPr algn="l"/>
            <a:r>
              <a:rPr lang="en-US" sz="3200" dirty="0">
                <a:solidFill>
                  <a:srgbClr val="FFFFFF"/>
                </a:solidFill>
                <a:latin typeface="Jumble" panose="02000503000000020004" pitchFamily="2" charset="0"/>
              </a:rPr>
              <a:t>From Kennady Johnson and Hannah West</a:t>
            </a:r>
          </a:p>
        </p:txBody>
      </p:sp>
      <p:cxnSp>
        <p:nvCxnSpPr>
          <p:cNvPr id="15" name="Straight Connector 14">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60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6278FF-20C5-F7CE-379B-13F007BC949D}"/>
              </a:ext>
            </a:extLst>
          </p:cNvPr>
          <p:cNvSpPr>
            <a:spLocks noGrp="1"/>
          </p:cNvSpPr>
          <p:nvPr>
            <p:ph type="ctrTitle"/>
          </p:nvPr>
        </p:nvSpPr>
        <p:spPr>
          <a:xfrm>
            <a:off x="1314824" y="735106"/>
            <a:ext cx="10053763" cy="2928470"/>
          </a:xfrm>
        </p:spPr>
        <p:txBody>
          <a:bodyPr anchor="b">
            <a:normAutofit/>
          </a:bodyPr>
          <a:lstStyle/>
          <a:p>
            <a:pPr algn="l"/>
            <a:r>
              <a:rPr lang="en-US" sz="6600" dirty="0">
                <a:solidFill>
                  <a:srgbClr val="FFFFFF"/>
                </a:solidFill>
                <a:latin typeface="Times New Roman" panose="02020603050405020304" pitchFamily="18" charset="0"/>
                <a:cs typeface="Times New Roman" panose="02020603050405020304" pitchFamily="18" charset="0"/>
              </a:rPr>
              <a:t>Tithes and Offering</a:t>
            </a:r>
          </a:p>
        </p:txBody>
      </p:sp>
      <p:sp>
        <p:nvSpPr>
          <p:cNvPr id="3" name="Subtitle 2">
            <a:extLst>
              <a:ext uri="{FF2B5EF4-FFF2-40B4-BE49-F238E27FC236}">
                <a16:creationId xmlns:a16="http://schemas.microsoft.com/office/drawing/2014/main" id="{120D0FE9-1F8A-7EE9-D4C2-8ED34A7065EB}"/>
              </a:ext>
            </a:extLst>
          </p:cNvPr>
          <p:cNvSpPr>
            <a:spLocks noGrp="1"/>
          </p:cNvSpPr>
          <p:nvPr>
            <p:ph type="subTitle" idx="1"/>
          </p:nvPr>
        </p:nvSpPr>
        <p:spPr>
          <a:xfrm>
            <a:off x="1350682" y="4870824"/>
            <a:ext cx="10005951" cy="1458258"/>
          </a:xfrm>
        </p:spPr>
        <p:txBody>
          <a:bodyPr anchor="ctr">
            <a:noAutofit/>
          </a:bodyPr>
          <a:lstStyle/>
          <a:p>
            <a:pPr algn="l"/>
            <a:r>
              <a:rPr lang="en-US" sz="3200" dirty="0">
                <a:latin typeface="Times New Roman" panose="02020603050405020304" pitchFamily="18" charset="0"/>
                <a:cs typeface="Times New Roman" panose="02020603050405020304" pitchFamily="18" charset="0"/>
              </a:rPr>
              <a:t>2 Ways to give:</a:t>
            </a: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a:t>
            </a:r>
            <a:r>
              <a:rPr lang="en-US" sz="3200" dirty="0" err="1">
                <a:latin typeface="Times New Roman" panose="02020603050405020304" pitchFamily="18" charset="0"/>
                <a:cs typeface="Times New Roman" panose="02020603050405020304" pitchFamily="18" charset="0"/>
              </a:rPr>
              <a:t>Zelle</a:t>
            </a:r>
            <a:r>
              <a:rPr lang="en-US" sz="3200" dirty="0">
                <a:latin typeface="Times New Roman" panose="02020603050405020304" pitchFamily="18" charset="0"/>
                <a:cs typeface="Times New Roman" panose="02020603050405020304" pitchFamily="18" charset="0"/>
              </a:rPr>
              <a:t> your money to </a:t>
            </a:r>
            <a:r>
              <a:rPr lang="en-US" sz="3200" dirty="0">
                <a:latin typeface="Times New Roman" panose="02020603050405020304" pitchFamily="18" charset="0"/>
                <a:cs typeface="Times New Roman" panose="02020603050405020304" pitchFamily="18" charset="0"/>
                <a:hlinkClick r:id="rId2"/>
              </a:rPr>
              <a:t>CHOG114@outlook.com</a:t>
            </a: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a:t>
            </a:r>
            <a:r>
              <a:rPr lang="en-US" sz="3200">
                <a:latin typeface="Times New Roman" panose="02020603050405020304" pitchFamily="18" charset="0"/>
                <a:cs typeface="Times New Roman" panose="02020603050405020304" pitchFamily="18" charset="0"/>
              </a:rPr>
              <a:t>ou </a:t>
            </a:r>
            <a:r>
              <a:rPr lang="en-US" sz="3200" dirty="0">
                <a:latin typeface="Times New Roman" panose="02020603050405020304" pitchFamily="18" charset="0"/>
                <a:cs typeface="Times New Roman" panose="02020603050405020304" pitchFamily="18" charset="0"/>
              </a:rPr>
              <a:t>can give cash</a:t>
            </a:r>
          </a:p>
        </p:txBody>
      </p:sp>
    </p:spTree>
    <p:extLst>
      <p:ext uri="{BB962C8B-B14F-4D97-AF65-F5344CB8AC3E}">
        <p14:creationId xmlns:p14="http://schemas.microsoft.com/office/powerpoint/2010/main" val="33022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2EE393-5927-C624-7C05-771EE1EE915F}"/>
              </a:ext>
            </a:extLst>
          </p:cNvPr>
          <p:cNvSpPr>
            <a:spLocks noGrp="1"/>
          </p:cNvSpPr>
          <p:nvPr>
            <p:ph type="ctrTitle"/>
          </p:nvPr>
        </p:nvSpPr>
        <p:spPr>
          <a:xfrm>
            <a:off x="838199" y="3990205"/>
            <a:ext cx="10518776" cy="1200329"/>
          </a:xfrm>
        </p:spPr>
        <p:txBody>
          <a:bodyPr wrap="square" anchor="b">
            <a:normAutofit/>
          </a:bodyPr>
          <a:lstStyle/>
          <a:p>
            <a:pPr algn="l"/>
            <a:r>
              <a:rPr lang="en-US" sz="7200" dirty="0">
                <a:solidFill>
                  <a:schemeClr val="bg1"/>
                </a:solidFill>
                <a:latin typeface="Script MT Bold" panose="03040602040607080904" pitchFamily="66" charset="0"/>
              </a:rPr>
              <a:t>Praise and Worship</a:t>
            </a:r>
          </a:p>
        </p:txBody>
      </p:sp>
      <p:sp>
        <p:nvSpPr>
          <p:cNvPr id="3" name="Subtitle 2">
            <a:extLst>
              <a:ext uri="{FF2B5EF4-FFF2-40B4-BE49-F238E27FC236}">
                <a16:creationId xmlns:a16="http://schemas.microsoft.com/office/drawing/2014/main" id="{5B2D64C6-4F08-2534-3065-3534A2B8E355}"/>
              </a:ext>
            </a:extLst>
          </p:cNvPr>
          <p:cNvSpPr>
            <a:spLocks noGrp="1"/>
          </p:cNvSpPr>
          <p:nvPr>
            <p:ph type="subTitle" idx="1"/>
          </p:nvPr>
        </p:nvSpPr>
        <p:spPr>
          <a:xfrm>
            <a:off x="827089" y="5551200"/>
            <a:ext cx="6583362" cy="1075952"/>
          </a:xfrm>
        </p:spPr>
        <p:txBody>
          <a:bodyPr anchor="t">
            <a:normAutofit/>
          </a:bodyPr>
          <a:lstStyle/>
          <a:p>
            <a:pPr algn="l"/>
            <a:endParaRPr lang="en-US">
              <a:solidFill>
                <a:schemeClr val="bg1"/>
              </a:solidFill>
            </a:endParaRPr>
          </a:p>
        </p:txBody>
      </p:sp>
      <p:pic>
        <p:nvPicPr>
          <p:cNvPr id="5" name="Picture 4">
            <a:extLst>
              <a:ext uri="{FF2B5EF4-FFF2-40B4-BE49-F238E27FC236}">
                <a16:creationId xmlns:a16="http://schemas.microsoft.com/office/drawing/2014/main" id="{AE2F16E3-0ED7-AFC1-5C0A-54E8B9DF0EBE}"/>
              </a:ext>
            </a:extLst>
          </p:cNvPr>
          <p:cNvPicPr>
            <a:picLocks noChangeAspect="1"/>
          </p:cNvPicPr>
          <p:nvPr/>
        </p:nvPicPr>
        <p:blipFill rotWithShape="1">
          <a:blip r:embed="rId2"/>
          <a:srcRect t="27608" b="25699"/>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9" name="Freeform: Shape 1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856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AA47D-6F01-F0D6-DACD-AF2D9EDA6BA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057BB-4FE6-1013-A153-E78F40BA0F0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94DD4F10-8EE4-40FD-B889-9E2AF38CFED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Amasis MT Pro Medium" panose="02040604050005020304" pitchFamily="18" charset="0"/>
              </a:rPr>
              <a:t>From Bishop Quincy Slaughter</a:t>
            </a:r>
          </a:p>
          <a:p>
            <a:r>
              <a:rPr lang="en-US" sz="1600" dirty="0">
                <a:solidFill>
                  <a:srgbClr val="FFFFFF"/>
                </a:solidFill>
                <a:latin typeface="Amasis MT Pro Medium" panose="02040604050005020304" pitchFamily="18" charset="0"/>
              </a:rPr>
              <a:t>Rhema Tabernacle, Pastor</a:t>
            </a:r>
            <a:endParaRPr lang="en-US" sz="1400"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62578941"/>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A66BB6-606F-DA4B-D843-153B7A869B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3995E4-5671-00C8-16FC-D3A9EBD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ECA7390-85B2-A285-C90A-46CCE16A3B96}"/>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7BEDA9BD-E85A-6CEE-9636-96113A90C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44386AA-F948-3D54-F29E-5106464388DA}"/>
              </a:ext>
            </a:extLst>
          </p:cNvPr>
          <p:cNvSpPr>
            <a:spLocks noGrp="1"/>
          </p:cNvSpPr>
          <p:nvPr>
            <p:ph type="subTitle" idx="1"/>
          </p:nvPr>
        </p:nvSpPr>
        <p:spPr>
          <a:xfrm>
            <a:off x="174140" y="245402"/>
            <a:ext cx="11837624" cy="6528621"/>
          </a:xfrm>
          <a:effectLst>
            <a:outerShdw blurRad="50800" dist="38100" dir="2700000" algn="tl" rotWithShape="0">
              <a:prstClr val="black">
                <a:alpha val="40000"/>
              </a:prstClr>
            </a:outerShdw>
          </a:effectLst>
        </p:spPr>
        <p:txBody>
          <a:bodyPr>
            <a:noAutofit/>
          </a:bodyPr>
          <a:lstStyle/>
          <a:p>
            <a:r>
              <a:rPr lang="en-US" sz="7200" dirty="0">
                <a:solidFill>
                  <a:srgbClr val="FFFFFF"/>
                </a:solidFill>
                <a:latin typeface="Amasis MT Pro Medium" panose="02040604050005020304" pitchFamily="18" charset="0"/>
              </a:rPr>
              <a:t>Ezekiel 37:1-3 NIV</a:t>
            </a:r>
          </a:p>
          <a:p>
            <a:r>
              <a:rPr lang="en-US" sz="4000" dirty="0">
                <a:solidFill>
                  <a:srgbClr val="FFFFFF"/>
                </a:solidFill>
                <a:latin typeface="Amasis MT Pro Medium" panose="02040604050005020304" pitchFamily="18" charset="0"/>
              </a:rPr>
              <a:t>[1] The hand of the LORD was on me, and he brought me out by the Spirit of the LORD and set me in the middle of a valley; it was full of bones. </a:t>
            </a:r>
          </a:p>
          <a:p>
            <a:r>
              <a:rPr lang="en-US" sz="4000" dirty="0">
                <a:solidFill>
                  <a:srgbClr val="FFFFFF"/>
                </a:solidFill>
                <a:latin typeface="Amasis MT Pro Medium" panose="02040604050005020304" pitchFamily="18" charset="0"/>
              </a:rPr>
              <a:t>[2] He led me back and forth among them, and I saw a great many bones on the floor of the valley, bones that were very dry. </a:t>
            </a:r>
          </a:p>
          <a:p>
            <a:r>
              <a:rPr lang="en-US" sz="4000" dirty="0">
                <a:solidFill>
                  <a:srgbClr val="FFFFFF"/>
                </a:solidFill>
                <a:latin typeface="Amasis MT Pro Medium" panose="02040604050005020304" pitchFamily="18" charset="0"/>
              </a:rPr>
              <a:t>[3] He asked me, “Son of man, can these bones live?” I said, “Sovereign LORD, you alone know.”</a:t>
            </a:r>
          </a:p>
        </p:txBody>
      </p:sp>
    </p:spTree>
    <p:extLst>
      <p:ext uri="{BB962C8B-B14F-4D97-AF65-F5344CB8AC3E}">
        <p14:creationId xmlns:p14="http://schemas.microsoft.com/office/powerpoint/2010/main" val="1719371244"/>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BB970D-1993-0897-4849-55E9EF5A862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123EA1-2C25-403D-A94E-09F8E82BA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B09CC08-3D2C-69A9-29E4-7022121B4261}"/>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B4EA5ACD-484D-C764-93CC-1CDBA590B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D46021B-C7AB-3689-0375-325B98C31740}"/>
              </a:ext>
            </a:extLst>
          </p:cNvPr>
          <p:cNvSpPr>
            <a:spLocks noGrp="1"/>
          </p:cNvSpPr>
          <p:nvPr>
            <p:ph type="subTitle" idx="1"/>
          </p:nvPr>
        </p:nvSpPr>
        <p:spPr>
          <a:xfrm>
            <a:off x="174140" y="245402"/>
            <a:ext cx="11837624" cy="6528621"/>
          </a:xfrm>
          <a:effectLst>
            <a:outerShdw blurRad="50800" dist="38100" dir="2700000" algn="tl" rotWithShape="0">
              <a:prstClr val="black">
                <a:alpha val="40000"/>
              </a:prstClr>
            </a:outerShdw>
          </a:effectLst>
        </p:spPr>
        <p:txBody>
          <a:bodyPr>
            <a:noAutofit/>
          </a:bodyPr>
          <a:lstStyle/>
          <a:p>
            <a:r>
              <a:rPr lang="en-US" sz="7200" dirty="0">
                <a:solidFill>
                  <a:srgbClr val="FFFFFF"/>
                </a:solidFill>
                <a:latin typeface="Amasis MT Pro Medium" panose="02040604050005020304" pitchFamily="18" charset="0"/>
              </a:rPr>
              <a:t>Ezekiel 37:4-5 NIV</a:t>
            </a:r>
            <a:endParaRPr lang="en-US" sz="4000" dirty="0">
              <a:solidFill>
                <a:srgbClr val="FFFFFF"/>
              </a:solidFill>
              <a:latin typeface="Amasis MT Pro Medium" panose="02040604050005020304" pitchFamily="18" charset="0"/>
            </a:endParaRPr>
          </a:p>
          <a:p>
            <a:r>
              <a:rPr lang="en-US" sz="4000" dirty="0">
                <a:solidFill>
                  <a:srgbClr val="FFFFFF"/>
                </a:solidFill>
                <a:latin typeface="Amasis MT Pro Medium" panose="02040604050005020304" pitchFamily="18" charset="0"/>
              </a:rPr>
              <a:t>[4] Then he said to me, “Prophesy to these bones and say to them, ‘Dry bones, hear the word of the LORD! </a:t>
            </a:r>
          </a:p>
          <a:p>
            <a:r>
              <a:rPr lang="en-US" sz="4000" dirty="0">
                <a:solidFill>
                  <a:srgbClr val="FFFFFF"/>
                </a:solidFill>
                <a:latin typeface="Amasis MT Pro Medium" panose="02040604050005020304" pitchFamily="18" charset="0"/>
              </a:rPr>
              <a:t>[5] This is what the Sovereign LORD says to these bones: I will make breath enter you, and you will come to life. </a:t>
            </a:r>
          </a:p>
        </p:txBody>
      </p:sp>
    </p:spTree>
    <p:extLst>
      <p:ext uri="{BB962C8B-B14F-4D97-AF65-F5344CB8AC3E}">
        <p14:creationId xmlns:p14="http://schemas.microsoft.com/office/powerpoint/2010/main" val="230674526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D47EA6-0A75-DD08-36A4-A84868AE678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12DB72-E5BD-5D52-44D8-C36AB4689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892C460-DF84-E1E8-4316-E74A1F6FD199}"/>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C9CE6AE1-7271-73FC-E52F-3CCC8715A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58E4ACF-6704-A119-EA99-37413980D953}"/>
              </a:ext>
            </a:extLst>
          </p:cNvPr>
          <p:cNvSpPr>
            <a:spLocks noGrp="1"/>
          </p:cNvSpPr>
          <p:nvPr>
            <p:ph type="subTitle" idx="1"/>
          </p:nvPr>
        </p:nvSpPr>
        <p:spPr>
          <a:xfrm>
            <a:off x="174140" y="245402"/>
            <a:ext cx="11837624" cy="6528621"/>
          </a:xfrm>
          <a:effectLst>
            <a:outerShdw blurRad="50800" dist="38100" dir="2700000" algn="tl" rotWithShape="0">
              <a:prstClr val="black">
                <a:alpha val="40000"/>
              </a:prstClr>
            </a:outerShdw>
          </a:effectLst>
        </p:spPr>
        <p:txBody>
          <a:bodyPr>
            <a:noAutofit/>
          </a:bodyPr>
          <a:lstStyle/>
          <a:p>
            <a:r>
              <a:rPr lang="en-US" sz="7200" dirty="0">
                <a:solidFill>
                  <a:srgbClr val="FFFFFF"/>
                </a:solidFill>
                <a:latin typeface="Amasis MT Pro Medium" panose="02040604050005020304" pitchFamily="18" charset="0"/>
              </a:rPr>
              <a:t>Ezekiel 37:6-7 NIV</a:t>
            </a:r>
            <a:endParaRPr lang="en-US" sz="4000" dirty="0">
              <a:solidFill>
                <a:srgbClr val="FFFFFF"/>
              </a:solidFill>
              <a:latin typeface="Amasis MT Pro Medium" panose="02040604050005020304" pitchFamily="18" charset="0"/>
            </a:endParaRPr>
          </a:p>
          <a:p>
            <a:r>
              <a:rPr lang="en-US" sz="4000" dirty="0">
                <a:solidFill>
                  <a:srgbClr val="FFFFFF"/>
                </a:solidFill>
                <a:latin typeface="Amasis MT Pro Medium" panose="02040604050005020304" pitchFamily="18" charset="0"/>
              </a:rPr>
              <a:t>[6] I will attach tendons to you and make flesh come upon you and cover you with skin; I will put breath in you, and you will come to life. Then you will know that I am the LORD.’ ”</a:t>
            </a:r>
          </a:p>
          <a:p>
            <a:r>
              <a:rPr lang="en-US" sz="4000" dirty="0">
                <a:solidFill>
                  <a:srgbClr val="FFFFFF"/>
                </a:solidFill>
                <a:latin typeface="Amasis MT Pro Medium" panose="02040604050005020304" pitchFamily="18" charset="0"/>
              </a:rPr>
              <a:t>[7] So I prophesied as I was commanded. And as I was prophesying, there was a noise, a rattling sound, and the bones came together, bone to bone. </a:t>
            </a:r>
          </a:p>
        </p:txBody>
      </p:sp>
    </p:spTree>
    <p:extLst>
      <p:ext uri="{BB962C8B-B14F-4D97-AF65-F5344CB8AC3E}">
        <p14:creationId xmlns:p14="http://schemas.microsoft.com/office/powerpoint/2010/main" val="60570267"/>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4649DF-866C-AFD8-2907-5EA3D60293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9A9A4D-33BE-5FD7-80AF-D38210A1B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0E4DDC5-9476-8977-E07C-536FDCB3FA44}"/>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DD67EC6A-ABD9-29E3-D148-FCCF6E81E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6ECFA891-7508-D695-EF02-131EEADD2B74}"/>
              </a:ext>
            </a:extLst>
          </p:cNvPr>
          <p:cNvSpPr>
            <a:spLocks noGrp="1"/>
          </p:cNvSpPr>
          <p:nvPr>
            <p:ph type="subTitle" idx="1"/>
          </p:nvPr>
        </p:nvSpPr>
        <p:spPr>
          <a:xfrm>
            <a:off x="174140" y="245402"/>
            <a:ext cx="11837624" cy="6528621"/>
          </a:xfrm>
          <a:effectLst>
            <a:outerShdw blurRad="50800" dist="38100" dir="2700000" algn="tl" rotWithShape="0">
              <a:prstClr val="black">
                <a:alpha val="40000"/>
              </a:prstClr>
            </a:outerShdw>
          </a:effectLst>
        </p:spPr>
        <p:txBody>
          <a:bodyPr>
            <a:noAutofit/>
          </a:bodyPr>
          <a:lstStyle/>
          <a:p>
            <a:r>
              <a:rPr lang="en-US" sz="7200" dirty="0">
                <a:solidFill>
                  <a:srgbClr val="FFFFFF"/>
                </a:solidFill>
                <a:latin typeface="Amasis MT Pro Medium" panose="02040604050005020304" pitchFamily="18" charset="0"/>
              </a:rPr>
              <a:t>Ezekiel 37:8-9 NIV</a:t>
            </a:r>
            <a:endParaRPr lang="en-US" sz="4000" dirty="0">
              <a:solidFill>
                <a:srgbClr val="FFFFFF"/>
              </a:solidFill>
              <a:latin typeface="Amasis MT Pro Medium" panose="02040604050005020304" pitchFamily="18" charset="0"/>
            </a:endParaRPr>
          </a:p>
          <a:p>
            <a:r>
              <a:rPr lang="en-US" sz="4000" dirty="0">
                <a:solidFill>
                  <a:srgbClr val="FFFFFF"/>
                </a:solidFill>
                <a:latin typeface="Amasis MT Pro Medium" panose="02040604050005020304" pitchFamily="18" charset="0"/>
              </a:rPr>
              <a:t>[8] I looked, and tendons and flesh appeared on them and skin covered them, but there was no breath in them. </a:t>
            </a:r>
          </a:p>
          <a:p>
            <a:r>
              <a:rPr lang="en-US" sz="4000" dirty="0">
                <a:solidFill>
                  <a:srgbClr val="FFFFFF"/>
                </a:solidFill>
                <a:latin typeface="Amasis MT Pro Medium" panose="02040604050005020304" pitchFamily="18" charset="0"/>
              </a:rPr>
              <a:t>[9] Then he said to me, “Prophesy to the breath; prophesy, son of man, and say to it, ‘This is what the Sovereign LORD says: Come, breath, from the four winds and breathe into these slain, that they may live.’ ” </a:t>
            </a:r>
          </a:p>
        </p:txBody>
      </p:sp>
    </p:spTree>
    <p:extLst>
      <p:ext uri="{BB962C8B-B14F-4D97-AF65-F5344CB8AC3E}">
        <p14:creationId xmlns:p14="http://schemas.microsoft.com/office/powerpoint/2010/main" val="31985119"/>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8C1CAC-25F5-AC91-633D-2C8C0B4DA64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CA5D8-F322-D36C-2EFE-B6919F98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39BA01-67E8-39B4-AD5E-28EDABAB8379}"/>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1BCDB37D-BE06-4819-F333-78E6F1FD5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6E876B5-3586-07EC-E20F-6E4C15222989}"/>
              </a:ext>
            </a:extLst>
          </p:cNvPr>
          <p:cNvSpPr>
            <a:spLocks noGrp="1"/>
          </p:cNvSpPr>
          <p:nvPr>
            <p:ph type="subTitle" idx="1"/>
          </p:nvPr>
        </p:nvSpPr>
        <p:spPr>
          <a:xfrm>
            <a:off x="174140" y="245402"/>
            <a:ext cx="11837624" cy="6528621"/>
          </a:xfrm>
          <a:effectLst>
            <a:outerShdw blurRad="50800" dist="38100" dir="2700000" algn="tl" rotWithShape="0">
              <a:prstClr val="black">
                <a:alpha val="40000"/>
              </a:prstClr>
            </a:outerShdw>
          </a:effectLst>
        </p:spPr>
        <p:txBody>
          <a:bodyPr>
            <a:noAutofit/>
          </a:bodyPr>
          <a:lstStyle/>
          <a:p>
            <a:r>
              <a:rPr lang="en-US" sz="7200" dirty="0">
                <a:solidFill>
                  <a:srgbClr val="FFFFFF"/>
                </a:solidFill>
                <a:latin typeface="Amasis MT Pro Medium" panose="02040604050005020304" pitchFamily="18" charset="0"/>
              </a:rPr>
              <a:t>Ezekiel 37:10 NIV</a:t>
            </a:r>
            <a:endParaRPr lang="en-US" sz="4000" dirty="0">
              <a:solidFill>
                <a:srgbClr val="FFFFFF"/>
              </a:solidFill>
              <a:latin typeface="Amasis MT Pro Medium" panose="02040604050005020304" pitchFamily="18" charset="0"/>
            </a:endParaRPr>
          </a:p>
          <a:p>
            <a:r>
              <a:rPr lang="en-US" sz="4000" dirty="0">
                <a:solidFill>
                  <a:srgbClr val="FFFFFF"/>
                </a:solidFill>
                <a:latin typeface="Amasis MT Pro Medium" panose="02040604050005020304" pitchFamily="18" charset="0"/>
              </a:rPr>
              <a:t>[10] So I prophesied as he commanded me, and breath entered them; they came to life and stood up on their feet—a vast army.</a:t>
            </a:r>
          </a:p>
          <a:p>
            <a:endParaRPr lang="en-US" sz="4000"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915735581"/>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A056AD0-057D-2DD7-DCD6-6A72723E5D09}"/>
              </a:ext>
            </a:extLst>
          </p:cNvPr>
          <p:cNvPicPr>
            <a:picLocks noChangeAspect="1"/>
          </p:cNvPicPr>
          <p:nvPr/>
        </p:nvPicPr>
        <p:blipFill rotWithShape="1">
          <a:blip r:embed="rId2"/>
          <a:srcRect t="16684" r="9089" b="11393"/>
          <a:stretch/>
        </p:blipFill>
        <p:spPr>
          <a:xfrm>
            <a:off x="3523488" y="10"/>
            <a:ext cx="8668512" cy="6857990"/>
          </a:xfrm>
          <a:prstGeom prst="rect">
            <a:avLst/>
          </a:prstGeom>
        </p:spPr>
      </p:pic>
      <p:sp>
        <p:nvSpPr>
          <p:cNvPr id="34" name="Rectangle 3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786322-4810-4FAC-5184-B9E93136396D}"/>
              </a:ext>
            </a:extLst>
          </p:cNvPr>
          <p:cNvSpPr>
            <a:spLocks noGrp="1"/>
          </p:cNvSpPr>
          <p:nvPr>
            <p:ph type="ctrTitle"/>
          </p:nvPr>
        </p:nvSpPr>
        <p:spPr>
          <a:xfrm>
            <a:off x="86937" y="310600"/>
            <a:ext cx="4765823" cy="3204134"/>
          </a:xfrm>
        </p:spPr>
        <p:txBody>
          <a:bodyPr anchor="b">
            <a:normAutofit/>
          </a:bodyPr>
          <a:lstStyle/>
          <a:p>
            <a:pPr algn="l"/>
            <a:r>
              <a:rPr lang="en-US" sz="4800" dirty="0">
                <a:solidFill>
                  <a:schemeClr val="bg1"/>
                </a:solidFill>
                <a:latin typeface="Times New Roman" panose="02020603050405020304" pitchFamily="18" charset="0"/>
                <a:cs typeface="Times New Roman" panose="02020603050405020304" pitchFamily="18" charset="0"/>
              </a:rPr>
              <a:t>Cornerstone House of God</a:t>
            </a:r>
            <a:br>
              <a:rPr lang="en-US" sz="4800" dirty="0">
                <a:solidFill>
                  <a:schemeClr val="bg1"/>
                </a:solidFill>
                <a:latin typeface="Times New Roman" panose="02020603050405020304" pitchFamily="18" charset="0"/>
                <a:cs typeface="Times New Roman" panose="02020603050405020304" pitchFamily="18" charset="0"/>
              </a:rPr>
            </a:br>
            <a:r>
              <a:rPr lang="en-US" sz="4800" dirty="0">
                <a:solidFill>
                  <a:schemeClr val="bg1"/>
                </a:solidFill>
                <a:latin typeface="Garamond" panose="02020404030301010803" pitchFamily="18" charset="0"/>
                <a:cs typeface="Aldhabi" panose="020F0502020204030204" pitchFamily="2" charset="-78"/>
              </a:rPr>
              <a:t>Elect Lady Sandra Cobb, Pastor</a:t>
            </a:r>
            <a:endParaRPr lang="en-US" sz="4800" dirty="0">
              <a:solidFill>
                <a:schemeClr val="bg1"/>
              </a:solidFill>
            </a:endParaRPr>
          </a:p>
        </p:txBody>
      </p:sp>
      <p:sp>
        <p:nvSpPr>
          <p:cNvPr id="3" name="Subtitle 2">
            <a:extLst>
              <a:ext uri="{FF2B5EF4-FFF2-40B4-BE49-F238E27FC236}">
                <a16:creationId xmlns:a16="http://schemas.microsoft.com/office/drawing/2014/main" id="{5ECE1FD5-8FD9-9AEB-D23E-3529FC61F907}"/>
              </a:ext>
            </a:extLst>
          </p:cNvPr>
          <p:cNvSpPr>
            <a:spLocks noGrp="1"/>
          </p:cNvSpPr>
          <p:nvPr>
            <p:ph type="subTitle" idx="1"/>
          </p:nvPr>
        </p:nvSpPr>
        <p:spPr>
          <a:xfrm>
            <a:off x="86937" y="3514734"/>
            <a:ext cx="4513898" cy="1208141"/>
          </a:xfrm>
        </p:spPr>
        <p:txBody>
          <a:bodyPr>
            <a:normAutofit/>
          </a:bodyPr>
          <a:lstStyle/>
          <a:p>
            <a:pPr algn="l"/>
            <a:r>
              <a:rPr lang="en-US" sz="3200" dirty="0">
                <a:solidFill>
                  <a:schemeClr val="bg1">
                    <a:lumMod val="95000"/>
                  </a:schemeClr>
                </a:solidFill>
                <a:latin typeface="Monotype Corsiva" panose="03010101010201010101" pitchFamily="66" charset="0"/>
              </a:rPr>
              <a:t>Anniversary Order of Service</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1D8E590-52E6-02FA-923F-16F9D9FF41B9}"/>
              </a:ext>
            </a:extLst>
          </p:cNvPr>
          <p:cNvPicPr>
            <a:picLocks noChangeAspect="1"/>
          </p:cNvPicPr>
          <p:nvPr/>
        </p:nvPicPr>
        <p:blipFill>
          <a:blip r:embed="rId3"/>
          <a:stretch>
            <a:fillRect/>
          </a:stretch>
        </p:blipFill>
        <p:spPr>
          <a:xfrm>
            <a:off x="-711753" y="3686684"/>
            <a:ext cx="5033932" cy="3359476"/>
          </a:xfrm>
          <a:prstGeom prst="rect">
            <a:avLst/>
          </a:prstGeom>
        </p:spPr>
      </p:pic>
    </p:spTree>
    <p:extLst>
      <p:ext uri="{BB962C8B-B14F-4D97-AF65-F5344CB8AC3E}">
        <p14:creationId xmlns:p14="http://schemas.microsoft.com/office/powerpoint/2010/main" val="296108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D099120-8709-8A7B-1F32-7B492B090E86}"/>
              </a:ext>
            </a:extLst>
          </p:cNvPr>
          <p:cNvPicPr>
            <a:picLocks noChangeAspect="1"/>
          </p:cNvPicPr>
          <p:nvPr/>
        </p:nvPicPr>
        <p:blipFill rotWithShape="1">
          <a:blip r:embed="rId2">
            <a:alphaModFix/>
          </a:blip>
          <a:srcRect l="30768" r="11576"/>
          <a:stretch/>
        </p:blipFill>
        <p:spPr>
          <a:xfrm>
            <a:off x="4283902" y="10"/>
            <a:ext cx="7908098" cy="6857992"/>
          </a:xfrm>
          <a:prstGeom prst="rect">
            <a:avLst/>
          </a:prstGeom>
        </p:spPr>
      </p:pic>
      <p:sp>
        <p:nvSpPr>
          <p:cNvPr id="30" name="Rectangle 2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B952B-B6A6-9DD7-579F-45D5FA1D47B0}"/>
              </a:ext>
            </a:extLst>
          </p:cNvPr>
          <p:cNvSpPr>
            <a:spLocks noGrp="1"/>
          </p:cNvSpPr>
          <p:nvPr>
            <p:ph type="ctrTitle"/>
          </p:nvPr>
        </p:nvSpPr>
        <p:spPr>
          <a:xfrm>
            <a:off x="728663" y="1115219"/>
            <a:ext cx="5505449" cy="2387600"/>
          </a:xfrm>
        </p:spPr>
        <p:txBody>
          <a:bodyPr>
            <a:normAutofit/>
          </a:bodyPr>
          <a:lstStyle/>
          <a:p>
            <a:pPr algn="l"/>
            <a:r>
              <a:rPr lang="en-US" sz="7200" dirty="0">
                <a:solidFill>
                  <a:schemeClr val="bg1"/>
                </a:solidFill>
                <a:latin typeface="Imprint MT Shadow" panose="04020605060303030202" pitchFamily="82" charset="0"/>
                <a:cs typeface="Hadassah Friedlaender" panose="020F0502020204030204" pitchFamily="18" charset="-79"/>
              </a:rPr>
              <a:t>Benediction</a:t>
            </a:r>
          </a:p>
        </p:txBody>
      </p:sp>
      <p:sp>
        <p:nvSpPr>
          <p:cNvPr id="3" name="Subtitle 2">
            <a:extLst>
              <a:ext uri="{FF2B5EF4-FFF2-40B4-BE49-F238E27FC236}">
                <a16:creationId xmlns:a16="http://schemas.microsoft.com/office/drawing/2014/main" id="{A1D5046C-1616-D196-76C0-C5542A7AE5B2}"/>
              </a:ext>
            </a:extLst>
          </p:cNvPr>
          <p:cNvSpPr>
            <a:spLocks noGrp="1"/>
          </p:cNvSpPr>
          <p:nvPr>
            <p:ph type="subTitle" idx="1"/>
          </p:nvPr>
        </p:nvSpPr>
        <p:spPr>
          <a:xfrm>
            <a:off x="728663" y="3902075"/>
            <a:ext cx="5505449" cy="1655762"/>
          </a:xfrm>
        </p:spPr>
        <p:txBody>
          <a:bodyPr>
            <a:normAutofit/>
          </a:bodyPr>
          <a:lstStyle/>
          <a:p>
            <a:pPr algn="l"/>
            <a:r>
              <a:rPr lang="en-US" sz="2800" dirty="0">
                <a:solidFill>
                  <a:schemeClr val="bg1"/>
                </a:solidFill>
                <a:latin typeface="Lucida Calligraphy" panose="03010101010101010101" pitchFamily="66" charset="0"/>
              </a:rPr>
              <a:t>From Vicar </a:t>
            </a:r>
            <a:r>
              <a:rPr lang="en-US" sz="2800" dirty="0" err="1">
                <a:solidFill>
                  <a:schemeClr val="bg1"/>
                </a:solidFill>
                <a:latin typeface="Lucida Calligraphy" panose="03010101010101010101" pitchFamily="66" charset="0"/>
              </a:rPr>
              <a:t>Parmenas</a:t>
            </a:r>
            <a:r>
              <a:rPr lang="en-US" sz="2800" dirty="0">
                <a:solidFill>
                  <a:schemeClr val="bg1"/>
                </a:solidFill>
                <a:latin typeface="Lucida Calligraphy" panose="03010101010101010101" pitchFamily="66" charset="0"/>
              </a:rPr>
              <a:t> West</a:t>
            </a:r>
          </a:p>
        </p:txBody>
      </p:sp>
      <p:cxnSp>
        <p:nvCxnSpPr>
          <p:cNvPr id="32" name="Straight Connector 3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257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5" name="Rectangle 24">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418032B-4467-18C5-C11E-A06B81011D23}"/>
              </a:ext>
            </a:extLst>
          </p:cNvPr>
          <p:cNvSpPr>
            <a:spLocks noGrp="1"/>
          </p:cNvSpPr>
          <p:nvPr>
            <p:ph type="ctrTitle"/>
          </p:nvPr>
        </p:nvSpPr>
        <p:spPr>
          <a:xfrm>
            <a:off x="1991485" y="1600200"/>
            <a:ext cx="8201552" cy="2295748"/>
          </a:xfrm>
        </p:spPr>
        <p:txBody>
          <a:bodyPr anchor="b">
            <a:normAutofit/>
          </a:bodyPr>
          <a:lstStyle/>
          <a:p>
            <a:r>
              <a:rPr lang="en-US" sz="4800" dirty="0">
                <a:latin typeface="Hadassah Friedlaender" panose="02020603050405020304" pitchFamily="18" charset="-79"/>
                <a:cs typeface="Hadassah Friedlaender" panose="02020603050405020304" pitchFamily="18" charset="-79"/>
              </a:rPr>
              <a:t>Service will begin tomorrow @12pm!</a:t>
            </a:r>
          </a:p>
        </p:txBody>
      </p:sp>
      <p:sp>
        <p:nvSpPr>
          <p:cNvPr id="3" name="Subtitle 2">
            <a:extLst>
              <a:ext uri="{FF2B5EF4-FFF2-40B4-BE49-F238E27FC236}">
                <a16:creationId xmlns:a16="http://schemas.microsoft.com/office/drawing/2014/main" id="{65E67C07-3DEA-6BAB-EBEA-ADEB5D0AD921}"/>
              </a:ext>
            </a:extLst>
          </p:cNvPr>
          <p:cNvSpPr>
            <a:spLocks noGrp="1"/>
          </p:cNvSpPr>
          <p:nvPr>
            <p:ph type="subTitle" idx="1"/>
          </p:nvPr>
        </p:nvSpPr>
        <p:spPr>
          <a:xfrm>
            <a:off x="1991485" y="4067661"/>
            <a:ext cx="8201552" cy="1118764"/>
          </a:xfrm>
        </p:spPr>
        <p:txBody>
          <a:bodyPr anchor="t">
            <a:normAutofit/>
          </a:bodyPr>
          <a:lstStyle/>
          <a:p>
            <a:r>
              <a:rPr lang="en-US" sz="2000">
                <a:solidFill>
                  <a:schemeClr val="tx1">
                    <a:alpha val="70000"/>
                  </a:schemeClr>
                </a:solidFill>
                <a:latin typeface="Amasis MT Pro Black" panose="020F0502020204030204" pitchFamily="18" charset="0"/>
              </a:rPr>
              <a:t>God Bless!</a:t>
            </a:r>
          </a:p>
        </p:txBody>
      </p:sp>
    </p:spTree>
    <p:extLst>
      <p:ext uri="{BB962C8B-B14F-4D97-AF65-F5344CB8AC3E}">
        <p14:creationId xmlns:p14="http://schemas.microsoft.com/office/powerpoint/2010/main" val="339559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BCF30-4680-7B82-6177-2069629E2288}"/>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dirty="0">
                <a:solidFill>
                  <a:srgbClr val="FFFFFF"/>
                </a:solidFill>
                <a:latin typeface="Georgia Pro Cond Black" panose="02040A06050405020203" pitchFamily="18" charset="0"/>
              </a:rPr>
              <a:t>Prayer</a:t>
            </a:r>
          </a:p>
        </p:txBody>
      </p:sp>
      <p:sp>
        <p:nvSpPr>
          <p:cNvPr id="3" name="Text Placeholder 2">
            <a:extLst>
              <a:ext uri="{FF2B5EF4-FFF2-40B4-BE49-F238E27FC236}">
                <a16:creationId xmlns:a16="http://schemas.microsoft.com/office/drawing/2014/main" id="{F69FCE35-C413-B07C-CFA2-A0B4D9607D8C}"/>
              </a:ext>
            </a:extLst>
          </p:cNvPr>
          <p:cNvSpPr>
            <a:spLocks noGrp="1"/>
          </p:cNvSpPr>
          <p:nvPr>
            <p:ph type="body" idx="1"/>
          </p:nvPr>
        </p:nvSpPr>
        <p:spPr>
          <a:xfrm>
            <a:off x="1500136" y="3505199"/>
            <a:ext cx="5141949" cy="1198120"/>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grpSp>
        <p:nvGrpSpPr>
          <p:cNvPr id="55" name="Group 5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5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60" name="Straight Connector 5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close-up of a praying hands&#10;&#10;Description automatically generated">
            <a:extLst>
              <a:ext uri="{FF2B5EF4-FFF2-40B4-BE49-F238E27FC236}">
                <a16:creationId xmlns:a16="http://schemas.microsoft.com/office/drawing/2014/main" id="{120FF508-5550-2135-1117-C322514442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51" r="1" b="1"/>
          <a:stretch/>
        </p:blipFill>
        <p:spPr>
          <a:xfrm>
            <a:off x="7480300" y="2299403"/>
            <a:ext cx="4171686" cy="4018597"/>
          </a:xfrm>
          <a:prstGeom prst="rect">
            <a:avLst/>
          </a:prstGeom>
        </p:spPr>
      </p:pic>
    </p:spTree>
    <p:extLst>
      <p:ext uri="{BB962C8B-B14F-4D97-AF65-F5344CB8AC3E}">
        <p14:creationId xmlns:p14="http://schemas.microsoft.com/office/powerpoint/2010/main" val="3313319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dirty="0">
                <a:effectLst/>
                <a:latin typeface="Georgia Pro" panose="02040502050405020303" pitchFamily="18" charset="0"/>
                <a:ea typeface="Calibri" panose="020F0502020204030204" pitchFamily="34" charset="0"/>
                <a:cs typeface="Times New Roman" panose="02020603050405020304" pitchFamily="18" charset="0"/>
              </a:rPr>
              <a:t>And God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all these words, saying, I am the LORD thy God, which have brought thee out of the land of Egypt, out of the house of bondage.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have no other gods before me.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make unto thee any graven image, or any likeness of any thing that is in heaven above, or that is in the earth beneath, or that is in the water under the earth: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1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take the name of the LORD thy God in vain; for the LORD will not hold him guiltless that taketh his name in vain.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Remember the sabbath day, to keep it holy. Six days shalt thou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labour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229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thy father and thy mother: that thy days may be long upon the land which the LORD thy God giveth thee.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kill.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commit adultery.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steal.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bear false witness against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house,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wife, nor his manservant, nor his maidservant, nor his ox, nor his ass, nor any thing that is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9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effectLst/>
                <a:latin typeface="Georgia Pro" panose="02040502050405020303" pitchFamily="18" charset="0"/>
                <a:ea typeface="Calibri" panose="020F0502020204030204" pitchFamily="34" charset="0"/>
                <a:cs typeface="Times New Roman" panose="02020603050405020304" pitchFamily="18" charset="0"/>
              </a:rPr>
              <a:t>So </a:t>
            </a:r>
            <a:r>
              <a:rPr lang="en-US" sz="2500" b="1" dirty="0" err="1">
                <a:effectLst/>
                <a:latin typeface="Georgia Pro" panose="02040502050405020303" pitchFamily="18" charset="0"/>
                <a:ea typeface="Calibri" panose="020F0502020204030204" pitchFamily="34" charset="0"/>
                <a:cs typeface="Times New Roman" panose="02020603050405020304" pitchFamily="18" charset="0"/>
              </a:rPr>
              <a:t>readeth</a:t>
            </a:r>
            <a:r>
              <a:rPr lang="en-US" sz="2500" b="1" dirty="0">
                <a:effectLst/>
                <a:latin typeface="Georgia Pro" panose="02040502050405020303" pitchFamily="18" charset="0"/>
                <a:ea typeface="Calibri" panose="020F0502020204030204" pitchFamily="34" charset="0"/>
                <a:cs typeface="Times New Roman" panose="02020603050405020304" pitchFamily="18" charset="0"/>
              </a:rPr>
              <a:t> the law, including James the Second Chapter, Verses Ten, Eleven, and Twelve: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10:</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whosoever shall keep the whole law, and yet offend in one point, he is guilty of all.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11:</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he that said, Do not commit adultery, said also, Do not kill. Now if thou commit no adultery, yet if thou kill, thou art become a transgressor of the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12:</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So speak ye, and so do, as they that shall be judged by the law of liberty.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527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Pink flowers and leaves on white background">
            <a:extLst>
              <a:ext uri="{FF2B5EF4-FFF2-40B4-BE49-F238E27FC236}">
                <a16:creationId xmlns:a16="http://schemas.microsoft.com/office/drawing/2014/main" id="{51865777-E6FE-304D-E912-317D6BCB979C}"/>
              </a:ext>
            </a:extLst>
          </p:cNvPr>
          <p:cNvPicPr>
            <a:picLocks noChangeAspect="1"/>
          </p:cNvPicPr>
          <p:nvPr/>
        </p:nvPicPr>
        <p:blipFill rotWithShape="1">
          <a:blip r:embed="rId2"/>
          <a:srcRect t="12109"/>
          <a:stretch/>
        </p:blipFill>
        <p:spPr>
          <a:xfrm>
            <a:off x="-3047" y="10"/>
            <a:ext cx="12191999" cy="6857990"/>
          </a:xfrm>
          <a:prstGeom prst="rect">
            <a:avLst/>
          </a:prstGeom>
        </p:spPr>
      </p:pic>
      <p:sp>
        <p:nvSpPr>
          <p:cNvPr id="43" name="Rectangle 4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53706-7182-BAEC-F331-8BB7C4A74333}"/>
              </a:ext>
            </a:extLst>
          </p:cNvPr>
          <p:cNvSpPr>
            <a:spLocks noGrp="1"/>
          </p:cNvSpPr>
          <p:nvPr>
            <p:ph type="ctrTitle"/>
          </p:nvPr>
        </p:nvSpPr>
        <p:spPr>
          <a:xfrm>
            <a:off x="640422" y="324528"/>
            <a:ext cx="10905059" cy="3330353"/>
          </a:xfrm>
          <a:effectLst>
            <a:outerShdw blurRad="50800" dist="38100" dir="2700000" algn="tl" rotWithShape="0">
              <a:prstClr val="black">
                <a:alpha val="40000"/>
              </a:prstClr>
            </a:outerShdw>
          </a:effectLst>
        </p:spPr>
        <p:txBody>
          <a:bodyPr>
            <a:noAutofit/>
          </a:bodyPr>
          <a:lstStyle/>
          <a:p>
            <a:pPr algn="ctr"/>
            <a:r>
              <a:rPr lang="en-US" sz="4800" baseline="30000" dirty="0">
                <a:latin typeface="Engravers MT" panose="02090707080505020304" pitchFamily="18" charset="0"/>
              </a:rPr>
              <a:t>7th</a:t>
            </a:r>
            <a:r>
              <a:rPr lang="en-US" sz="4800" dirty="0">
                <a:latin typeface="Engravers MT" panose="02090707080505020304" pitchFamily="18" charset="0"/>
              </a:rPr>
              <a:t> Pastor and 26</a:t>
            </a:r>
            <a:r>
              <a:rPr lang="en-US" sz="4800" baseline="30000" dirty="0">
                <a:latin typeface="Engravers MT" panose="02090707080505020304" pitchFamily="18" charset="0"/>
              </a:rPr>
              <a:t>th</a:t>
            </a:r>
            <a:r>
              <a:rPr lang="en-US" sz="4800" dirty="0">
                <a:latin typeface="Engravers MT" panose="02090707080505020304" pitchFamily="18" charset="0"/>
              </a:rPr>
              <a:t> Church Appreciation!</a:t>
            </a:r>
            <a:br>
              <a:rPr lang="en-US" sz="4800" dirty="0">
                <a:latin typeface="Engravers MT" panose="02090707080505020304" pitchFamily="18" charset="0"/>
              </a:rPr>
            </a:br>
            <a:br>
              <a:rPr lang="en-US" sz="4800" dirty="0">
                <a:latin typeface="Engravers MT" panose="02090707080505020304" pitchFamily="18" charset="0"/>
              </a:rPr>
            </a:br>
            <a:br>
              <a:rPr lang="en-US" sz="4800" dirty="0">
                <a:latin typeface="Engravers MT" panose="02090707080505020304" pitchFamily="18" charset="0"/>
              </a:rPr>
            </a:br>
            <a:endParaRPr lang="en-US" sz="4800" dirty="0">
              <a:latin typeface="Engravers MT" panose="02090707080505020304" pitchFamily="18" charset="0"/>
            </a:endParaRPr>
          </a:p>
        </p:txBody>
      </p:sp>
      <p:sp>
        <p:nvSpPr>
          <p:cNvPr id="3" name="Subtitle 2">
            <a:extLst>
              <a:ext uri="{FF2B5EF4-FFF2-40B4-BE49-F238E27FC236}">
                <a16:creationId xmlns:a16="http://schemas.microsoft.com/office/drawing/2014/main" id="{8FFCEFBC-56EA-ADC8-1CB3-03BF03B14AA0}"/>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endParaRPr lang="en-US" sz="1800" dirty="0">
              <a:solidFill>
                <a:schemeClr val="bg1"/>
              </a:solidFill>
            </a:endParaRPr>
          </a:p>
        </p:txBody>
      </p:sp>
      <p:cxnSp>
        <p:nvCxnSpPr>
          <p:cNvPr id="45" name="Straight Connector 44">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524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rrows pointing up and arrows&#10;&#10;Description automatically generated">
            <a:extLst>
              <a:ext uri="{FF2B5EF4-FFF2-40B4-BE49-F238E27FC236}">
                <a16:creationId xmlns:a16="http://schemas.microsoft.com/office/drawing/2014/main" id="{3F41622C-E054-0C47-F868-1300F5BA2229}"/>
              </a:ext>
            </a:extLst>
          </p:cNvPr>
          <p:cNvPicPr>
            <a:picLocks noChangeAspect="1"/>
          </p:cNvPicPr>
          <p:nvPr/>
        </p:nvPicPr>
        <p:blipFill rotWithShape="1">
          <a:blip r:embed="rId2"/>
          <a:srcRect b="8190"/>
          <a:stretch/>
        </p:blipFill>
        <p:spPr>
          <a:xfrm>
            <a:off x="2522358" y="10"/>
            <a:ext cx="9669642" cy="6857990"/>
          </a:xfrm>
          <a:prstGeom prst="rect">
            <a:avLst/>
          </a:prstGeom>
        </p:spPr>
      </p:pic>
      <p:sp>
        <p:nvSpPr>
          <p:cNvPr id="31" name="Rectangle 3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682044-E914-5183-5F71-01CC13C1F6AA}"/>
              </a:ext>
            </a:extLst>
          </p:cNvPr>
          <p:cNvSpPr>
            <a:spLocks noGrp="1"/>
          </p:cNvSpPr>
          <p:nvPr>
            <p:ph type="ctrTitle"/>
          </p:nvPr>
        </p:nvSpPr>
        <p:spPr>
          <a:xfrm>
            <a:off x="952228" y="743447"/>
            <a:ext cx="3973385" cy="3692028"/>
          </a:xfrm>
          <a:noFill/>
        </p:spPr>
        <p:txBody>
          <a:bodyPr>
            <a:normAutofit/>
          </a:bodyPr>
          <a:lstStyle/>
          <a:p>
            <a:r>
              <a:rPr lang="en-US" sz="8000" dirty="0">
                <a:solidFill>
                  <a:schemeClr val="bg1"/>
                </a:solidFill>
                <a:latin typeface="Haettenschweiler" panose="020B0706040902060204" pitchFamily="34" charset="0"/>
              </a:rPr>
              <a:t>Encouraging Words</a:t>
            </a:r>
            <a:endParaRPr lang="en-US" sz="7200" dirty="0">
              <a:solidFill>
                <a:schemeClr val="bg1"/>
              </a:solidFill>
            </a:endParaRPr>
          </a:p>
        </p:txBody>
      </p:sp>
      <p:sp>
        <p:nvSpPr>
          <p:cNvPr id="3" name="Subtitle 2">
            <a:extLst>
              <a:ext uri="{FF2B5EF4-FFF2-40B4-BE49-F238E27FC236}">
                <a16:creationId xmlns:a16="http://schemas.microsoft.com/office/drawing/2014/main" id="{6FE9E8A3-CE4A-7DDB-B435-F2E0A500CA70}"/>
              </a:ext>
            </a:extLst>
          </p:cNvPr>
          <p:cNvSpPr>
            <a:spLocks noGrp="1"/>
          </p:cNvSpPr>
          <p:nvPr>
            <p:ph type="subTitle" idx="1"/>
          </p:nvPr>
        </p:nvSpPr>
        <p:spPr>
          <a:xfrm>
            <a:off x="662503" y="4629234"/>
            <a:ext cx="5048485" cy="1485319"/>
          </a:xfrm>
          <a:noFill/>
        </p:spPr>
        <p:txBody>
          <a:bodyPr>
            <a:normAutofit/>
          </a:bodyPr>
          <a:lstStyle/>
          <a:p>
            <a:r>
              <a:rPr lang="en-US" sz="3200" dirty="0">
                <a:solidFill>
                  <a:schemeClr val="bg1"/>
                </a:solidFill>
                <a:latin typeface="Sitka Subheading Semibold" pitchFamily="2" charset="0"/>
                <a:ea typeface="STXingkai" panose="020B0503020204020204" pitchFamily="2" charset="-122"/>
              </a:rPr>
              <a:t>From Lady Sabrina </a:t>
            </a:r>
            <a:r>
              <a:rPr lang="en-US" sz="3200" dirty="0" err="1">
                <a:solidFill>
                  <a:schemeClr val="bg1"/>
                </a:solidFill>
                <a:latin typeface="Sitka Subheading Semibold" pitchFamily="2" charset="0"/>
                <a:ea typeface="STXingkai" panose="020B0503020204020204" pitchFamily="2" charset="-122"/>
              </a:rPr>
              <a:t>Nwansi</a:t>
            </a:r>
            <a:endParaRPr lang="en-US" sz="3200" dirty="0">
              <a:solidFill>
                <a:schemeClr val="bg1"/>
              </a:solidFill>
              <a:latin typeface="Sitka Subheading Semibold" pitchFamily="2" charset="0"/>
              <a:ea typeface="STXingkai" panose="020B0503020204020204" pitchFamily="2" charset="-122"/>
            </a:endParaRPr>
          </a:p>
        </p:txBody>
      </p:sp>
    </p:spTree>
    <p:extLst>
      <p:ext uri="{BB962C8B-B14F-4D97-AF65-F5344CB8AC3E}">
        <p14:creationId xmlns:p14="http://schemas.microsoft.com/office/powerpoint/2010/main" val="284785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AccentBox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1029</Words>
  <Application>Microsoft Office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21</vt:i4>
      </vt:variant>
    </vt:vector>
  </HeadingPairs>
  <TitlesOfParts>
    <vt:vector size="45" baseType="lpstr">
      <vt:lpstr>Algerian</vt:lpstr>
      <vt:lpstr>Amasis MT Pro Black</vt:lpstr>
      <vt:lpstr>Amasis MT Pro Medium</vt:lpstr>
      <vt:lpstr>Arial</vt:lpstr>
      <vt:lpstr>Boucherie Block</vt:lpstr>
      <vt:lpstr>Calibri</vt:lpstr>
      <vt:lpstr>Calibri Light</vt:lpstr>
      <vt:lpstr>Engravers MT</vt:lpstr>
      <vt:lpstr>Garamond</vt:lpstr>
      <vt:lpstr>Georgia Pro</vt:lpstr>
      <vt:lpstr>Georgia Pro Cond Black</vt:lpstr>
      <vt:lpstr>Hadassah Friedlaender</vt:lpstr>
      <vt:lpstr>Haettenschweiler</vt:lpstr>
      <vt:lpstr>Imprint MT Shadow</vt:lpstr>
      <vt:lpstr>Jumble</vt:lpstr>
      <vt:lpstr>Lucida Calligraphy</vt:lpstr>
      <vt:lpstr>Monotype Corsiva</vt:lpstr>
      <vt:lpstr>Neue Haas Grotesk Text Pro</vt:lpstr>
      <vt:lpstr>Script MT Bold</vt:lpstr>
      <vt:lpstr>Sitka Subheading Semibold</vt:lpstr>
      <vt:lpstr>Times New Roman</vt:lpstr>
      <vt:lpstr>Wingdings</vt:lpstr>
      <vt:lpstr>AccentBoxVTI</vt:lpstr>
      <vt:lpstr>Office Theme</vt:lpstr>
      <vt:lpstr>Cornerstone  House of God Elect Lady Sandra Cobb, Pastor</vt:lpstr>
      <vt:lpstr>Cornerstone House of God Elect Lady Sandra Cobb, Pastor</vt:lpstr>
      <vt:lpstr>Prayer</vt:lpstr>
      <vt:lpstr>THE TEN COMMANDMENTS Exodus 20:1-17</vt:lpstr>
      <vt:lpstr>THE TEN COMMANDMENTS Exodus 20:1-17</vt:lpstr>
      <vt:lpstr>THE TEN COMMANDMENTS Exodus 20:1-17</vt:lpstr>
      <vt:lpstr>THE TEN COMMANDMENTS Exodus 20:1-17</vt:lpstr>
      <vt:lpstr>7th Pastor and 26th Church Appreciation!   </vt:lpstr>
      <vt:lpstr>Encouraging Words</vt:lpstr>
      <vt:lpstr>Testimony Service Give him glory!</vt:lpstr>
      <vt:lpstr>Selection</vt:lpstr>
      <vt:lpstr>Tithes and Offering</vt:lpstr>
      <vt:lpstr>Praise and Worship</vt:lpstr>
      <vt:lpstr>Bread of Life </vt:lpstr>
      <vt:lpstr>PowerPoint Presentation</vt:lpstr>
      <vt:lpstr>PowerPoint Presentation</vt:lpstr>
      <vt:lpstr>PowerPoint Presentation</vt:lpstr>
      <vt:lpstr>PowerPoint Presentation</vt:lpstr>
      <vt:lpstr>PowerPoint Presentation</vt:lpstr>
      <vt:lpstr>Benediction</vt:lpstr>
      <vt:lpstr>Service will begin tomorrow @12pm!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 House of God Elect Lady Sandra Cobb, Pastor</dc:title>
  <dc:creator>West, Nicolas</dc:creator>
  <cp:lastModifiedBy>West, Nicolas</cp:lastModifiedBy>
  <cp:revision>17</cp:revision>
  <dcterms:created xsi:type="dcterms:W3CDTF">2023-12-29T03:30:12Z</dcterms:created>
  <dcterms:modified xsi:type="dcterms:W3CDTF">2026-01-02T23:38:44Z</dcterms:modified>
</cp:coreProperties>
</file>